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8" autoAdjust="0"/>
  </p:normalViewPr>
  <p:slideViewPr>
    <p:cSldViewPr snapToGrid="0" snapToObjects="1">
      <p:cViewPr varScale="1">
        <p:scale>
          <a:sx n="83" d="100"/>
          <a:sy n="83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0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9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A4FB-147A-2342-8E4D-45CE9D336126}" type="datetimeFigureOut">
              <a:rPr kumimoji="1" lang="ja-JP" altLang="en-US" smtClean="0"/>
              <a:t>2/28/16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578347" y="2517975"/>
            <a:ext cx="1917149" cy="1471759"/>
            <a:chOff x="578347" y="2909342"/>
            <a:chExt cx="1917149" cy="1471759"/>
          </a:xfrm>
        </p:grpSpPr>
        <p:sp>
          <p:nvSpPr>
            <p:cNvPr id="4" name="正方形/長方形 3"/>
            <p:cNvSpPr/>
            <p:nvPr/>
          </p:nvSpPr>
          <p:spPr>
            <a:xfrm>
              <a:off x="1326944" y="2909342"/>
              <a:ext cx="1168552" cy="1471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decorder</a:t>
              </a:r>
              <a:endParaRPr kumimoji="1" lang="ja-JP" altLang="en-US" dirty="0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974572" y="3101330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78347" y="2909342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0</a:t>
              </a:r>
              <a:endParaRPr kumimoji="1" lang="ja-JP" altLang="en-US" baseline="-250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974572" y="3445843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578347" y="3253855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/>
                <a:t>1</a:t>
              </a:r>
              <a:endParaRPr kumimoji="1" lang="ja-JP" altLang="en-US" baseline="-25000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974572" y="3814688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578347" y="3622700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974572" y="4203757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78347" y="4011769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3499601" y="638175"/>
            <a:ext cx="1237499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22" idx="6"/>
            <a:endCxn id="25" idx="2"/>
          </p:cNvCxnSpPr>
          <p:nvPr/>
        </p:nvCxnSpPr>
        <p:spPr>
          <a:xfrm flipV="1">
            <a:off x="2566938" y="797868"/>
            <a:ext cx="1506589" cy="1879605"/>
          </a:xfrm>
          <a:prstGeom prst="bentConnector3">
            <a:avLst>
              <a:gd name="adj1" fmla="val 2219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 flipV="1">
            <a:off x="2507764" y="264497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 flipV="1">
            <a:off x="4073527" y="76537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2284" y="2219725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29" name="円/楕円 28"/>
          <p:cNvSpPr/>
          <p:nvPr/>
        </p:nvSpPr>
        <p:spPr>
          <a:xfrm flipV="1">
            <a:off x="2507764" y="285662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 flipV="1">
            <a:off x="2507764" y="377989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 flipV="1">
            <a:off x="4073527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 flipV="1">
            <a:off x="4073527" y="143529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 flipV="1">
            <a:off x="3730627" y="76537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36" idx="0"/>
            <a:endCxn id="32" idx="2"/>
          </p:cNvCxnSpPr>
          <p:nvPr/>
        </p:nvCxnSpPr>
        <p:spPr>
          <a:xfrm rot="16200000" flipH="1">
            <a:off x="3853742" y="736833"/>
            <a:ext cx="126256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6" idx="0"/>
            <a:endCxn id="33" idx="2"/>
          </p:cNvCxnSpPr>
          <p:nvPr/>
        </p:nvCxnSpPr>
        <p:spPr>
          <a:xfrm rot="16200000" flipH="1">
            <a:off x="3598155" y="992420"/>
            <a:ext cx="637431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939829" y="98911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 flipV="1">
            <a:off x="4397379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 flipV="1">
            <a:off x="4397379" y="76537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 flipV="1">
            <a:off x="4397379" y="1435298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stCxn id="47" idx="6"/>
          </p:cNvCxnSpPr>
          <p:nvPr/>
        </p:nvCxnSpPr>
        <p:spPr>
          <a:xfrm>
            <a:off x="4456553" y="797867"/>
            <a:ext cx="24522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6"/>
          </p:cNvCxnSpPr>
          <p:nvPr/>
        </p:nvCxnSpPr>
        <p:spPr>
          <a:xfrm>
            <a:off x="4456553" y="956618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8" idx="6"/>
          </p:cNvCxnSpPr>
          <p:nvPr/>
        </p:nvCxnSpPr>
        <p:spPr>
          <a:xfrm>
            <a:off x="4456553" y="1467792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704811" y="322401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58" name="カギ線コネクタ 57"/>
          <p:cNvCxnSpPr>
            <a:stCxn id="29" idx="6"/>
            <a:endCxn id="66" idx="1"/>
          </p:cNvCxnSpPr>
          <p:nvPr/>
        </p:nvCxnSpPr>
        <p:spPr>
          <a:xfrm flipV="1">
            <a:off x="2566938" y="2250393"/>
            <a:ext cx="947013" cy="63872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1" idx="6"/>
            <a:endCxn id="68" idx="1"/>
          </p:cNvCxnSpPr>
          <p:nvPr/>
        </p:nvCxnSpPr>
        <p:spPr>
          <a:xfrm>
            <a:off x="2566938" y="3812390"/>
            <a:ext cx="932663" cy="4815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3513951" y="1911728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3499601" y="3955256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13322" y="314426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</p:txBody>
      </p:sp>
      <p:sp>
        <p:nvSpPr>
          <p:cNvPr id="71" name="円/楕円 70"/>
          <p:cNvSpPr/>
          <p:nvPr/>
        </p:nvSpPr>
        <p:spPr>
          <a:xfrm flipV="1">
            <a:off x="6363853" y="76537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/>
          <p:nvPr/>
        </p:nvCxnSpPr>
        <p:spPr>
          <a:xfrm>
            <a:off x="4751450" y="1993900"/>
            <a:ext cx="1641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endCxn id="71" idx="0"/>
          </p:cNvCxnSpPr>
          <p:nvPr/>
        </p:nvCxnSpPr>
        <p:spPr>
          <a:xfrm rot="5400000" flipH="1" flipV="1">
            <a:off x="3959199" y="1622615"/>
            <a:ext cx="3226495" cy="1641988"/>
          </a:xfrm>
          <a:prstGeom prst="bentConnector3">
            <a:avLst>
              <a:gd name="adj1" fmla="val 1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 flipV="1">
            <a:off x="6363854" y="196140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4751452" y="2137833"/>
            <a:ext cx="14376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4751450" y="4182533"/>
            <a:ext cx="1467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189133" y="956618"/>
            <a:ext cx="0" cy="3225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 flipV="1">
            <a:off x="6159546" y="92412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円/楕円 94"/>
          <p:cNvSpPr/>
          <p:nvPr/>
        </p:nvSpPr>
        <p:spPr>
          <a:xfrm flipV="1">
            <a:off x="6159546" y="210533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0" name="直線コネクタ 99"/>
          <p:cNvCxnSpPr/>
          <p:nvPr/>
        </p:nvCxnSpPr>
        <p:spPr>
          <a:xfrm>
            <a:off x="4737100" y="4522519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5753102" y="1467792"/>
            <a:ext cx="1" cy="3054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4737100" y="2506594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V="1">
            <a:off x="5723515" y="247410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円/楕円 107"/>
          <p:cNvSpPr/>
          <p:nvPr/>
        </p:nvSpPr>
        <p:spPr>
          <a:xfrm flipV="1">
            <a:off x="5723516" y="143529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875396" y="208788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5396" y="97409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875396" y="4109255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endCxn id="47" idx="2"/>
          </p:cNvCxnSpPr>
          <p:nvPr/>
        </p:nvCxnSpPr>
        <p:spPr>
          <a:xfrm>
            <a:off x="4073527" y="736600"/>
            <a:ext cx="323852" cy="61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endCxn id="46" idx="2"/>
          </p:cNvCxnSpPr>
          <p:nvPr/>
        </p:nvCxnSpPr>
        <p:spPr>
          <a:xfrm>
            <a:off x="4073527" y="892175"/>
            <a:ext cx="323852" cy="64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45" idx="2"/>
            <a:endCxn id="48" idx="2"/>
          </p:cNvCxnSpPr>
          <p:nvPr/>
        </p:nvCxnSpPr>
        <p:spPr>
          <a:xfrm>
            <a:off x="4063045" y="1358444"/>
            <a:ext cx="334334" cy="109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3939829" y="1501973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939829" y="2487294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939829" y="4551094"/>
            <a:ext cx="65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135" name="角丸四角形 134"/>
          <p:cNvSpPr/>
          <p:nvPr/>
        </p:nvSpPr>
        <p:spPr>
          <a:xfrm>
            <a:off x="5547895" y="494632"/>
            <a:ext cx="1068805" cy="425115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図形グループ 140"/>
          <p:cNvGrpSpPr/>
          <p:nvPr/>
        </p:nvGrpSpPr>
        <p:grpSpPr>
          <a:xfrm>
            <a:off x="6908800" y="725588"/>
            <a:ext cx="173044" cy="144560"/>
            <a:chOff x="6908800" y="725588"/>
            <a:chExt cx="173044" cy="144560"/>
          </a:xfrm>
        </p:grpSpPr>
        <p:sp>
          <p:nvSpPr>
            <p:cNvPr id="139" name="二等辺三角形 138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2" name="図形グループ 141"/>
          <p:cNvGrpSpPr/>
          <p:nvPr/>
        </p:nvGrpSpPr>
        <p:grpSpPr>
          <a:xfrm>
            <a:off x="6908800" y="884338"/>
            <a:ext cx="173044" cy="144560"/>
            <a:chOff x="6908800" y="725588"/>
            <a:chExt cx="173044" cy="144560"/>
          </a:xfrm>
        </p:grpSpPr>
        <p:sp>
          <p:nvSpPr>
            <p:cNvPr id="143" name="二等辺三角形 142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6908800" y="1395512"/>
            <a:ext cx="173044" cy="144560"/>
            <a:chOff x="6908800" y="725588"/>
            <a:chExt cx="173044" cy="144560"/>
          </a:xfrm>
        </p:grpSpPr>
        <p:sp>
          <p:nvSpPr>
            <p:cNvPr id="146" name="二等辺三角形 145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6835412" y="98805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49" name="角丸四角形 148"/>
          <p:cNvSpPr/>
          <p:nvPr/>
        </p:nvSpPr>
        <p:spPr>
          <a:xfrm>
            <a:off x="6769101" y="494632"/>
            <a:ext cx="406002" cy="1417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コネクタ 149"/>
          <p:cNvCxnSpPr>
            <a:stCxn id="140" idx="6"/>
          </p:cNvCxnSpPr>
          <p:nvPr/>
        </p:nvCxnSpPr>
        <p:spPr>
          <a:xfrm>
            <a:off x="7081844" y="796809"/>
            <a:ext cx="419623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44" idx="6"/>
          </p:cNvCxnSpPr>
          <p:nvPr/>
        </p:nvCxnSpPr>
        <p:spPr>
          <a:xfrm>
            <a:off x="7081844" y="955559"/>
            <a:ext cx="419623" cy="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47" idx="6"/>
          </p:cNvCxnSpPr>
          <p:nvPr/>
        </p:nvCxnSpPr>
        <p:spPr>
          <a:xfrm>
            <a:off x="7081844" y="1466733"/>
            <a:ext cx="419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7446434" y="525158"/>
            <a:ext cx="37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7446434" y="764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446434" y="1250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7</a:t>
            </a:r>
            <a:endParaRPr kumimoji="1" lang="ja-JP" altLang="en-US" baseline="-250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783721" y="2035862"/>
            <a:ext cx="1140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c_not</a:t>
            </a:r>
            <a:r>
              <a:rPr kumimoji="1" lang="en-US" altLang="ja-JP" baseline="-25000" dirty="0" smtClean="0">
                <a:solidFill>
                  <a:schemeClr val="accent2"/>
                </a:solidFill>
              </a:rPr>
              <a:t> $ 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concat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454821" y="4384019"/>
            <a:ext cx="100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smtClean="0">
                <a:solidFill>
                  <a:schemeClr val="accent2"/>
                </a:solidFill>
              </a:rPr>
              <a:t>lc_decorder4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>
          <a:xfrm flipV="1">
            <a:off x="6908800" y="1911728"/>
            <a:ext cx="0" cy="226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flipV="1">
            <a:off x="6031831" y="474579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>
            <a:off x="3063821" y="638175"/>
            <a:ext cx="43578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2102124" y="386658"/>
            <a:ext cx="96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lang="en-US" altLang="ja-JP" baseline="-25000" dirty="0" err="1" smtClean="0">
                <a:solidFill>
                  <a:schemeClr val="accent2"/>
                </a:solidFill>
              </a:rPr>
              <a:t>c_dipswitch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888714" y="521132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 smtClean="0">
                <a:solidFill>
                  <a:schemeClr val="accent2"/>
                </a:solidFill>
              </a:rPr>
              <a:t>mergeBits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77" name="直線矢印コネクタ 176"/>
          <p:cNvCxnSpPr/>
          <p:nvPr/>
        </p:nvCxnSpPr>
        <p:spPr>
          <a:xfrm flipV="1">
            <a:off x="1824178" y="399378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2522520" y="3924589"/>
            <a:ext cx="46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462879" y="28546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4137450" y="2677817"/>
            <a:ext cx="498480" cy="6119492"/>
          </a:xfrm>
          <a:prstGeom prst="rightBrac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23182" y="5848304"/>
            <a:ext cx="7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>
                <a:solidFill>
                  <a:schemeClr val="accent2"/>
                </a:solidFill>
              </a:rPr>
              <a:t>l</a:t>
            </a:r>
            <a:r>
              <a:rPr lang="en-US" altLang="ja-JP" baseline="-25000" dirty="0" smtClean="0">
                <a:solidFill>
                  <a:schemeClr val="accent2"/>
                </a:solidFill>
              </a:rPr>
              <a:t>c_rom16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50700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57" name="図形グループ 56"/>
          <p:cNvGrpSpPr/>
          <p:nvPr/>
        </p:nvGrpSpPr>
        <p:grpSpPr>
          <a:xfrm>
            <a:off x="1751956" y="1806045"/>
            <a:ext cx="315387" cy="1417109"/>
            <a:chOff x="2813047" y="1921933"/>
            <a:chExt cx="315387" cy="1417109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1" name="円/楕円 50"/>
          <p:cNvSpPr/>
          <p:nvPr/>
        </p:nvSpPr>
        <p:spPr>
          <a:xfrm flipV="1">
            <a:off x="1885356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endCxn id="51" idx="2"/>
          </p:cNvCxnSpPr>
          <p:nvPr/>
        </p:nvCxnSpPr>
        <p:spPr>
          <a:xfrm>
            <a:off x="1754075" y="3223154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51" idx="0"/>
          </p:cNvCxnSpPr>
          <p:nvPr/>
        </p:nvCxnSpPr>
        <p:spPr>
          <a:xfrm flipV="1">
            <a:off x="1914943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1914943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165567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678574" y="37243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414359" y="148158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415615" y="1802661"/>
            <a:ext cx="315387" cy="1417109"/>
            <a:chOff x="2813047" y="1921933"/>
            <a:chExt cx="315387" cy="1417109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円/楕円 73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5" name="円/楕円 74"/>
          <p:cNvSpPr/>
          <p:nvPr/>
        </p:nvSpPr>
        <p:spPr>
          <a:xfrm flipV="1">
            <a:off x="3549015" y="347079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6" name="直線コネクタ 75"/>
          <p:cNvCxnSpPr>
            <a:stCxn id="74" idx="2"/>
            <a:endCxn id="75" idx="2"/>
          </p:cNvCxnSpPr>
          <p:nvPr/>
        </p:nvCxnSpPr>
        <p:spPr>
          <a:xfrm flipH="1">
            <a:off x="3549015" y="3187276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endCxn id="75" idx="0"/>
          </p:cNvCxnSpPr>
          <p:nvPr/>
        </p:nvCxnSpPr>
        <p:spPr>
          <a:xfrm flipV="1">
            <a:off x="3578602" y="3535781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578602" y="2987995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829226" y="27684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</a:t>
            </a:r>
            <a:r>
              <a:rPr kumimoji="1" lang="en-US" altLang="ja-JP" sz="1400" dirty="0" err="1" smtClean="0"/>
              <a:t>ut: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342233" y="37209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203414" y="1490436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82" name="図形グループ 81"/>
          <p:cNvGrpSpPr/>
          <p:nvPr/>
        </p:nvGrpSpPr>
        <p:grpSpPr>
          <a:xfrm>
            <a:off x="5204670" y="1811509"/>
            <a:ext cx="315387" cy="1417109"/>
            <a:chOff x="2813047" y="1921933"/>
            <a:chExt cx="315387" cy="1417109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円/楕円 91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円/楕円 92"/>
          <p:cNvSpPr/>
          <p:nvPr/>
        </p:nvSpPr>
        <p:spPr>
          <a:xfrm flipV="1">
            <a:off x="5338070" y="3479641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4" name="直線コネクタ 93"/>
          <p:cNvCxnSpPr>
            <a:endCxn id="93" idx="2"/>
          </p:cNvCxnSpPr>
          <p:nvPr/>
        </p:nvCxnSpPr>
        <p:spPr>
          <a:xfrm>
            <a:off x="5206789" y="3228618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3" idx="0"/>
          </p:cNvCxnSpPr>
          <p:nvPr/>
        </p:nvCxnSpPr>
        <p:spPr>
          <a:xfrm flipV="1">
            <a:off x="5367657" y="3544629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5367657" y="2996843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618281" y="2777279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131288" y="3729779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018669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019925" y="1806045"/>
            <a:ext cx="315387" cy="1417109"/>
            <a:chOff x="2813047" y="1921933"/>
            <a:chExt cx="315387" cy="1417109"/>
          </a:xfrm>
        </p:grpSpPr>
        <p:cxnSp>
          <p:nvCxnSpPr>
            <p:cNvPr id="104" name="直線コネクタ 103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円/楕円 112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4" name="円/楕円 113"/>
          <p:cNvSpPr/>
          <p:nvPr/>
        </p:nvSpPr>
        <p:spPr>
          <a:xfrm flipV="1">
            <a:off x="7153325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113" idx="2"/>
            <a:endCxn id="114" idx="2"/>
          </p:cNvCxnSpPr>
          <p:nvPr/>
        </p:nvCxnSpPr>
        <p:spPr>
          <a:xfrm flipH="1">
            <a:off x="7153325" y="3190660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4" idx="0"/>
          </p:cNvCxnSpPr>
          <p:nvPr/>
        </p:nvCxnSpPr>
        <p:spPr>
          <a:xfrm flipV="1">
            <a:off x="7182912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H="1">
            <a:off x="7182912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7433536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946543" y="3724315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882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S-R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Flip-Flop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3874832" y="467894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2854987" y="4345564"/>
            <a:ext cx="1019845" cy="762000"/>
            <a:chOff x="2495550" y="3385820"/>
            <a:chExt cx="1019845" cy="762000"/>
          </a:xfrm>
        </p:grpSpPr>
        <p:sp>
          <p:nvSpPr>
            <p:cNvPr id="17" name="円弧 16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8" name="直線コネクタ 17"/>
            <p:cNvCxnSpPr>
              <a:endCxn id="17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endCxn id="17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/>
        </p:nvCxnSpPr>
        <p:spPr>
          <a:xfrm>
            <a:off x="2570507" y="447256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2153394" y="4985007"/>
            <a:ext cx="705651" cy="12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6"/>
          </p:cNvCxnSpPr>
          <p:nvPr/>
        </p:nvCxnSpPr>
        <p:spPr>
          <a:xfrm>
            <a:off x="3981513" y="4732917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34650" y="4678942"/>
            <a:ext cx="31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91158" y="4397309"/>
            <a:ext cx="33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3874832" y="322864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2854987" y="2895267"/>
            <a:ext cx="1019845" cy="762000"/>
            <a:chOff x="2495550" y="3385820"/>
            <a:chExt cx="1019845" cy="762000"/>
          </a:xfrm>
        </p:grpSpPr>
        <p:sp>
          <p:nvSpPr>
            <p:cNvPr id="34" name="円弧 33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35" name="直線コネクタ 34"/>
            <p:cNvCxnSpPr>
              <a:endCxn id="34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endCxn id="34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2153394" y="3022270"/>
            <a:ext cx="7015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580667" y="353662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3" idx="6"/>
          </p:cNvCxnSpPr>
          <p:nvPr/>
        </p:nvCxnSpPr>
        <p:spPr>
          <a:xfrm>
            <a:off x="3981513" y="3282620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851707" y="2699885"/>
            <a:ext cx="30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S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91158" y="3111626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2570507" y="352563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580667" y="419918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265957" y="445953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264714" y="328262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 flipV="1">
            <a:off x="4235127" y="325012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円/楕円 50"/>
          <p:cNvSpPr/>
          <p:nvPr/>
        </p:nvSpPr>
        <p:spPr>
          <a:xfrm flipV="1">
            <a:off x="4236370" y="470042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2570507" y="3799015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2570507" y="3536620"/>
            <a:ext cx="1695450" cy="6625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9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D-FF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7201240" y="448356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6181395" y="4150182"/>
            <a:ext cx="1019845" cy="762000"/>
            <a:chOff x="2495550" y="3385820"/>
            <a:chExt cx="1019845" cy="762000"/>
          </a:xfrm>
        </p:grpSpPr>
        <p:sp>
          <p:nvSpPr>
            <p:cNvPr id="5" name="円弧 4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6" name="直線コネクタ 5"/>
            <p:cNvCxnSpPr>
              <a:endCxn id="5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>
              <a:endCxn id="5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/>
        </p:nvCxnSpPr>
        <p:spPr>
          <a:xfrm>
            <a:off x="5896915" y="4277185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6"/>
          </p:cNvCxnSpPr>
          <p:nvPr/>
        </p:nvCxnSpPr>
        <p:spPr>
          <a:xfrm>
            <a:off x="7307921" y="4537535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738289" y="4701760"/>
            <a:ext cx="31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17566" y="4201927"/>
            <a:ext cx="33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201240" y="3033263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6181395" y="2699885"/>
            <a:ext cx="1019845" cy="762000"/>
            <a:chOff x="2495550" y="3385820"/>
            <a:chExt cx="1019845" cy="762000"/>
          </a:xfrm>
        </p:grpSpPr>
        <p:sp>
          <p:nvSpPr>
            <p:cNvPr id="16" name="円弧 1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7" name="直線コネクタ 16"/>
            <p:cNvCxnSpPr>
              <a:endCxn id="1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endCxn id="1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コネクタ 20"/>
          <p:cNvCxnSpPr/>
          <p:nvPr/>
        </p:nvCxnSpPr>
        <p:spPr>
          <a:xfrm>
            <a:off x="5907075" y="3341238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4" idx="6"/>
          </p:cNvCxnSpPr>
          <p:nvPr/>
        </p:nvCxnSpPr>
        <p:spPr>
          <a:xfrm>
            <a:off x="7307921" y="3087238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56977" y="2354954"/>
            <a:ext cx="30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kumimoji="1" lang="en-US" altLang="ja-JP" sz="1200" i="1" dirty="0" smtClean="0">
                <a:latin typeface="Book Antiqua"/>
                <a:cs typeface="Book Antiqua"/>
              </a:rPr>
              <a:t>S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17566" y="2916244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5896915" y="3330253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5907075" y="400380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592365" y="426415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591122" y="3087238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 flipV="1">
            <a:off x="7561535" y="305474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 flipV="1">
            <a:off x="7562778" y="4505041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5896915" y="3603633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5896915" y="3341238"/>
            <a:ext cx="1695450" cy="6625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4654631" y="618639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3634786" y="5853014"/>
            <a:ext cx="1019845" cy="762000"/>
            <a:chOff x="2495550" y="3385820"/>
            <a:chExt cx="1019845" cy="762000"/>
          </a:xfrm>
        </p:grpSpPr>
        <p:sp>
          <p:nvSpPr>
            <p:cNvPr id="35" name="円弧 34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36" name="直線コネクタ 35"/>
            <p:cNvCxnSpPr>
              <a:endCxn id="35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5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線コネクタ 38"/>
          <p:cNvCxnSpPr/>
          <p:nvPr/>
        </p:nvCxnSpPr>
        <p:spPr>
          <a:xfrm>
            <a:off x="3350306" y="598001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614449" y="6492457"/>
            <a:ext cx="10243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3" idx="6"/>
          </p:cNvCxnSpPr>
          <p:nvPr/>
        </p:nvCxnSpPr>
        <p:spPr>
          <a:xfrm>
            <a:off x="4761312" y="6240367"/>
            <a:ext cx="65398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237683" y="6338015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D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654631" y="473609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45" name="図形グループ 44"/>
          <p:cNvGrpSpPr/>
          <p:nvPr/>
        </p:nvGrpSpPr>
        <p:grpSpPr>
          <a:xfrm>
            <a:off x="3634786" y="4402717"/>
            <a:ext cx="1019845" cy="762000"/>
            <a:chOff x="2495550" y="3385820"/>
            <a:chExt cx="1019845" cy="762000"/>
          </a:xfrm>
        </p:grpSpPr>
        <p:sp>
          <p:nvSpPr>
            <p:cNvPr id="46" name="円弧 4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47" name="直線コネクタ 46"/>
            <p:cNvCxnSpPr>
              <a:endCxn id="4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endCxn id="4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/>
          <p:nvPr/>
        </p:nvCxnSpPr>
        <p:spPr>
          <a:xfrm>
            <a:off x="3360466" y="5044070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</p:cNvCxnSpPr>
          <p:nvPr/>
        </p:nvCxnSpPr>
        <p:spPr>
          <a:xfrm>
            <a:off x="4761312" y="4790070"/>
            <a:ext cx="142008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254740" y="3689807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3350306" y="503308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3360466" y="570663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045756" y="596698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4513" y="479007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 flipV="1">
            <a:off x="5014926" y="475757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 flipV="1">
            <a:off x="5016169" y="620787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3350306" y="5306465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3350306" y="5063450"/>
            <a:ext cx="1695450" cy="6431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4706040" y="2770549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686195" y="2437171"/>
            <a:ext cx="1019845" cy="762000"/>
            <a:chOff x="2495550" y="3385820"/>
            <a:chExt cx="1019845" cy="762000"/>
          </a:xfrm>
        </p:grpSpPr>
        <p:sp>
          <p:nvSpPr>
            <p:cNvPr id="65" name="円弧 64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endCxn id="65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線コネクタ 68"/>
          <p:cNvCxnSpPr/>
          <p:nvPr/>
        </p:nvCxnSpPr>
        <p:spPr>
          <a:xfrm>
            <a:off x="3401715" y="2564174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2984602" y="2823232"/>
            <a:ext cx="705651" cy="12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63" idx="6"/>
          </p:cNvCxnSpPr>
          <p:nvPr/>
        </p:nvCxnSpPr>
        <p:spPr>
          <a:xfrm>
            <a:off x="4812721" y="2824524"/>
            <a:ext cx="13750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円/楕円 73"/>
          <p:cNvSpPr/>
          <p:nvPr/>
        </p:nvSpPr>
        <p:spPr>
          <a:xfrm>
            <a:off x="4706040" y="132025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686195" y="986874"/>
            <a:ext cx="1019845" cy="762000"/>
            <a:chOff x="2495550" y="3385820"/>
            <a:chExt cx="1019845" cy="762000"/>
          </a:xfrm>
        </p:grpSpPr>
        <p:sp>
          <p:nvSpPr>
            <p:cNvPr id="76" name="円弧 75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77" name="直線コネクタ 76"/>
            <p:cNvCxnSpPr>
              <a:endCxn id="76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endCxn id="76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コネクタ 79"/>
          <p:cNvCxnSpPr/>
          <p:nvPr/>
        </p:nvCxnSpPr>
        <p:spPr>
          <a:xfrm>
            <a:off x="3401715" y="111387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3411875" y="1628227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74" idx="6"/>
          </p:cNvCxnSpPr>
          <p:nvPr/>
        </p:nvCxnSpPr>
        <p:spPr>
          <a:xfrm>
            <a:off x="4812721" y="1374227"/>
            <a:ext cx="2844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401715" y="1617242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3411875" y="229079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5097165" y="255114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5095922" y="1374227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円/楕円 88"/>
          <p:cNvSpPr/>
          <p:nvPr/>
        </p:nvSpPr>
        <p:spPr>
          <a:xfrm flipV="1">
            <a:off x="2955015" y="3828307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円/楕円 89"/>
          <p:cNvSpPr/>
          <p:nvPr/>
        </p:nvSpPr>
        <p:spPr>
          <a:xfrm flipV="1">
            <a:off x="5067578" y="279203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直線コネクタ 90"/>
          <p:cNvCxnSpPr/>
          <p:nvPr/>
        </p:nvCxnSpPr>
        <p:spPr>
          <a:xfrm>
            <a:off x="3401715" y="1890622"/>
            <a:ext cx="1695450" cy="6735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3401715" y="1647607"/>
            <a:ext cx="1695450" cy="6431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761312" y="1072967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 flipV="1">
            <a:off x="2984602" y="4782255"/>
            <a:ext cx="650184" cy="78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3350306" y="4527003"/>
            <a:ext cx="2844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3353739" y="4264155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5108152" y="283722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3350306" y="3110604"/>
            <a:ext cx="1757846" cy="11665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3401715" y="850184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flipV="1">
            <a:off x="3401715" y="854417"/>
            <a:ext cx="2013584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5415299" y="850185"/>
            <a:ext cx="0" cy="53901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2984602" y="2816620"/>
            <a:ext cx="0" cy="1973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 flipV="1">
            <a:off x="2614449" y="3860800"/>
            <a:ext cx="3701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4761312" y="2823232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761312" y="4497895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761312" y="6242625"/>
            <a:ext cx="37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X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272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D</a:t>
            </a:r>
            <a:r>
              <a:rPr lang="en-US" altLang="ja-JP" dirty="0" smtClean="0"/>
              <a:t>-FF</a:t>
            </a:r>
            <a:r>
              <a:rPr lang="ja-JP" altLang="en-US" dirty="0" smtClean="0"/>
              <a:t> </a:t>
            </a:r>
            <a:r>
              <a:rPr lang="en-US" altLang="ja-JP" dirty="0" smtClean="0"/>
              <a:t>w/</a:t>
            </a:r>
            <a:r>
              <a:rPr lang="ja-JP" altLang="en-US" dirty="0" smtClean="0"/>
              <a:t> </a:t>
            </a:r>
            <a:r>
              <a:rPr lang="en-US" altLang="ja-JP" dirty="0" smtClean="0"/>
              <a:t>C</a:t>
            </a:r>
            <a:r>
              <a:rPr lang="ja-JP" altLang="en-US" dirty="0" smtClean="0"/>
              <a:t>L</a:t>
            </a:r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PR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652596" y="390417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74275" y="3353855"/>
            <a:ext cx="33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652596" y="2805710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3962925" y="3021440"/>
            <a:ext cx="197947" cy="1082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417075" y="312712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874275" y="2929835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4699069" y="253233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962925" y="2913990"/>
            <a:ext cx="1454150" cy="9901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5417075" y="369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705419" y="4012120"/>
            <a:ext cx="0" cy="27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505725" y="312403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505725" y="369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3962925" y="3129720"/>
            <a:ext cx="197947" cy="898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188473" y="2948268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188473" y="3531968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D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52679" y="4282187"/>
            <a:ext cx="505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CLR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93442" y="2250392"/>
            <a:ext cx="411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P</a:t>
            </a:r>
            <a:r>
              <a:rPr lang="en-US" altLang="ja-JP" sz="1200" i="1" dirty="0" smtClean="0">
                <a:latin typeface="Book Antiqua"/>
                <a:cs typeface="Book Antiqua"/>
              </a:rPr>
              <a:t>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83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5594366" y="384894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16045" y="3298630"/>
            <a:ext cx="33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_</a:t>
            </a:r>
          </a:p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594366" y="275048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904695" y="2966215"/>
            <a:ext cx="197947" cy="1082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358845" y="3071900"/>
            <a:ext cx="1375455" cy="2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734300" y="2893043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640839" y="2611967"/>
            <a:ext cx="0" cy="1385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904695" y="2858765"/>
            <a:ext cx="1454150" cy="9901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358845" y="36355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19" idx="0"/>
          </p:cNvCxnSpPr>
          <p:nvPr/>
        </p:nvCxnSpPr>
        <p:spPr>
          <a:xfrm>
            <a:off x="5647189" y="3956895"/>
            <a:ext cx="0" cy="676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47495" y="306880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496733" y="3635510"/>
            <a:ext cx="14079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4904695" y="3074495"/>
            <a:ext cx="197947" cy="898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130243" y="2893043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50345" y="3358511"/>
            <a:ext cx="334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D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4449" y="4633362"/>
            <a:ext cx="505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CLR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5212" y="2334968"/>
            <a:ext cx="411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>
                <a:latin typeface="Book Antiqua"/>
                <a:cs typeface="Book Antiqua"/>
              </a:rPr>
              <a:t>P</a:t>
            </a:r>
            <a:r>
              <a:rPr lang="en-US" altLang="ja-JP" sz="1200" i="1" dirty="0" smtClean="0">
                <a:latin typeface="Book Antiqua"/>
                <a:cs typeface="Book Antiqua"/>
              </a:rPr>
              <a:t>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51667" y="3277568"/>
            <a:ext cx="933199" cy="7344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 flipV="1">
            <a:off x="3072001" y="3388258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 flipV="1">
            <a:off x="3080467" y="383447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 flipV="1">
            <a:off x="7366471" y="3042001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 flipV="1">
            <a:off x="3437559" y="360301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/>
          <p:cNvCxnSpPr>
            <a:stCxn id="23" idx="5"/>
            <a:endCxn id="29" idx="2"/>
          </p:cNvCxnSpPr>
          <p:nvPr/>
        </p:nvCxnSpPr>
        <p:spPr>
          <a:xfrm>
            <a:off x="3122509" y="3397775"/>
            <a:ext cx="315050" cy="237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036233" y="3869749"/>
            <a:ext cx="103576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36233" y="3418372"/>
            <a:ext cx="103153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2048933" y="2146300"/>
            <a:ext cx="0" cy="127207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2504360" y="2357242"/>
            <a:ext cx="4645994" cy="19734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 flipH="1">
            <a:off x="2036234" y="2146300"/>
            <a:ext cx="53598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25" idx="4"/>
          </p:cNvCxnSpPr>
          <p:nvPr/>
        </p:nvCxnSpPr>
        <p:spPr>
          <a:xfrm flipV="1">
            <a:off x="7396058" y="2140611"/>
            <a:ext cx="0" cy="9013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1681" y="3277568"/>
            <a:ext cx="325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31681" y="3735048"/>
            <a:ext cx="31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69" name="直線コネクタ 68"/>
          <p:cNvCxnSpPr>
            <a:endCxn id="73" idx="4"/>
          </p:cNvCxnSpPr>
          <p:nvPr/>
        </p:nvCxnSpPr>
        <p:spPr>
          <a:xfrm flipV="1">
            <a:off x="3256198" y="4119997"/>
            <a:ext cx="0" cy="4805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3086910" y="4569793"/>
            <a:ext cx="419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LD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3202857" y="4012047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747774" y="2935995"/>
            <a:ext cx="90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-25000" dirty="0" smtClean="0">
                <a:cs typeface="Book Antiqua"/>
              </a:rPr>
              <a:t>Multiplexer</a:t>
            </a:r>
            <a:endParaRPr kumimoji="1" lang="ja-JP" altLang="en-US" baseline="-25000" dirty="0"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921457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104</Words>
  <Application>Microsoft Macintosh PowerPoint</Application>
  <PresentationFormat>画面に合わせる 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S-R Flip-Flop</vt:lpstr>
      <vt:lpstr>D-FF</vt:lpstr>
      <vt:lpstr>D-FF w/ CLR and PR</vt:lpstr>
      <vt:lpstr>1 bit register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23</cp:revision>
  <dcterms:created xsi:type="dcterms:W3CDTF">2016-01-23T11:56:44Z</dcterms:created>
  <dcterms:modified xsi:type="dcterms:W3CDTF">2016-02-27T15:38:50Z</dcterms:modified>
</cp:coreProperties>
</file>