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38" autoAdjust="0"/>
  </p:normalViewPr>
  <p:slideViewPr>
    <p:cSldViewPr snapToGrid="0" snapToObjects="1">
      <p:cViewPr>
        <p:scale>
          <a:sx n="150" d="100"/>
          <a:sy n="150" d="100"/>
        </p:scale>
        <p:origin x="560" y="10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A4FB-147A-2342-8E4D-45CE9D336126}" type="datetimeFigureOut">
              <a:rPr kumimoji="1" lang="ja-JP" altLang="en-US" smtClean="0"/>
              <a:t>2/20/16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8863-7C1D-A74C-972D-8BA163CB0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205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A4FB-147A-2342-8E4D-45CE9D336126}" type="datetimeFigureOut">
              <a:rPr kumimoji="1" lang="ja-JP" altLang="en-US" smtClean="0"/>
              <a:t>2/20/16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8863-7C1D-A74C-972D-8BA163CB0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06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A4FB-147A-2342-8E4D-45CE9D336126}" type="datetimeFigureOut">
              <a:rPr kumimoji="1" lang="ja-JP" altLang="en-US" smtClean="0"/>
              <a:t>2/20/16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8863-7C1D-A74C-972D-8BA163CB0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26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A4FB-147A-2342-8E4D-45CE9D336126}" type="datetimeFigureOut">
              <a:rPr kumimoji="1" lang="ja-JP" altLang="en-US" smtClean="0"/>
              <a:t>2/20/16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8863-7C1D-A74C-972D-8BA163CB0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25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A4FB-147A-2342-8E4D-45CE9D336126}" type="datetimeFigureOut">
              <a:rPr kumimoji="1" lang="ja-JP" altLang="en-US" smtClean="0"/>
              <a:t>2/20/16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8863-7C1D-A74C-972D-8BA163CB0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86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A4FB-147A-2342-8E4D-45CE9D336126}" type="datetimeFigureOut">
              <a:rPr kumimoji="1" lang="ja-JP" altLang="en-US" smtClean="0"/>
              <a:t>2/20/16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8863-7C1D-A74C-972D-8BA163CB0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7630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A4FB-147A-2342-8E4D-45CE9D336126}" type="datetimeFigureOut">
              <a:rPr kumimoji="1" lang="ja-JP" altLang="en-US" smtClean="0"/>
              <a:t>2/20/16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8863-7C1D-A74C-972D-8BA163CB0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651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A4FB-147A-2342-8E4D-45CE9D336126}" type="datetimeFigureOut">
              <a:rPr kumimoji="1" lang="ja-JP" altLang="en-US" smtClean="0"/>
              <a:t>2/20/16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8863-7C1D-A74C-972D-8BA163CB0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196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A4FB-147A-2342-8E4D-45CE9D336126}" type="datetimeFigureOut">
              <a:rPr kumimoji="1" lang="ja-JP" altLang="en-US" smtClean="0"/>
              <a:t>2/20/16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8863-7C1D-A74C-972D-8BA163CB0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088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A4FB-147A-2342-8E4D-45CE9D336126}" type="datetimeFigureOut">
              <a:rPr kumimoji="1" lang="ja-JP" altLang="en-US" smtClean="0"/>
              <a:t>2/20/16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8863-7C1D-A74C-972D-8BA163CB0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62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A4FB-147A-2342-8E4D-45CE9D336126}" type="datetimeFigureOut">
              <a:rPr kumimoji="1" lang="ja-JP" altLang="en-US" smtClean="0"/>
              <a:t>2/20/16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8863-7C1D-A74C-972D-8BA163CB0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30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8A4FB-147A-2342-8E4D-45CE9D336126}" type="datetimeFigureOut">
              <a:rPr kumimoji="1" lang="ja-JP" altLang="en-US" smtClean="0"/>
              <a:t>2/20/16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58863-7C1D-A74C-972D-8BA163CB0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52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図形グループ 13"/>
          <p:cNvGrpSpPr/>
          <p:nvPr/>
        </p:nvGrpSpPr>
        <p:grpSpPr>
          <a:xfrm>
            <a:off x="578347" y="2517975"/>
            <a:ext cx="1917149" cy="1471759"/>
            <a:chOff x="578347" y="2909342"/>
            <a:chExt cx="1917149" cy="1471759"/>
          </a:xfrm>
        </p:grpSpPr>
        <p:sp>
          <p:nvSpPr>
            <p:cNvPr id="4" name="正方形/長方形 3"/>
            <p:cNvSpPr/>
            <p:nvPr/>
          </p:nvSpPr>
          <p:spPr>
            <a:xfrm>
              <a:off x="1326944" y="2909342"/>
              <a:ext cx="1168552" cy="1471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/>
                <a:t>decorder</a:t>
              </a:r>
              <a:endParaRPr kumimoji="1" lang="ja-JP" altLang="en-US" dirty="0"/>
            </a:p>
          </p:txBody>
        </p:sp>
        <p:cxnSp>
          <p:nvCxnSpPr>
            <p:cNvPr id="6" name="直線コネクタ 5"/>
            <p:cNvCxnSpPr/>
            <p:nvPr/>
          </p:nvCxnSpPr>
          <p:spPr>
            <a:xfrm>
              <a:off x="974572" y="3101330"/>
              <a:ext cx="35237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テキスト ボックス 6"/>
            <p:cNvSpPr txBox="1"/>
            <p:nvPr/>
          </p:nvSpPr>
          <p:spPr>
            <a:xfrm>
              <a:off x="578347" y="2909342"/>
              <a:ext cx="396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A</a:t>
              </a:r>
              <a:r>
                <a:rPr kumimoji="1" lang="en-US" altLang="ja-JP" baseline="-25000" dirty="0" smtClean="0"/>
                <a:t>0</a:t>
              </a:r>
              <a:endParaRPr kumimoji="1" lang="ja-JP" altLang="en-US" baseline="-25000" dirty="0"/>
            </a:p>
          </p:txBody>
        </p:sp>
        <p:cxnSp>
          <p:nvCxnSpPr>
            <p:cNvPr id="8" name="直線コネクタ 7"/>
            <p:cNvCxnSpPr/>
            <p:nvPr/>
          </p:nvCxnSpPr>
          <p:spPr>
            <a:xfrm>
              <a:off x="974572" y="3445843"/>
              <a:ext cx="35237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テキスト ボックス 8"/>
            <p:cNvSpPr txBox="1"/>
            <p:nvPr/>
          </p:nvSpPr>
          <p:spPr>
            <a:xfrm>
              <a:off x="578347" y="3253855"/>
              <a:ext cx="396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A</a:t>
              </a:r>
              <a:r>
                <a:rPr lang="en-US" altLang="ja-JP" baseline="-25000" dirty="0"/>
                <a:t>1</a:t>
              </a:r>
              <a:endParaRPr kumimoji="1" lang="ja-JP" altLang="en-US" baseline="-25000" dirty="0"/>
            </a:p>
          </p:txBody>
        </p:sp>
        <p:cxnSp>
          <p:nvCxnSpPr>
            <p:cNvPr id="10" name="直線コネクタ 9"/>
            <p:cNvCxnSpPr/>
            <p:nvPr/>
          </p:nvCxnSpPr>
          <p:spPr>
            <a:xfrm>
              <a:off x="974572" y="3814688"/>
              <a:ext cx="35237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テキスト ボックス 10"/>
            <p:cNvSpPr txBox="1"/>
            <p:nvPr/>
          </p:nvSpPr>
          <p:spPr>
            <a:xfrm>
              <a:off x="578347" y="3622700"/>
              <a:ext cx="396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A</a:t>
              </a:r>
              <a:r>
                <a:rPr lang="en-US" altLang="ja-JP" baseline="-25000" dirty="0" smtClean="0"/>
                <a:t>2</a:t>
              </a:r>
              <a:endParaRPr kumimoji="1" lang="ja-JP" altLang="en-US" baseline="-25000" dirty="0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974572" y="4203757"/>
              <a:ext cx="35237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テキスト ボックス 12"/>
            <p:cNvSpPr txBox="1"/>
            <p:nvPr/>
          </p:nvSpPr>
          <p:spPr>
            <a:xfrm>
              <a:off x="578347" y="4011769"/>
              <a:ext cx="396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A</a:t>
              </a:r>
              <a:r>
                <a:rPr lang="en-US" altLang="ja-JP" baseline="-25000" dirty="0" smtClean="0"/>
                <a:t>3</a:t>
              </a:r>
              <a:endParaRPr kumimoji="1" lang="ja-JP" altLang="en-US" baseline="-25000" dirty="0"/>
            </a:p>
          </p:txBody>
        </p:sp>
      </p:grpSp>
      <p:sp>
        <p:nvSpPr>
          <p:cNvPr id="15" name="正方形/長方形 14"/>
          <p:cNvSpPr/>
          <p:nvPr/>
        </p:nvSpPr>
        <p:spPr>
          <a:xfrm>
            <a:off x="3499601" y="638175"/>
            <a:ext cx="1237499" cy="96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7" name="カギ線コネクタ 16"/>
          <p:cNvCxnSpPr>
            <a:stCxn id="22" idx="6"/>
            <a:endCxn id="25" idx="2"/>
          </p:cNvCxnSpPr>
          <p:nvPr/>
        </p:nvCxnSpPr>
        <p:spPr>
          <a:xfrm flipV="1">
            <a:off x="2566938" y="797868"/>
            <a:ext cx="1506589" cy="1879605"/>
          </a:xfrm>
          <a:prstGeom prst="bentConnector3">
            <a:avLst>
              <a:gd name="adj1" fmla="val 2219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円/楕円 21"/>
          <p:cNvSpPr/>
          <p:nvPr/>
        </p:nvSpPr>
        <p:spPr>
          <a:xfrm flipV="1">
            <a:off x="2507764" y="2644979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円/楕円 24"/>
          <p:cNvSpPr/>
          <p:nvPr/>
        </p:nvSpPr>
        <p:spPr>
          <a:xfrm flipV="1">
            <a:off x="4073527" y="765374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442284" y="2219725"/>
            <a:ext cx="385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</a:t>
            </a:r>
            <a:r>
              <a:rPr kumimoji="1" lang="en-US" altLang="ja-JP" baseline="-25000" dirty="0" smtClean="0"/>
              <a:t>0</a:t>
            </a:r>
            <a:endParaRPr kumimoji="1" lang="ja-JP" altLang="en-US" baseline="-25000" dirty="0"/>
          </a:p>
        </p:txBody>
      </p:sp>
      <p:sp>
        <p:nvSpPr>
          <p:cNvPr id="29" name="円/楕円 28"/>
          <p:cNvSpPr/>
          <p:nvPr/>
        </p:nvSpPr>
        <p:spPr>
          <a:xfrm flipV="1">
            <a:off x="2507764" y="2856626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円/楕円 30"/>
          <p:cNvSpPr/>
          <p:nvPr/>
        </p:nvSpPr>
        <p:spPr>
          <a:xfrm flipV="1">
            <a:off x="2507764" y="3779896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円/楕円 31"/>
          <p:cNvSpPr/>
          <p:nvPr/>
        </p:nvSpPr>
        <p:spPr>
          <a:xfrm flipV="1">
            <a:off x="4073527" y="924124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円/楕円 32"/>
          <p:cNvSpPr/>
          <p:nvPr/>
        </p:nvSpPr>
        <p:spPr>
          <a:xfrm flipV="1">
            <a:off x="4073527" y="1435299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円/楕円 35"/>
          <p:cNvSpPr/>
          <p:nvPr/>
        </p:nvSpPr>
        <p:spPr>
          <a:xfrm flipV="1">
            <a:off x="3730627" y="765374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7" name="カギ線コネクタ 36"/>
          <p:cNvCxnSpPr>
            <a:stCxn id="36" idx="0"/>
            <a:endCxn id="32" idx="2"/>
          </p:cNvCxnSpPr>
          <p:nvPr/>
        </p:nvCxnSpPr>
        <p:spPr>
          <a:xfrm rot="16200000" flipH="1">
            <a:off x="3853742" y="736833"/>
            <a:ext cx="126256" cy="313313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カギ線コネクタ 41"/>
          <p:cNvCxnSpPr>
            <a:stCxn id="36" idx="0"/>
            <a:endCxn id="33" idx="2"/>
          </p:cNvCxnSpPr>
          <p:nvPr/>
        </p:nvCxnSpPr>
        <p:spPr>
          <a:xfrm rot="16200000" flipH="1">
            <a:off x="3598155" y="992420"/>
            <a:ext cx="637431" cy="313313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3939829" y="989112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</a:t>
            </a:r>
            <a:endParaRPr kumimoji="1" lang="ja-JP" altLang="en-US" dirty="0"/>
          </a:p>
        </p:txBody>
      </p:sp>
      <p:sp>
        <p:nvSpPr>
          <p:cNvPr id="46" name="円/楕円 45"/>
          <p:cNvSpPr/>
          <p:nvPr/>
        </p:nvSpPr>
        <p:spPr>
          <a:xfrm flipV="1">
            <a:off x="4397379" y="924124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円/楕円 46"/>
          <p:cNvSpPr/>
          <p:nvPr/>
        </p:nvSpPr>
        <p:spPr>
          <a:xfrm flipV="1">
            <a:off x="4397379" y="765373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円/楕円 47"/>
          <p:cNvSpPr/>
          <p:nvPr/>
        </p:nvSpPr>
        <p:spPr>
          <a:xfrm flipV="1">
            <a:off x="4397379" y="1435298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0" name="直線コネクタ 49"/>
          <p:cNvCxnSpPr>
            <a:stCxn id="47" idx="6"/>
          </p:cNvCxnSpPr>
          <p:nvPr/>
        </p:nvCxnSpPr>
        <p:spPr>
          <a:xfrm>
            <a:off x="4456553" y="797867"/>
            <a:ext cx="245224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6" idx="6"/>
          </p:cNvCxnSpPr>
          <p:nvPr/>
        </p:nvCxnSpPr>
        <p:spPr>
          <a:xfrm>
            <a:off x="4456553" y="956618"/>
            <a:ext cx="24522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8" idx="6"/>
          </p:cNvCxnSpPr>
          <p:nvPr/>
        </p:nvCxnSpPr>
        <p:spPr>
          <a:xfrm>
            <a:off x="4456553" y="1467792"/>
            <a:ext cx="24522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2704811" y="3224018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</a:t>
            </a:r>
            <a:endParaRPr kumimoji="1" lang="ja-JP" altLang="en-US" dirty="0"/>
          </a:p>
        </p:txBody>
      </p:sp>
      <p:cxnSp>
        <p:nvCxnSpPr>
          <p:cNvPr id="58" name="カギ線コネクタ 57"/>
          <p:cNvCxnSpPr>
            <a:stCxn id="29" idx="6"/>
            <a:endCxn id="66" idx="1"/>
          </p:cNvCxnSpPr>
          <p:nvPr/>
        </p:nvCxnSpPr>
        <p:spPr>
          <a:xfrm flipV="1">
            <a:off x="2566938" y="2250393"/>
            <a:ext cx="947013" cy="638727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31" idx="6"/>
            <a:endCxn id="68" idx="1"/>
          </p:cNvCxnSpPr>
          <p:nvPr/>
        </p:nvCxnSpPr>
        <p:spPr>
          <a:xfrm>
            <a:off x="2566938" y="3812390"/>
            <a:ext cx="932663" cy="48153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正方形/長方形 65"/>
          <p:cNvSpPr/>
          <p:nvPr/>
        </p:nvSpPr>
        <p:spPr>
          <a:xfrm>
            <a:off x="3513951" y="1911728"/>
            <a:ext cx="1237499" cy="677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正方形/長方形 67"/>
          <p:cNvSpPr/>
          <p:nvPr/>
        </p:nvSpPr>
        <p:spPr>
          <a:xfrm>
            <a:off x="3499601" y="3955256"/>
            <a:ext cx="1237499" cy="677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013322" y="3144260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</a:t>
            </a:r>
          </a:p>
        </p:txBody>
      </p:sp>
      <p:sp>
        <p:nvSpPr>
          <p:cNvPr id="71" name="円/楕円 70"/>
          <p:cNvSpPr/>
          <p:nvPr/>
        </p:nvSpPr>
        <p:spPr>
          <a:xfrm flipV="1">
            <a:off x="6363853" y="765373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5" name="直線コネクタ 74"/>
          <p:cNvCxnSpPr/>
          <p:nvPr/>
        </p:nvCxnSpPr>
        <p:spPr>
          <a:xfrm>
            <a:off x="4751450" y="1993900"/>
            <a:ext cx="16419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カギ線コネクタ 78"/>
          <p:cNvCxnSpPr>
            <a:endCxn id="71" idx="0"/>
          </p:cNvCxnSpPr>
          <p:nvPr/>
        </p:nvCxnSpPr>
        <p:spPr>
          <a:xfrm rot="5400000" flipH="1" flipV="1">
            <a:off x="3959199" y="1622615"/>
            <a:ext cx="3226495" cy="1641988"/>
          </a:xfrm>
          <a:prstGeom prst="bentConnector3">
            <a:avLst>
              <a:gd name="adj1" fmla="val 14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円/楕円 84"/>
          <p:cNvSpPr/>
          <p:nvPr/>
        </p:nvSpPr>
        <p:spPr>
          <a:xfrm flipV="1">
            <a:off x="6363854" y="1961406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86" name="直線コネクタ 85"/>
          <p:cNvCxnSpPr/>
          <p:nvPr/>
        </p:nvCxnSpPr>
        <p:spPr>
          <a:xfrm>
            <a:off x="4751452" y="2137833"/>
            <a:ext cx="14376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>
            <a:off x="4751450" y="4182533"/>
            <a:ext cx="146727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>
            <a:off x="6189133" y="956618"/>
            <a:ext cx="0" cy="32259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円/楕円 93"/>
          <p:cNvSpPr/>
          <p:nvPr/>
        </p:nvSpPr>
        <p:spPr>
          <a:xfrm flipV="1">
            <a:off x="6159546" y="924124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5" name="円/楕円 94"/>
          <p:cNvSpPr/>
          <p:nvPr/>
        </p:nvSpPr>
        <p:spPr>
          <a:xfrm flipV="1">
            <a:off x="6159546" y="2105339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0" name="直線コネクタ 99"/>
          <p:cNvCxnSpPr/>
          <p:nvPr/>
        </p:nvCxnSpPr>
        <p:spPr>
          <a:xfrm>
            <a:off x="4737100" y="4522519"/>
            <a:ext cx="101600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/>
          <p:nvPr/>
        </p:nvCxnSpPr>
        <p:spPr>
          <a:xfrm>
            <a:off x="5753102" y="1467792"/>
            <a:ext cx="1" cy="30547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/>
          <p:nvPr/>
        </p:nvCxnSpPr>
        <p:spPr>
          <a:xfrm>
            <a:off x="4737100" y="2506594"/>
            <a:ext cx="101600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円/楕円 106"/>
          <p:cNvSpPr/>
          <p:nvPr/>
        </p:nvSpPr>
        <p:spPr>
          <a:xfrm flipV="1">
            <a:off x="5723515" y="2474100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8" name="円/楕円 107"/>
          <p:cNvSpPr/>
          <p:nvPr/>
        </p:nvSpPr>
        <p:spPr>
          <a:xfrm flipV="1">
            <a:off x="5723516" y="1435299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4875396" y="2087888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</a:t>
            </a:r>
            <a:endParaRPr kumimoji="1" lang="ja-JP" altLang="en-US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4875396" y="974090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</a:t>
            </a:r>
            <a:endParaRPr kumimoji="1" lang="ja-JP" altLang="en-US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4875396" y="4109255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</a:t>
            </a:r>
            <a:endParaRPr kumimoji="1" lang="ja-JP" altLang="en-US" dirty="0"/>
          </a:p>
        </p:txBody>
      </p:sp>
      <p:cxnSp>
        <p:nvCxnSpPr>
          <p:cNvPr id="114" name="直線コネクタ 113"/>
          <p:cNvCxnSpPr>
            <a:endCxn id="47" idx="2"/>
          </p:cNvCxnSpPr>
          <p:nvPr/>
        </p:nvCxnSpPr>
        <p:spPr>
          <a:xfrm>
            <a:off x="4073527" y="736600"/>
            <a:ext cx="323852" cy="612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>
            <a:endCxn id="46" idx="2"/>
          </p:cNvCxnSpPr>
          <p:nvPr/>
        </p:nvCxnSpPr>
        <p:spPr>
          <a:xfrm>
            <a:off x="4073527" y="892175"/>
            <a:ext cx="323852" cy="644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>
            <a:stCxn id="45" idx="2"/>
            <a:endCxn id="48" idx="2"/>
          </p:cNvCxnSpPr>
          <p:nvPr/>
        </p:nvCxnSpPr>
        <p:spPr>
          <a:xfrm>
            <a:off x="4063045" y="1358444"/>
            <a:ext cx="334334" cy="1093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テキスト ボックス 128"/>
          <p:cNvSpPr txBox="1"/>
          <p:nvPr/>
        </p:nvSpPr>
        <p:spPr>
          <a:xfrm>
            <a:off x="3939829" y="1501973"/>
            <a:ext cx="57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SW</a:t>
            </a:r>
            <a:r>
              <a:rPr kumimoji="1" lang="en-US" altLang="ja-JP" baseline="-25000" dirty="0" smtClean="0"/>
              <a:t>0</a:t>
            </a:r>
            <a:endParaRPr kumimoji="1" lang="ja-JP" altLang="en-US" baseline="-25000" dirty="0"/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3939829" y="2487294"/>
            <a:ext cx="57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SW</a:t>
            </a:r>
            <a:r>
              <a:rPr lang="en-US" altLang="ja-JP" baseline="-25000" dirty="0"/>
              <a:t>1</a:t>
            </a:r>
            <a:endParaRPr kumimoji="1" lang="ja-JP" altLang="en-US" baseline="-25000" dirty="0"/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3939829" y="4551094"/>
            <a:ext cx="65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SW</a:t>
            </a:r>
            <a:r>
              <a:rPr kumimoji="1" lang="en-US" altLang="ja-JP" baseline="-25000" dirty="0" smtClean="0"/>
              <a:t>15</a:t>
            </a:r>
            <a:endParaRPr kumimoji="1" lang="ja-JP" altLang="en-US" baseline="-25000" dirty="0"/>
          </a:p>
        </p:txBody>
      </p:sp>
      <p:sp>
        <p:nvSpPr>
          <p:cNvPr id="135" name="角丸四角形 134"/>
          <p:cNvSpPr/>
          <p:nvPr/>
        </p:nvSpPr>
        <p:spPr>
          <a:xfrm>
            <a:off x="5547895" y="494632"/>
            <a:ext cx="1068805" cy="4251157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1" name="図形グループ 140"/>
          <p:cNvGrpSpPr/>
          <p:nvPr/>
        </p:nvGrpSpPr>
        <p:grpSpPr>
          <a:xfrm>
            <a:off x="6908800" y="725588"/>
            <a:ext cx="173044" cy="144560"/>
            <a:chOff x="6908800" y="725588"/>
            <a:chExt cx="173044" cy="144560"/>
          </a:xfrm>
        </p:grpSpPr>
        <p:sp>
          <p:nvSpPr>
            <p:cNvPr id="139" name="二等辺三角形 138"/>
            <p:cNvSpPr/>
            <p:nvPr/>
          </p:nvSpPr>
          <p:spPr>
            <a:xfrm rot="5400000">
              <a:off x="6893455" y="740933"/>
              <a:ext cx="144560" cy="11387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円/楕円 139"/>
            <p:cNvSpPr/>
            <p:nvPr/>
          </p:nvSpPr>
          <p:spPr>
            <a:xfrm flipV="1">
              <a:off x="7022670" y="764315"/>
              <a:ext cx="59174" cy="6498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42" name="図形グループ 141"/>
          <p:cNvGrpSpPr/>
          <p:nvPr/>
        </p:nvGrpSpPr>
        <p:grpSpPr>
          <a:xfrm>
            <a:off x="6908800" y="884338"/>
            <a:ext cx="173044" cy="144560"/>
            <a:chOff x="6908800" y="725588"/>
            <a:chExt cx="173044" cy="144560"/>
          </a:xfrm>
        </p:grpSpPr>
        <p:sp>
          <p:nvSpPr>
            <p:cNvPr id="143" name="二等辺三角形 142"/>
            <p:cNvSpPr/>
            <p:nvPr/>
          </p:nvSpPr>
          <p:spPr>
            <a:xfrm rot="5400000">
              <a:off x="6893455" y="740933"/>
              <a:ext cx="144560" cy="11387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円/楕円 143"/>
            <p:cNvSpPr/>
            <p:nvPr/>
          </p:nvSpPr>
          <p:spPr>
            <a:xfrm flipV="1">
              <a:off x="7022670" y="764315"/>
              <a:ext cx="59174" cy="6498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45" name="図形グループ 144"/>
          <p:cNvGrpSpPr/>
          <p:nvPr/>
        </p:nvGrpSpPr>
        <p:grpSpPr>
          <a:xfrm>
            <a:off x="6908800" y="1395512"/>
            <a:ext cx="173044" cy="144560"/>
            <a:chOff x="6908800" y="725588"/>
            <a:chExt cx="173044" cy="144560"/>
          </a:xfrm>
        </p:grpSpPr>
        <p:sp>
          <p:nvSpPr>
            <p:cNvPr id="146" name="二等辺三角形 145"/>
            <p:cNvSpPr/>
            <p:nvPr/>
          </p:nvSpPr>
          <p:spPr>
            <a:xfrm rot="5400000">
              <a:off x="6893455" y="740933"/>
              <a:ext cx="144560" cy="11387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円/楕円 146"/>
            <p:cNvSpPr/>
            <p:nvPr/>
          </p:nvSpPr>
          <p:spPr>
            <a:xfrm flipV="1">
              <a:off x="7022670" y="764315"/>
              <a:ext cx="59174" cy="6498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48" name="テキスト ボックス 147"/>
          <p:cNvSpPr txBox="1"/>
          <p:nvPr/>
        </p:nvSpPr>
        <p:spPr>
          <a:xfrm>
            <a:off x="6835412" y="988053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</a:t>
            </a:r>
            <a:endParaRPr kumimoji="1" lang="ja-JP" altLang="en-US" dirty="0"/>
          </a:p>
        </p:txBody>
      </p:sp>
      <p:sp>
        <p:nvSpPr>
          <p:cNvPr id="149" name="角丸四角形 148"/>
          <p:cNvSpPr/>
          <p:nvPr/>
        </p:nvSpPr>
        <p:spPr>
          <a:xfrm>
            <a:off x="6769101" y="494632"/>
            <a:ext cx="406002" cy="1417096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0" name="直線コネクタ 149"/>
          <p:cNvCxnSpPr>
            <a:stCxn id="140" idx="6"/>
          </p:cNvCxnSpPr>
          <p:nvPr/>
        </p:nvCxnSpPr>
        <p:spPr>
          <a:xfrm>
            <a:off x="7081844" y="796809"/>
            <a:ext cx="419623" cy="10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直線コネクタ 153"/>
          <p:cNvCxnSpPr>
            <a:stCxn id="144" idx="6"/>
          </p:cNvCxnSpPr>
          <p:nvPr/>
        </p:nvCxnSpPr>
        <p:spPr>
          <a:xfrm>
            <a:off x="7081844" y="955559"/>
            <a:ext cx="419623" cy="9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直線コネクタ 155"/>
          <p:cNvCxnSpPr>
            <a:stCxn id="147" idx="6"/>
          </p:cNvCxnSpPr>
          <p:nvPr/>
        </p:nvCxnSpPr>
        <p:spPr>
          <a:xfrm>
            <a:off x="7081844" y="1466733"/>
            <a:ext cx="41962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9" name="テキスト ボックス 158"/>
          <p:cNvSpPr txBox="1"/>
          <p:nvPr/>
        </p:nvSpPr>
        <p:spPr>
          <a:xfrm>
            <a:off x="7446434" y="525158"/>
            <a:ext cx="37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</a:t>
            </a:r>
            <a:r>
              <a:rPr kumimoji="1" lang="en-US" altLang="ja-JP" baseline="-25000" dirty="0" smtClean="0"/>
              <a:t>0</a:t>
            </a:r>
            <a:endParaRPr kumimoji="1" lang="ja-JP" altLang="en-US" baseline="-25000" dirty="0"/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7446434" y="76431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</a:t>
            </a:r>
            <a:r>
              <a:rPr lang="en-US" altLang="ja-JP" baseline="-25000" dirty="0"/>
              <a:t>1</a:t>
            </a:r>
            <a:endParaRPr kumimoji="1" lang="ja-JP" altLang="en-US" baseline="-25000" dirty="0"/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7446434" y="125063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</a:t>
            </a:r>
            <a:r>
              <a:rPr kumimoji="1" lang="en-US" altLang="ja-JP" baseline="-25000" dirty="0" smtClean="0"/>
              <a:t>7</a:t>
            </a:r>
            <a:endParaRPr kumimoji="1" lang="ja-JP" altLang="en-US" baseline="-25000" dirty="0"/>
          </a:p>
        </p:txBody>
      </p:sp>
      <p:sp>
        <p:nvSpPr>
          <p:cNvPr id="162" name="テキスト ボックス 161"/>
          <p:cNvSpPr txBox="1"/>
          <p:nvPr/>
        </p:nvSpPr>
        <p:spPr>
          <a:xfrm>
            <a:off x="6783721" y="2035862"/>
            <a:ext cx="1140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aseline="-25000" dirty="0" err="1">
                <a:solidFill>
                  <a:schemeClr val="accent2"/>
                </a:solidFill>
              </a:rPr>
              <a:t>l</a:t>
            </a:r>
            <a:r>
              <a:rPr kumimoji="1" lang="en-US" altLang="ja-JP" baseline="-25000" dirty="0" err="1" smtClean="0">
                <a:solidFill>
                  <a:schemeClr val="accent2"/>
                </a:solidFill>
              </a:rPr>
              <a:t>c_not</a:t>
            </a:r>
            <a:r>
              <a:rPr kumimoji="1" lang="en-US" altLang="ja-JP" baseline="-25000" dirty="0" smtClean="0">
                <a:solidFill>
                  <a:schemeClr val="accent2"/>
                </a:solidFill>
              </a:rPr>
              <a:t> $ </a:t>
            </a:r>
            <a:r>
              <a:rPr kumimoji="1" lang="en-US" altLang="ja-JP" baseline="-25000" dirty="0" err="1" smtClean="0">
                <a:solidFill>
                  <a:schemeClr val="accent2"/>
                </a:solidFill>
              </a:rPr>
              <a:t>concat</a:t>
            </a:r>
            <a:endParaRPr kumimoji="1" lang="ja-JP" altLang="en-US" baseline="-25000" dirty="0">
              <a:solidFill>
                <a:schemeClr val="accent2"/>
              </a:solidFill>
            </a:endParaRPr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1454821" y="4384019"/>
            <a:ext cx="1008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aseline="-25000" dirty="0" smtClean="0">
                <a:solidFill>
                  <a:schemeClr val="accent2"/>
                </a:solidFill>
              </a:rPr>
              <a:t>lc_decorder4</a:t>
            </a:r>
            <a:endParaRPr kumimoji="1" lang="ja-JP" altLang="en-US" baseline="-25000" dirty="0">
              <a:solidFill>
                <a:schemeClr val="accent2"/>
              </a:solidFill>
            </a:endParaRPr>
          </a:p>
        </p:txBody>
      </p:sp>
      <p:cxnSp>
        <p:nvCxnSpPr>
          <p:cNvPr id="165" name="直線矢印コネクタ 164"/>
          <p:cNvCxnSpPr/>
          <p:nvPr/>
        </p:nvCxnSpPr>
        <p:spPr>
          <a:xfrm flipV="1">
            <a:off x="6908800" y="1911728"/>
            <a:ext cx="0" cy="2261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7" name="直線矢印コネクタ 166"/>
          <p:cNvCxnSpPr/>
          <p:nvPr/>
        </p:nvCxnSpPr>
        <p:spPr>
          <a:xfrm flipV="1">
            <a:off x="6031831" y="4745790"/>
            <a:ext cx="0" cy="4516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9" name="直線矢印コネクタ 168"/>
          <p:cNvCxnSpPr/>
          <p:nvPr/>
        </p:nvCxnSpPr>
        <p:spPr>
          <a:xfrm>
            <a:off x="3063821" y="638175"/>
            <a:ext cx="43578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2" name="テキスト ボックス 171"/>
          <p:cNvSpPr txBox="1"/>
          <p:nvPr/>
        </p:nvSpPr>
        <p:spPr>
          <a:xfrm>
            <a:off x="2102124" y="386658"/>
            <a:ext cx="961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aseline="-25000" dirty="0" err="1">
                <a:solidFill>
                  <a:schemeClr val="accent2"/>
                </a:solidFill>
              </a:rPr>
              <a:t>l</a:t>
            </a:r>
            <a:r>
              <a:rPr lang="en-US" altLang="ja-JP" baseline="-25000" dirty="0" err="1" smtClean="0">
                <a:solidFill>
                  <a:schemeClr val="accent2"/>
                </a:solidFill>
              </a:rPr>
              <a:t>c_dipswitch</a:t>
            </a:r>
            <a:endParaRPr kumimoji="1" lang="ja-JP" altLang="en-US" baseline="-25000" dirty="0">
              <a:solidFill>
                <a:schemeClr val="accent2"/>
              </a:solidFill>
            </a:endParaRPr>
          </a:p>
        </p:txBody>
      </p:sp>
      <p:sp>
        <p:nvSpPr>
          <p:cNvPr id="176" name="テキスト ボックス 175"/>
          <p:cNvSpPr txBox="1"/>
          <p:nvPr/>
        </p:nvSpPr>
        <p:spPr>
          <a:xfrm>
            <a:off x="5888714" y="5211324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aseline="-25000" dirty="0" err="1" smtClean="0">
                <a:solidFill>
                  <a:schemeClr val="accent2"/>
                </a:solidFill>
              </a:rPr>
              <a:t>mergeBits</a:t>
            </a:r>
            <a:endParaRPr kumimoji="1" lang="ja-JP" altLang="en-US" baseline="-25000" dirty="0">
              <a:solidFill>
                <a:schemeClr val="accent2"/>
              </a:solidFill>
            </a:endParaRPr>
          </a:p>
        </p:txBody>
      </p:sp>
      <p:cxnSp>
        <p:nvCxnSpPr>
          <p:cNvPr id="177" name="直線矢印コネクタ 176"/>
          <p:cNvCxnSpPr/>
          <p:nvPr/>
        </p:nvCxnSpPr>
        <p:spPr>
          <a:xfrm flipV="1">
            <a:off x="1824178" y="3993780"/>
            <a:ext cx="0" cy="4516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テキスト ボックス 86"/>
          <p:cNvSpPr txBox="1"/>
          <p:nvPr/>
        </p:nvSpPr>
        <p:spPr>
          <a:xfrm>
            <a:off x="2522520" y="3924589"/>
            <a:ext cx="46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</a:t>
            </a:r>
            <a:r>
              <a:rPr kumimoji="1" lang="en-US" altLang="ja-JP" baseline="-25000" dirty="0" smtClean="0"/>
              <a:t>15</a:t>
            </a:r>
            <a:endParaRPr kumimoji="1" lang="ja-JP" altLang="en-US" baseline="-25000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2462879" y="285468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</a:t>
            </a:r>
            <a:r>
              <a:rPr kumimoji="1" lang="en-US" altLang="ja-JP" baseline="-25000" dirty="0" smtClean="0"/>
              <a:t>1</a:t>
            </a:r>
            <a:endParaRPr kumimoji="1" lang="ja-JP" altLang="en-US" baseline="-25000" dirty="0"/>
          </a:p>
        </p:txBody>
      </p:sp>
      <p:sp>
        <p:nvSpPr>
          <p:cNvPr id="2" name="右中かっこ 1"/>
          <p:cNvSpPr/>
          <p:nvPr/>
        </p:nvSpPr>
        <p:spPr>
          <a:xfrm rot="5400000">
            <a:off x="4137450" y="2677817"/>
            <a:ext cx="498480" cy="6119492"/>
          </a:xfrm>
          <a:prstGeom prst="rightBrac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4023182" y="5848304"/>
            <a:ext cx="775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aseline="-25000" dirty="0">
                <a:solidFill>
                  <a:schemeClr val="accent2"/>
                </a:solidFill>
              </a:rPr>
              <a:t>l</a:t>
            </a:r>
            <a:r>
              <a:rPr lang="en-US" altLang="ja-JP" baseline="-25000" dirty="0" smtClean="0">
                <a:solidFill>
                  <a:schemeClr val="accent2"/>
                </a:solidFill>
              </a:rPr>
              <a:t>c_rom16</a:t>
            </a:r>
            <a:endParaRPr kumimoji="1" lang="ja-JP" altLang="en-US" baseline="-25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35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750700" y="1484972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</a:t>
            </a:r>
            <a:endParaRPr kumimoji="1" lang="ja-JP" altLang="en-US" baseline="-25000" dirty="0"/>
          </a:p>
        </p:txBody>
      </p:sp>
      <p:grpSp>
        <p:nvGrpSpPr>
          <p:cNvPr id="57" name="図形グループ 56"/>
          <p:cNvGrpSpPr/>
          <p:nvPr/>
        </p:nvGrpSpPr>
        <p:grpSpPr>
          <a:xfrm>
            <a:off x="1751956" y="1806045"/>
            <a:ext cx="315387" cy="1417109"/>
            <a:chOff x="2813047" y="1921933"/>
            <a:chExt cx="315387" cy="1417109"/>
          </a:xfrm>
        </p:grpSpPr>
        <p:cxnSp>
          <p:nvCxnSpPr>
            <p:cNvPr id="21" name="直線コネクタ 20"/>
            <p:cNvCxnSpPr/>
            <p:nvPr/>
          </p:nvCxnSpPr>
          <p:spPr>
            <a:xfrm>
              <a:off x="2977004" y="2190750"/>
              <a:ext cx="151430" cy="69850"/>
            </a:xfrm>
            <a:prstGeom prst="line">
              <a:avLst/>
            </a:prstGeom>
            <a:ln cap="rnd">
              <a:solidFill>
                <a:schemeClr val="dk1"/>
              </a:solidFill>
              <a:bevel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 flipH="1">
              <a:off x="2815166" y="2260600"/>
              <a:ext cx="309035" cy="1333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 flipH="1" flipV="1">
              <a:off x="2815166" y="2393950"/>
              <a:ext cx="309034" cy="1206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 flipH="1">
              <a:off x="2813048" y="2514600"/>
              <a:ext cx="309035" cy="1333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H="1">
              <a:off x="2813047" y="2771775"/>
              <a:ext cx="309035" cy="1333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H="1" flipV="1">
              <a:off x="2813048" y="2647950"/>
              <a:ext cx="309034" cy="1206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>
              <a:off x="2820369" y="2908300"/>
              <a:ext cx="156634" cy="698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 flipH="1" flipV="1">
              <a:off x="2976034" y="1921933"/>
              <a:ext cx="970" cy="268818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 flipV="1">
              <a:off x="2976034" y="2978151"/>
              <a:ext cx="0" cy="281516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円/楕円 49"/>
            <p:cNvSpPr/>
            <p:nvPr/>
          </p:nvSpPr>
          <p:spPr>
            <a:xfrm flipV="1">
              <a:off x="2947417" y="3274054"/>
              <a:ext cx="59174" cy="6498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51" name="円/楕円 50"/>
          <p:cNvSpPr/>
          <p:nvPr/>
        </p:nvSpPr>
        <p:spPr>
          <a:xfrm flipV="1">
            <a:off x="1885356" y="3474177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2" name="直線コネクタ 51"/>
          <p:cNvCxnSpPr>
            <a:endCxn id="51" idx="2"/>
          </p:cNvCxnSpPr>
          <p:nvPr/>
        </p:nvCxnSpPr>
        <p:spPr>
          <a:xfrm>
            <a:off x="1754075" y="3223154"/>
            <a:ext cx="131281" cy="2835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endCxn id="51" idx="0"/>
          </p:cNvCxnSpPr>
          <p:nvPr/>
        </p:nvCxnSpPr>
        <p:spPr>
          <a:xfrm flipV="1">
            <a:off x="1914943" y="3539165"/>
            <a:ext cx="0" cy="281516"/>
          </a:xfrm>
          <a:prstGeom prst="line">
            <a:avLst/>
          </a:prstGeom>
          <a:ln cap="flat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H="1">
            <a:off x="1914943" y="2991379"/>
            <a:ext cx="292099" cy="0"/>
          </a:xfrm>
          <a:prstGeom prst="line">
            <a:avLst/>
          </a:prstGeom>
          <a:ln cap="flat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2165567" y="2771815"/>
            <a:ext cx="62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/>
              <a:t>o</a:t>
            </a:r>
            <a:r>
              <a:rPr lang="en-US" altLang="ja-JP" sz="1400" dirty="0" err="1" smtClean="0"/>
              <a:t>ut:</a:t>
            </a:r>
            <a:r>
              <a:rPr kumimoji="1" lang="en-US" altLang="ja-JP" dirty="0" err="1" smtClean="0"/>
              <a:t>H</a:t>
            </a:r>
            <a:endParaRPr kumimoji="1" lang="ja-JP" altLang="en-US" baseline="-250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678574" y="372431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/>
              <a:t>In</a:t>
            </a:r>
            <a:r>
              <a:rPr lang="en-US" altLang="ja-JP" dirty="0" err="1" smtClean="0"/>
              <a:t>:</a:t>
            </a:r>
            <a:r>
              <a:rPr lang="en-US" altLang="ja-JP" dirty="0" err="1"/>
              <a:t>L</a:t>
            </a:r>
            <a:endParaRPr kumimoji="1" lang="ja-JP" altLang="en-US" baseline="-250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414359" y="1481588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</a:t>
            </a:r>
            <a:endParaRPr kumimoji="1" lang="ja-JP" altLang="en-US" baseline="-25000" dirty="0"/>
          </a:p>
        </p:txBody>
      </p:sp>
      <p:grpSp>
        <p:nvGrpSpPr>
          <p:cNvPr id="64" name="図形グループ 63"/>
          <p:cNvGrpSpPr/>
          <p:nvPr/>
        </p:nvGrpSpPr>
        <p:grpSpPr>
          <a:xfrm>
            <a:off x="3415615" y="1802661"/>
            <a:ext cx="315387" cy="1417109"/>
            <a:chOff x="2813047" y="1921933"/>
            <a:chExt cx="315387" cy="1417109"/>
          </a:xfrm>
        </p:grpSpPr>
        <p:cxnSp>
          <p:nvCxnSpPr>
            <p:cNvPr id="65" name="直線コネクタ 64"/>
            <p:cNvCxnSpPr/>
            <p:nvPr/>
          </p:nvCxnSpPr>
          <p:spPr>
            <a:xfrm>
              <a:off x="2977004" y="2190750"/>
              <a:ext cx="151430" cy="69850"/>
            </a:xfrm>
            <a:prstGeom prst="line">
              <a:avLst/>
            </a:prstGeom>
            <a:ln cap="rnd">
              <a:solidFill>
                <a:schemeClr val="dk1"/>
              </a:solidFill>
              <a:bevel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 flipH="1">
              <a:off x="2815166" y="2260600"/>
              <a:ext cx="309035" cy="1333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/>
            <p:nvPr/>
          </p:nvCxnSpPr>
          <p:spPr>
            <a:xfrm flipH="1" flipV="1">
              <a:off x="2815166" y="2393950"/>
              <a:ext cx="309034" cy="1206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 flipH="1">
              <a:off x="2813048" y="2514600"/>
              <a:ext cx="309035" cy="1333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/>
            <p:nvPr/>
          </p:nvCxnSpPr>
          <p:spPr>
            <a:xfrm flipH="1">
              <a:off x="2813047" y="2771775"/>
              <a:ext cx="309035" cy="1333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 flipH="1" flipV="1">
              <a:off x="2813048" y="2647950"/>
              <a:ext cx="309034" cy="1206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>
              <a:off x="2820369" y="2908300"/>
              <a:ext cx="156634" cy="698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 flipH="1" flipV="1">
              <a:off x="2976034" y="1921933"/>
              <a:ext cx="970" cy="268818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 flipV="1">
              <a:off x="2976034" y="2978151"/>
              <a:ext cx="0" cy="281516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円/楕円 73"/>
            <p:cNvSpPr/>
            <p:nvPr/>
          </p:nvSpPr>
          <p:spPr>
            <a:xfrm flipV="1">
              <a:off x="2947417" y="3274054"/>
              <a:ext cx="59174" cy="6498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75" name="円/楕円 74"/>
          <p:cNvSpPr/>
          <p:nvPr/>
        </p:nvSpPr>
        <p:spPr>
          <a:xfrm flipV="1">
            <a:off x="3549015" y="3470793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6" name="直線コネクタ 75"/>
          <p:cNvCxnSpPr>
            <a:stCxn id="74" idx="2"/>
            <a:endCxn id="75" idx="2"/>
          </p:cNvCxnSpPr>
          <p:nvPr/>
        </p:nvCxnSpPr>
        <p:spPr>
          <a:xfrm flipH="1">
            <a:off x="3549015" y="3187276"/>
            <a:ext cx="970" cy="3160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endCxn id="75" idx="0"/>
          </p:cNvCxnSpPr>
          <p:nvPr/>
        </p:nvCxnSpPr>
        <p:spPr>
          <a:xfrm flipV="1">
            <a:off x="3578602" y="3535781"/>
            <a:ext cx="0" cy="281516"/>
          </a:xfrm>
          <a:prstGeom prst="line">
            <a:avLst/>
          </a:prstGeom>
          <a:ln cap="flat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flipH="1">
            <a:off x="3578602" y="2987995"/>
            <a:ext cx="292099" cy="0"/>
          </a:xfrm>
          <a:prstGeom prst="line">
            <a:avLst/>
          </a:prstGeom>
          <a:ln cap="flat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テキスト ボックス 78"/>
          <p:cNvSpPr txBox="1"/>
          <p:nvPr/>
        </p:nvSpPr>
        <p:spPr>
          <a:xfrm>
            <a:off x="3829226" y="276843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/>
              <a:t>o</a:t>
            </a:r>
            <a:r>
              <a:rPr kumimoji="1" lang="en-US" altLang="ja-JP" sz="1400" dirty="0" err="1" smtClean="0"/>
              <a:t>ut:</a:t>
            </a:r>
            <a:r>
              <a:rPr lang="en-US" altLang="ja-JP" dirty="0" err="1"/>
              <a:t>L</a:t>
            </a:r>
            <a:endParaRPr kumimoji="1" lang="ja-JP" altLang="en-US" baseline="-250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3342233" y="372093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/>
              <a:t>In</a:t>
            </a:r>
            <a:r>
              <a:rPr lang="en-US" altLang="ja-JP" dirty="0" err="1" smtClean="0"/>
              <a:t>:</a:t>
            </a:r>
            <a:r>
              <a:rPr lang="en-US" altLang="ja-JP" dirty="0" err="1"/>
              <a:t>L</a:t>
            </a:r>
            <a:endParaRPr kumimoji="1" lang="ja-JP" altLang="en-US" baseline="-25000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5203414" y="1490436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</a:t>
            </a:r>
            <a:endParaRPr kumimoji="1" lang="ja-JP" altLang="en-US" baseline="-25000" dirty="0"/>
          </a:p>
        </p:txBody>
      </p:sp>
      <p:grpSp>
        <p:nvGrpSpPr>
          <p:cNvPr id="82" name="図形グループ 81"/>
          <p:cNvGrpSpPr/>
          <p:nvPr/>
        </p:nvGrpSpPr>
        <p:grpSpPr>
          <a:xfrm>
            <a:off x="5204670" y="1811509"/>
            <a:ext cx="315387" cy="1417109"/>
            <a:chOff x="2813047" y="1921933"/>
            <a:chExt cx="315387" cy="1417109"/>
          </a:xfrm>
        </p:grpSpPr>
        <p:cxnSp>
          <p:nvCxnSpPr>
            <p:cNvPr id="83" name="直線コネクタ 82"/>
            <p:cNvCxnSpPr/>
            <p:nvPr/>
          </p:nvCxnSpPr>
          <p:spPr>
            <a:xfrm>
              <a:off x="2977004" y="2190750"/>
              <a:ext cx="151430" cy="69850"/>
            </a:xfrm>
            <a:prstGeom prst="line">
              <a:avLst/>
            </a:prstGeom>
            <a:ln cap="rnd">
              <a:solidFill>
                <a:schemeClr val="dk1"/>
              </a:solidFill>
              <a:bevel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 flipH="1">
              <a:off x="2815166" y="2260600"/>
              <a:ext cx="309035" cy="1333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/>
            <p:nvPr/>
          </p:nvCxnSpPr>
          <p:spPr>
            <a:xfrm flipH="1" flipV="1">
              <a:off x="2815166" y="2393950"/>
              <a:ext cx="309034" cy="1206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コネクタ 85"/>
            <p:cNvCxnSpPr/>
            <p:nvPr/>
          </p:nvCxnSpPr>
          <p:spPr>
            <a:xfrm flipH="1">
              <a:off x="2813048" y="2514600"/>
              <a:ext cx="309035" cy="1333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/>
            <p:nvPr/>
          </p:nvCxnSpPr>
          <p:spPr>
            <a:xfrm flipH="1">
              <a:off x="2813047" y="2771775"/>
              <a:ext cx="309035" cy="1333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線コネクタ 87"/>
            <p:cNvCxnSpPr/>
            <p:nvPr/>
          </p:nvCxnSpPr>
          <p:spPr>
            <a:xfrm flipH="1" flipV="1">
              <a:off x="2813048" y="2647950"/>
              <a:ext cx="309034" cy="1206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/>
            <p:nvPr/>
          </p:nvCxnSpPr>
          <p:spPr>
            <a:xfrm>
              <a:off x="2820369" y="2908300"/>
              <a:ext cx="156634" cy="698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 flipH="1" flipV="1">
              <a:off x="2976034" y="1921933"/>
              <a:ext cx="970" cy="268818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/>
            <p:nvPr/>
          </p:nvCxnSpPr>
          <p:spPr>
            <a:xfrm flipV="1">
              <a:off x="2976034" y="2978151"/>
              <a:ext cx="0" cy="281516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円/楕円 91"/>
            <p:cNvSpPr/>
            <p:nvPr/>
          </p:nvSpPr>
          <p:spPr>
            <a:xfrm flipV="1">
              <a:off x="2947417" y="3274054"/>
              <a:ext cx="59174" cy="6498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93" name="円/楕円 92"/>
          <p:cNvSpPr/>
          <p:nvPr/>
        </p:nvSpPr>
        <p:spPr>
          <a:xfrm flipV="1">
            <a:off x="5338070" y="3479641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4" name="直線コネクタ 93"/>
          <p:cNvCxnSpPr>
            <a:endCxn id="93" idx="2"/>
          </p:cNvCxnSpPr>
          <p:nvPr/>
        </p:nvCxnSpPr>
        <p:spPr>
          <a:xfrm>
            <a:off x="5206789" y="3228618"/>
            <a:ext cx="131281" cy="2835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直線コネクタ 94"/>
          <p:cNvCxnSpPr>
            <a:endCxn id="93" idx="0"/>
          </p:cNvCxnSpPr>
          <p:nvPr/>
        </p:nvCxnSpPr>
        <p:spPr>
          <a:xfrm flipV="1">
            <a:off x="5367657" y="3544629"/>
            <a:ext cx="0" cy="281516"/>
          </a:xfrm>
          <a:prstGeom prst="line">
            <a:avLst/>
          </a:prstGeom>
          <a:ln cap="flat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/>
          <p:nvPr/>
        </p:nvCxnSpPr>
        <p:spPr>
          <a:xfrm flipH="1">
            <a:off x="5367657" y="2996843"/>
            <a:ext cx="292099" cy="0"/>
          </a:xfrm>
          <a:prstGeom prst="line">
            <a:avLst/>
          </a:prstGeom>
          <a:ln cap="flat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/>
          <p:cNvSpPr txBox="1"/>
          <p:nvPr/>
        </p:nvSpPr>
        <p:spPr>
          <a:xfrm>
            <a:off x="5618281" y="2777279"/>
            <a:ext cx="62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/>
              <a:t>o</a:t>
            </a:r>
            <a:r>
              <a:rPr kumimoji="1" lang="en-US" altLang="ja-JP" sz="1400" dirty="0" err="1" smtClean="0"/>
              <a:t>ut:</a:t>
            </a:r>
            <a:r>
              <a:rPr kumimoji="1" lang="en-US" altLang="ja-JP" dirty="0" err="1" smtClean="0"/>
              <a:t>H</a:t>
            </a:r>
            <a:endParaRPr kumimoji="1" lang="ja-JP" altLang="en-US" baseline="-25000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5131288" y="3729779"/>
            <a:ext cx="525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/>
              <a:t>in</a:t>
            </a:r>
            <a:r>
              <a:rPr lang="en-US" altLang="ja-JP" dirty="0" err="1" smtClean="0"/>
              <a:t>:</a:t>
            </a:r>
            <a:r>
              <a:rPr kumimoji="1" lang="en-US" altLang="ja-JP" dirty="0" err="1" smtClean="0"/>
              <a:t>H</a:t>
            </a:r>
            <a:endParaRPr kumimoji="1" lang="ja-JP" altLang="en-US" baseline="-25000" dirty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7018669" y="1484972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</a:t>
            </a:r>
            <a:endParaRPr kumimoji="1" lang="ja-JP" altLang="en-US" baseline="-25000" dirty="0"/>
          </a:p>
        </p:txBody>
      </p:sp>
      <p:grpSp>
        <p:nvGrpSpPr>
          <p:cNvPr id="103" name="図形グループ 102"/>
          <p:cNvGrpSpPr/>
          <p:nvPr/>
        </p:nvGrpSpPr>
        <p:grpSpPr>
          <a:xfrm>
            <a:off x="7019925" y="1806045"/>
            <a:ext cx="315387" cy="1417109"/>
            <a:chOff x="2813047" y="1921933"/>
            <a:chExt cx="315387" cy="1417109"/>
          </a:xfrm>
        </p:grpSpPr>
        <p:cxnSp>
          <p:nvCxnSpPr>
            <p:cNvPr id="104" name="直線コネクタ 103"/>
            <p:cNvCxnSpPr/>
            <p:nvPr/>
          </p:nvCxnSpPr>
          <p:spPr>
            <a:xfrm>
              <a:off x="2977004" y="2190750"/>
              <a:ext cx="151430" cy="69850"/>
            </a:xfrm>
            <a:prstGeom prst="line">
              <a:avLst/>
            </a:prstGeom>
            <a:ln cap="rnd">
              <a:solidFill>
                <a:schemeClr val="dk1"/>
              </a:solidFill>
              <a:bevel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H="1">
              <a:off x="2815166" y="2260600"/>
              <a:ext cx="309035" cy="1333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線コネクタ 105"/>
            <p:cNvCxnSpPr/>
            <p:nvPr/>
          </p:nvCxnSpPr>
          <p:spPr>
            <a:xfrm flipH="1" flipV="1">
              <a:off x="2815166" y="2393950"/>
              <a:ext cx="309034" cy="1206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線コネクタ 106"/>
            <p:cNvCxnSpPr/>
            <p:nvPr/>
          </p:nvCxnSpPr>
          <p:spPr>
            <a:xfrm flipH="1">
              <a:off x="2813048" y="2514600"/>
              <a:ext cx="309035" cy="1333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線コネクタ 107"/>
            <p:cNvCxnSpPr/>
            <p:nvPr/>
          </p:nvCxnSpPr>
          <p:spPr>
            <a:xfrm flipH="1">
              <a:off x="2813047" y="2771775"/>
              <a:ext cx="309035" cy="1333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/>
            <p:nvPr/>
          </p:nvCxnSpPr>
          <p:spPr>
            <a:xfrm flipH="1" flipV="1">
              <a:off x="2813048" y="2647950"/>
              <a:ext cx="309034" cy="1206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>
              <a:off x="2820369" y="2908300"/>
              <a:ext cx="156634" cy="698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/>
            <p:nvPr/>
          </p:nvCxnSpPr>
          <p:spPr>
            <a:xfrm flipH="1" flipV="1">
              <a:off x="2976034" y="1921933"/>
              <a:ext cx="970" cy="268818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/>
            <p:nvPr/>
          </p:nvCxnSpPr>
          <p:spPr>
            <a:xfrm flipV="1">
              <a:off x="2976034" y="2978151"/>
              <a:ext cx="0" cy="281516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円/楕円 112"/>
            <p:cNvSpPr/>
            <p:nvPr/>
          </p:nvSpPr>
          <p:spPr>
            <a:xfrm flipV="1">
              <a:off x="2947417" y="3274054"/>
              <a:ext cx="59174" cy="6498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4" name="円/楕円 113"/>
          <p:cNvSpPr/>
          <p:nvPr/>
        </p:nvSpPr>
        <p:spPr>
          <a:xfrm flipV="1">
            <a:off x="7153325" y="3474177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15" name="直線コネクタ 114"/>
          <p:cNvCxnSpPr>
            <a:stCxn id="113" idx="2"/>
            <a:endCxn id="114" idx="2"/>
          </p:cNvCxnSpPr>
          <p:nvPr/>
        </p:nvCxnSpPr>
        <p:spPr>
          <a:xfrm flipH="1">
            <a:off x="7153325" y="3190660"/>
            <a:ext cx="970" cy="3160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>
            <a:endCxn id="114" idx="0"/>
          </p:cNvCxnSpPr>
          <p:nvPr/>
        </p:nvCxnSpPr>
        <p:spPr>
          <a:xfrm flipV="1">
            <a:off x="7182912" y="3539165"/>
            <a:ext cx="0" cy="281516"/>
          </a:xfrm>
          <a:prstGeom prst="line">
            <a:avLst/>
          </a:prstGeom>
          <a:ln cap="flat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直線コネクタ 116"/>
          <p:cNvCxnSpPr/>
          <p:nvPr/>
        </p:nvCxnSpPr>
        <p:spPr>
          <a:xfrm flipH="1">
            <a:off x="7182912" y="2991379"/>
            <a:ext cx="292099" cy="0"/>
          </a:xfrm>
          <a:prstGeom prst="line">
            <a:avLst/>
          </a:prstGeom>
          <a:ln cap="flat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" name="テキスト ボックス 117"/>
          <p:cNvSpPr txBox="1"/>
          <p:nvPr/>
        </p:nvSpPr>
        <p:spPr>
          <a:xfrm>
            <a:off x="7433536" y="2771815"/>
            <a:ext cx="62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/>
              <a:t>o</a:t>
            </a:r>
            <a:r>
              <a:rPr kumimoji="1" lang="en-US" altLang="ja-JP" sz="1400" dirty="0" err="1" smtClean="0"/>
              <a:t>ut:</a:t>
            </a:r>
            <a:r>
              <a:rPr kumimoji="1" lang="en-US" altLang="ja-JP" dirty="0" err="1" smtClean="0"/>
              <a:t>H</a:t>
            </a:r>
            <a:endParaRPr kumimoji="1" lang="ja-JP" altLang="en-US" baseline="-25000" dirty="0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6946543" y="3724315"/>
            <a:ext cx="525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/>
              <a:t>in</a:t>
            </a:r>
            <a:r>
              <a:rPr lang="en-US" altLang="ja-JP" dirty="0" err="1" smtClean="0"/>
              <a:t>:</a:t>
            </a:r>
            <a:r>
              <a:rPr kumimoji="1" lang="en-US" altLang="ja-JP" dirty="0" err="1" smtClean="0"/>
              <a:t>H</a:t>
            </a:r>
            <a:endParaRPr kumimoji="1" lang="ja-JP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4882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S-R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Flip-Flop</a:t>
            </a:r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3874832" y="4678942"/>
            <a:ext cx="106681" cy="10795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grpSp>
        <p:nvGrpSpPr>
          <p:cNvPr id="8" name="図形グループ 7"/>
          <p:cNvGrpSpPr/>
          <p:nvPr/>
        </p:nvGrpSpPr>
        <p:grpSpPr>
          <a:xfrm>
            <a:off x="2854987" y="4345564"/>
            <a:ext cx="1019845" cy="762000"/>
            <a:chOff x="2495550" y="3385820"/>
            <a:chExt cx="1019845" cy="762000"/>
          </a:xfrm>
        </p:grpSpPr>
        <p:sp>
          <p:nvSpPr>
            <p:cNvPr id="17" name="円弧 16"/>
            <p:cNvSpPr/>
            <p:nvPr/>
          </p:nvSpPr>
          <p:spPr>
            <a:xfrm>
              <a:off x="2692435" y="3385820"/>
              <a:ext cx="822960" cy="760730"/>
            </a:xfrm>
            <a:prstGeom prst="arc">
              <a:avLst>
                <a:gd name="adj1" fmla="val 16200000"/>
                <a:gd name="adj2" fmla="val 544016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ja-JP" altLang="en-US" dirty="0"/>
            </a:p>
          </p:txBody>
        </p:sp>
        <p:cxnSp>
          <p:nvCxnSpPr>
            <p:cNvPr id="18" name="直線コネクタ 17"/>
            <p:cNvCxnSpPr>
              <a:endCxn id="17" idx="0"/>
            </p:cNvCxnSpPr>
            <p:nvPr/>
          </p:nvCxnSpPr>
          <p:spPr>
            <a:xfrm>
              <a:off x="2495550" y="3385820"/>
              <a:ext cx="608365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2501900" y="3387090"/>
              <a:ext cx="0" cy="7607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>
              <a:endCxn id="17" idx="2"/>
            </p:cNvCxnSpPr>
            <p:nvPr/>
          </p:nvCxnSpPr>
          <p:spPr>
            <a:xfrm flipV="1">
              <a:off x="2495550" y="4146528"/>
              <a:ext cx="603922" cy="129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コネクタ 8"/>
          <p:cNvCxnSpPr/>
          <p:nvPr/>
        </p:nvCxnSpPr>
        <p:spPr>
          <a:xfrm>
            <a:off x="2570507" y="4472567"/>
            <a:ext cx="2844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2153394" y="4985007"/>
            <a:ext cx="705651" cy="129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6" idx="6"/>
          </p:cNvCxnSpPr>
          <p:nvPr/>
        </p:nvCxnSpPr>
        <p:spPr>
          <a:xfrm>
            <a:off x="3981513" y="4732917"/>
            <a:ext cx="65398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834650" y="4678942"/>
            <a:ext cx="317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i="1" dirty="0" smtClean="0">
                <a:latin typeface="Book Antiqua"/>
                <a:cs typeface="Book Antiqua"/>
              </a:rPr>
              <a:t>_</a:t>
            </a:r>
          </a:p>
          <a:p>
            <a:r>
              <a:rPr kumimoji="1" lang="en-US" altLang="ja-JP" sz="1200" i="1" dirty="0" smtClean="0">
                <a:latin typeface="Book Antiqua"/>
                <a:cs typeface="Book Antiqua"/>
              </a:rPr>
              <a:t>R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91158" y="4397309"/>
            <a:ext cx="334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_</a:t>
            </a:r>
          </a:p>
          <a:p>
            <a:r>
              <a:rPr lang="en-US" altLang="ja-JP" sz="1200" i="1" dirty="0" smtClean="0">
                <a:latin typeface="Book Antiqua"/>
                <a:cs typeface="Book Antiqua"/>
              </a:rPr>
              <a:t>Q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23" name="円/楕円 22"/>
          <p:cNvSpPr/>
          <p:nvPr/>
        </p:nvSpPr>
        <p:spPr>
          <a:xfrm>
            <a:off x="3874832" y="3228645"/>
            <a:ext cx="106681" cy="10795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grpSp>
        <p:nvGrpSpPr>
          <p:cNvPr id="25" name="図形グループ 24"/>
          <p:cNvGrpSpPr/>
          <p:nvPr/>
        </p:nvGrpSpPr>
        <p:grpSpPr>
          <a:xfrm>
            <a:off x="2854987" y="2895267"/>
            <a:ext cx="1019845" cy="762000"/>
            <a:chOff x="2495550" y="3385820"/>
            <a:chExt cx="1019845" cy="762000"/>
          </a:xfrm>
        </p:grpSpPr>
        <p:sp>
          <p:nvSpPr>
            <p:cNvPr id="34" name="円弧 33"/>
            <p:cNvSpPr/>
            <p:nvPr/>
          </p:nvSpPr>
          <p:spPr>
            <a:xfrm>
              <a:off x="2692435" y="3385820"/>
              <a:ext cx="822960" cy="760730"/>
            </a:xfrm>
            <a:prstGeom prst="arc">
              <a:avLst>
                <a:gd name="adj1" fmla="val 16200000"/>
                <a:gd name="adj2" fmla="val 544016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ja-JP" altLang="en-US" dirty="0"/>
            </a:p>
          </p:txBody>
        </p:sp>
        <p:cxnSp>
          <p:nvCxnSpPr>
            <p:cNvPr id="35" name="直線コネクタ 34"/>
            <p:cNvCxnSpPr>
              <a:endCxn id="34" idx="0"/>
            </p:cNvCxnSpPr>
            <p:nvPr/>
          </p:nvCxnSpPr>
          <p:spPr>
            <a:xfrm>
              <a:off x="2495550" y="3385820"/>
              <a:ext cx="608365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>
              <a:off x="2501900" y="3387090"/>
              <a:ext cx="0" cy="7607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>
              <a:endCxn id="34" idx="2"/>
            </p:cNvCxnSpPr>
            <p:nvPr/>
          </p:nvCxnSpPr>
          <p:spPr>
            <a:xfrm flipV="1">
              <a:off x="2495550" y="4146528"/>
              <a:ext cx="603922" cy="129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線コネクタ 25"/>
          <p:cNvCxnSpPr/>
          <p:nvPr/>
        </p:nvCxnSpPr>
        <p:spPr>
          <a:xfrm>
            <a:off x="2153394" y="3022270"/>
            <a:ext cx="70159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2580667" y="3536620"/>
            <a:ext cx="2844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3" idx="6"/>
          </p:cNvCxnSpPr>
          <p:nvPr/>
        </p:nvCxnSpPr>
        <p:spPr>
          <a:xfrm>
            <a:off x="3981513" y="3282620"/>
            <a:ext cx="65398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1851707" y="2699885"/>
            <a:ext cx="300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i="1" dirty="0" smtClean="0">
                <a:latin typeface="Book Antiqua"/>
                <a:cs typeface="Book Antiqua"/>
              </a:rPr>
              <a:t>_</a:t>
            </a:r>
          </a:p>
          <a:p>
            <a:r>
              <a:rPr kumimoji="1" lang="en-US" altLang="ja-JP" sz="1200" i="1" dirty="0" smtClean="0">
                <a:latin typeface="Book Antiqua"/>
                <a:cs typeface="Book Antiqua"/>
              </a:rPr>
              <a:t>S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691158" y="3111626"/>
            <a:ext cx="334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Q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cxnSp>
        <p:nvCxnSpPr>
          <p:cNvPr id="44" name="直線コネクタ 43"/>
          <p:cNvCxnSpPr/>
          <p:nvPr/>
        </p:nvCxnSpPr>
        <p:spPr>
          <a:xfrm>
            <a:off x="2570507" y="3525635"/>
            <a:ext cx="0" cy="27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2580667" y="4199187"/>
            <a:ext cx="0" cy="27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4265957" y="4459537"/>
            <a:ext cx="0" cy="27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4264714" y="3282620"/>
            <a:ext cx="0" cy="27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円/楕円 49"/>
          <p:cNvSpPr/>
          <p:nvPr/>
        </p:nvSpPr>
        <p:spPr>
          <a:xfrm flipV="1">
            <a:off x="4235127" y="3250126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1" name="円/楕円 50"/>
          <p:cNvSpPr/>
          <p:nvPr/>
        </p:nvSpPr>
        <p:spPr>
          <a:xfrm flipV="1">
            <a:off x="4236370" y="4700423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2" name="直線コネクタ 51"/>
          <p:cNvCxnSpPr/>
          <p:nvPr/>
        </p:nvCxnSpPr>
        <p:spPr>
          <a:xfrm>
            <a:off x="2570507" y="3799015"/>
            <a:ext cx="1695450" cy="67355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 flipV="1">
            <a:off x="2570507" y="3536620"/>
            <a:ext cx="1695450" cy="66256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193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dirty="0" smtClean="0"/>
              <a:t>D</a:t>
            </a:r>
            <a:r>
              <a:rPr lang="en-US" altLang="ja-JP" dirty="0" smtClean="0"/>
              <a:t>-FF</a:t>
            </a:r>
            <a:endParaRPr kumimoji="1" lang="ja-JP" altLang="en-US" dirty="0"/>
          </a:p>
        </p:txBody>
      </p:sp>
      <p:sp>
        <p:nvSpPr>
          <p:cNvPr id="3" name="円/楕円 2"/>
          <p:cNvSpPr/>
          <p:nvPr/>
        </p:nvSpPr>
        <p:spPr>
          <a:xfrm>
            <a:off x="7201240" y="4483560"/>
            <a:ext cx="106681" cy="10795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grpSp>
        <p:nvGrpSpPr>
          <p:cNvPr id="4" name="図形グループ 3"/>
          <p:cNvGrpSpPr/>
          <p:nvPr/>
        </p:nvGrpSpPr>
        <p:grpSpPr>
          <a:xfrm>
            <a:off x="6181395" y="4150182"/>
            <a:ext cx="1019845" cy="762000"/>
            <a:chOff x="2495550" y="3385820"/>
            <a:chExt cx="1019845" cy="762000"/>
          </a:xfrm>
        </p:grpSpPr>
        <p:sp>
          <p:nvSpPr>
            <p:cNvPr id="5" name="円弧 4"/>
            <p:cNvSpPr/>
            <p:nvPr/>
          </p:nvSpPr>
          <p:spPr>
            <a:xfrm>
              <a:off x="2692435" y="3385820"/>
              <a:ext cx="822960" cy="760730"/>
            </a:xfrm>
            <a:prstGeom prst="arc">
              <a:avLst>
                <a:gd name="adj1" fmla="val 16200000"/>
                <a:gd name="adj2" fmla="val 544016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ja-JP" altLang="en-US" dirty="0"/>
            </a:p>
          </p:txBody>
        </p:sp>
        <p:cxnSp>
          <p:nvCxnSpPr>
            <p:cNvPr id="6" name="直線コネクタ 5"/>
            <p:cNvCxnSpPr>
              <a:endCxn id="5" idx="0"/>
            </p:cNvCxnSpPr>
            <p:nvPr/>
          </p:nvCxnSpPr>
          <p:spPr>
            <a:xfrm>
              <a:off x="2495550" y="3385820"/>
              <a:ext cx="608365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>
              <a:off x="2501900" y="3387090"/>
              <a:ext cx="0" cy="7607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>
              <a:endCxn id="5" idx="2"/>
            </p:cNvCxnSpPr>
            <p:nvPr/>
          </p:nvCxnSpPr>
          <p:spPr>
            <a:xfrm flipV="1">
              <a:off x="2495550" y="4146528"/>
              <a:ext cx="603922" cy="129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コネクタ 8"/>
          <p:cNvCxnSpPr/>
          <p:nvPr/>
        </p:nvCxnSpPr>
        <p:spPr>
          <a:xfrm>
            <a:off x="5896915" y="4277185"/>
            <a:ext cx="2844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3" idx="6"/>
          </p:cNvCxnSpPr>
          <p:nvPr/>
        </p:nvCxnSpPr>
        <p:spPr>
          <a:xfrm>
            <a:off x="7307921" y="4537535"/>
            <a:ext cx="65398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5738289" y="4701760"/>
            <a:ext cx="317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i="1" dirty="0" smtClean="0">
                <a:latin typeface="Book Antiqua"/>
                <a:cs typeface="Book Antiqua"/>
              </a:rPr>
              <a:t>_</a:t>
            </a:r>
          </a:p>
          <a:p>
            <a:r>
              <a:rPr kumimoji="1" lang="en-US" altLang="ja-JP" sz="1200" i="1" dirty="0" smtClean="0">
                <a:latin typeface="Book Antiqua"/>
                <a:cs typeface="Book Antiqua"/>
              </a:rPr>
              <a:t>R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017566" y="4201927"/>
            <a:ext cx="334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_</a:t>
            </a:r>
          </a:p>
          <a:p>
            <a:r>
              <a:rPr lang="en-US" altLang="ja-JP" sz="1200" i="1" dirty="0" smtClean="0">
                <a:latin typeface="Book Antiqua"/>
                <a:cs typeface="Book Antiqua"/>
              </a:rPr>
              <a:t>Q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7201240" y="3033263"/>
            <a:ext cx="106681" cy="10795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grpSp>
        <p:nvGrpSpPr>
          <p:cNvPr id="15" name="図形グループ 14"/>
          <p:cNvGrpSpPr/>
          <p:nvPr/>
        </p:nvGrpSpPr>
        <p:grpSpPr>
          <a:xfrm>
            <a:off x="6181395" y="2699885"/>
            <a:ext cx="1019845" cy="762000"/>
            <a:chOff x="2495550" y="3385820"/>
            <a:chExt cx="1019845" cy="762000"/>
          </a:xfrm>
        </p:grpSpPr>
        <p:sp>
          <p:nvSpPr>
            <p:cNvPr id="16" name="円弧 15"/>
            <p:cNvSpPr/>
            <p:nvPr/>
          </p:nvSpPr>
          <p:spPr>
            <a:xfrm>
              <a:off x="2692435" y="3385820"/>
              <a:ext cx="822960" cy="760730"/>
            </a:xfrm>
            <a:prstGeom prst="arc">
              <a:avLst>
                <a:gd name="adj1" fmla="val 16200000"/>
                <a:gd name="adj2" fmla="val 544016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ja-JP" altLang="en-US" dirty="0"/>
            </a:p>
          </p:txBody>
        </p:sp>
        <p:cxnSp>
          <p:nvCxnSpPr>
            <p:cNvPr id="17" name="直線コネクタ 16"/>
            <p:cNvCxnSpPr>
              <a:endCxn id="16" idx="0"/>
            </p:cNvCxnSpPr>
            <p:nvPr/>
          </p:nvCxnSpPr>
          <p:spPr>
            <a:xfrm>
              <a:off x="2495550" y="3385820"/>
              <a:ext cx="608365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2501900" y="3387090"/>
              <a:ext cx="0" cy="7607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>
              <a:endCxn id="16" idx="2"/>
            </p:cNvCxnSpPr>
            <p:nvPr/>
          </p:nvCxnSpPr>
          <p:spPr>
            <a:xfrm flipV="1">
              <a:off x="2495550" y="4146528"/>
              <a:ext cx="603922" cy="129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線コネクタ 20"/>
          <p:cNvCxnSpPr/>
          <p:nvPr/>
        </p:nvCxnSpPr>
        <p:spPr>
          <a:xfrm>
            <a:off x="5907075" y="3341238"/>
            <a:ext cx="2844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14" idx="6"/>
          </p:cNvCxnSpPr>
          <p:nvPr/>
        </p:nvCxnSpPr>
        <p:spPr>
          <a:xfrm>
            <a:off x="7307921" y="3087238"/>
            <a:ext cx="65398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5756977" y="2354954"/>
            <a:ext cx="300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i="1" dirty="0" smtClean="0">
                <a:latin typeface="Book Antiqua"/>
                <a:cs typeface="Book Antiqua"/>
              </a:rPr>
              <a:t>_</a:t>
            </a:r>
          </a:p>
          <a:p>
            <a:r>
              <a:rPr kumimoji="1" lang="en-US" altLang="ja-JP" sz="1200" i="1" dirty="0" smtClean="0">
                <a:latin typeface="Book Antiqua"/>
                <a:cs typeface="Book Antiqua"/>
              </a:rPr>
              <a:t>S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017566" y="2916244"/>
            <a:ext cx="334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Q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cxnSp>
        <p:nvCxnSpPr>
          <p:cNvPr id="25" name="直線コネクタ 24"/>
          <p:cNvCxnSpPr/>
          <p:nvPr/>
        </p:nvCxnSpPr>
        <p:spPr>
          <a:xfrm>
            <a:off x="5896915" y="3330253"/>
            <a:ext cx="0" cy="27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5907075" y="4003805"/>
            <a:ext cx="0" cy="27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7592365" y="4264155"/>
            <a:ext cx="0" cy="27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7591122" y="3087238"/>
            <a:ext cx="0" cy="27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円/楕円 28"/>
          <p:cNvSpPr/>
          <p:nvPr/>
        </p:nvSpPr>
        <p:spPr>
          <a:xfrm flipV="1">
            <a:off x="7561535" y="3054744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円/楕円 29"/>
          <p:cNvSpPr/>
          <p:nvPr/>
        </p:nvSpPr>
        <p:spPr>
          <a:xfrm flipV="1">
            <a:off x="7562778" y="4505041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1" name="直線コネクタ 30"/>
          <p:cNvCxnSpPr/>
          <p:nvPr/>
        </p:nvCxnSpPr>
        <p:spPr>
          <a:xfrm>
            <a:off x="5896915" y="3603633"/>
            <a:ext cx="1695450" cy="67355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V="1">
            <a:off x="5896915" y="3341238"/>
            <a:ext cx="1695450" cy="66256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円/楕円 32"/>
          <p:cNvSpPr/>
          <p:nvPr/>
        </p:nvSpPr>
        <p:spPr>
          <a:xfrm>
            <a:off x="4654631" y="6186392"/>
            <a:ext cx="106681" cy="10795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grpSp>
        <p:nvGrpSpPr>
          <p:cNvPr id="34" name="図形グループ 33"/>
          <p:cNvGrpSpPr/>
          <p:nvPr/>
        </p:nvGrpSpPr>
        <p:grpSpPr>
          <a:xfrm>
            <a:off x="3634786" y="5853014"/>
            <a:ext cx="1019845" cy="762000"/>
            <a:chOff x="2495550" y="3385820"/>
            <a:chExt cx="1019845" cy="762000"/>
          </a:xfrm>
        </p:grpSpPr>
        <p:sp>
          <p:nvSpPr>
            <p:cNvPr id="35" name="円弧 34"/>
            <p:cNvSpPr/>
            <p:nvPr/>
          </p:nvSpPr>
          <p:spPr>
            <a:xfrm>
              <a:off x="2692435" y="3385820"/>
              <a:ext cx="822960" cy="760730"/>
            </a:xfrm>
            <a:prstGeom prst="arc">
              <a:avLst>
                <a:gd name="adj1" fmla="val 16200000"/>
                <a:gd name="adj2" fmla="val 544016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ja-JP" altLang="en-US" dirty="0"/>
            </a:p>
          </p:txBody>
        </p:sp>
        <p:cxnSp>
          <p:nvCxnSpPr>
            <p:cNvPr id="36" name="直線コネクタ 35"/>
            <p:cNvCxnSpPr>
              <a:endCxn id="35" idx="0"/>
            </p:cNvCxnSpPr>
            <p:nvPr/>
          </p:nvCxnSpPr>
          <p:spPr>
            <a:xfrm>
              <a:off x="2495550" y="3385820"/>
              <a:ext cx="608365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>
              <a:off x="2501900" y="3387090"/>
              <a:ext cx="0" cy="7607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>
              <a:endCxn id="35" idx="2"/>
            </p:cNvCxnSpPr>
            <p:nvPr/>
          </p:nvCxnSpPr>
          <p:spPr>
            <a:xfrm flipV="1">
              <a:off x="2495550" y="4146528"/>
              <a:ext cx="603922" cy="129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直線コネクタ 38"/>
          <p:cNvCxnSpPr/>
          <p:nvPr/>
        </p:nvCxnSpPr>
        <p:spPr>
          <a:xfrm>
            <a:off x="3350306" y="5980017"/>
            <a:ext cx="2844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2614449" y="6492457"/>
            <a:ext cx="102439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3" idx="6"/>
          </p:cNvCxnSpPr>
          <p:nvPr/>
        </p:nvCxnSpPr>
        <p:spPr>
          <a:xfrm>
            <a:off x="4761312" y="6240367"/>
            <a:ext cx="65398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2237683" y="6338015"/>
            <a:ext cx="334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D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44" name="円/楕円 43"/>
          <p:cNvSpPr/>
          <p:nvPr/>
        </p:nvSpPr>
        <p:spPr>
          <a:xfrm>
            <a:off x="4654631" y="4736095"/>
            <a:ext cx="106681" cy="10795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grpSp>
        <p:nvGrpSpPr>
          <p:cNvPr id="45" name="図形グループ 44"/>
          <p:cNvGrpSpPr/>
          <p:nvPr/>
        </p:nvGrpSpPr>
        <p:grpSpPr>
          <a:xfrm>
            <a:off x="3634786" y="4402717"/>
            <a:ext cx="1019845" cy="762000"/>
            <a:chOff x="2495550" y="3385820"/>
            <a:chExt cx="1019845" cy="762000"/>
          </a:xfrm>
        </p:grpSpPr>
        <p:sp>
          <p:nvSpPr>
            <p:cNvPr id="46" name="円弧 45"/>
            <p:cNvSpPr/>
            <p:nvPr/>
          </p:nvSpPr>
          <p:spPr>
            <a:xfrm>
              <a:off x="2692435" y="3385820"/>
              <a:ext cx="822960" cy="760730"/>
            </a:xfrm>
            <a:prstGeom prst="arc">
              <a:avLst>
                <a:gd name="adj1" fmla="val 16200000"/>
                <a:gd name="adj2" fmla="val 544016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ja-JP" altLang="en-US" dirty="0"/>
            </a:p>
          </p:txBody>
        </p:sp>
        <p:cxnSp>
          <p:nvCxnSpPr>
            <p:cNvPr id="47" name="直線コネクタ 46"/>
            <p:cNvCxnSpPr>
              <a:endCxn id="46" idx="0"/>
            </p:cNvCxnSpPr>
            <p:nvPr/>
          </p:nvCxnSpPr>
          <p:spPr>
            <a:xfrm>
              <a:off x="2495550" y="3385820"/>
              <a:ext cx="608365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2501900" y="3387090"/>
              <a:ext cx="0" cy="7607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>
              <a:endCxn id="46" idx="2"/>
            </p:cNvCxnSpPr>
            <p:nvPr/>
          </p:nvCxnSpPr>
          <p:spPr>
            <a:xfrm flipV="1">
              <a:off x="2495550" y="4146528"/>
              <a:ext cx="603922" cy="129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直線コネクタ 50"/>
          <p:cNvCxnSpPr/>
          <p:nvPr/>
        </p:nvCxnSpPr>
        <p:spPr>
          <a:xfrm>
            <a:off x="3360466" y="5044070"/>
            <a:ext cx="2844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44" idx="6"/>
          </p:cNvCxnSpPr>
          <p:nvPr/>
        </p:nvCxnSpPr>
        <p:spPr>
          <a:xfrm>
            <a:off x="4761312" y="4790070"/>
            <a:ext cx="142008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2254740" y="3689807"/>
            <a:ext cx="31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C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cxnSp>
        <p:nvCxnSpPr>
          <p:cNvPr id="55" name="直線コネクタ 54"/>
          <p:cNvCxnSpPr/>
          <p:nvPr/>
        </p:nvCxnSpPr>
        <p:spPr>
          <a:xfrm>
            <a:off x="3350306" y="5033085"/>
            <a:ext cx="0" cy="27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>
            <a:off x="3360466" y="5706637"/>
            <a:ext cx="0" cy="27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5045756" y="5966987"/>
            <a:ext cx="0" cy="27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5044513" y="4790070"/>
            <a:ext cx="0" cy="27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円/楕円 58"/>
          <p:cNvSpPr/>
          <p:nvPr/>
        </p:nvSpPr>
        <p:spPr>
          <a:xfrm flipV="1">
            <a:off x="5014926" y="4757576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円/楕円 59"/>
          <p:cNvSpPr/>
          <p:nvPr/>
        </p:nvSpPr>
        <p:spPr>
          <a:xfrm flipV="1">
            <a:off x="5016169" y="6207873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1" name="直線コネクタ 60"/>
          <p:cNvCxnSpPr/>
          <p:nvPr/>
        </p:nvCxnSpPr>
        <p:spPr>
          <a:xfrm>
            <a:off x="3350306" y="5306465"/>
            <a:ext cx="1695450" cy="67355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V="1">
            <a:off x="3350306" y="5063450"/>
            <a:ext cx="1695450" cy="6431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円/楕円 62"/>
          <p:cNvSpPr/>
          <p:nvPr/>
        </p:nvSpPr>
        <p:spPr>
          <a:xfrm>
            <a:off x="4706040" y="2770549"/>
            <a:ext cx="106681" cy="10795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grpSp>
        <p:nvGrpSpPr>
          <p:cNvPr id="64" name="図形グループ 63"/>
          <p:cNvGrpSpPr/>
          <p:nvPr/>
        </p:nvGrpSpPr>
        <p:grpSpPr>
          <a:xfrm>
            <a:off x="3686195" y="2437171"/>
            <a:ext cx="1019845" cy="762000"/>
            <a:chOff x="2495550" y="3385820"/>
            <a:chExt cx="1019845" cy="762000"/>
          </a:xfrm>
        </p:grpSpPr>
        <p:sp>
          <p:nvSpPr>
            <p:cNvPr id="65" name="円弧 64"/>
            <p:cNvSpPr/>
            <p:nvPr/>
          </p:nvSpPr>
          <p:spPr>
            <a:xfrm>
              <a:off x="2692435" y="3385820"/>
              <a:ext cx="822960" cy="760730"/>
            </a:xfrm>
            <a:prstGeom prst="arc">
              <a:avLst>
                <a:gd name="adj1" fmla="val 16200000"/>
                <a:gd name="adj2" fmla="val 544016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ja-JP" altLang="en-US" dirty="0"/>
            </a:p>
          </p:txBody>
        </p:sp>
        <p:cxnSp>
          <p:nvCxnSpPr>
            <p:cNvPr id="66" name="直線コネクタ 65"/>
            <p:cNvCxnSpPr>
              <a:endCxn id="65" idx="0"/>
            </p:cNvCxnSpPr>
            <p:nvPr/>
          </p:nvCxnSpPr>
          <p:spPr>
            <a:xfrm>
              <a:off x="2495550" y="3385820"/>
              <a:ext cx="608365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/>
            <p:nvPr/>
          </p:nvCxnSpPr>
          <p:spPr>
            <a:xfrm>
              <a:off x="2501900" y="3387090"/>
              <a:ext cx="0" cy="7607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>
              <a:endCxn id="65" idx="2"/>
            </p:cNvCxnSpPr>
            <p:nvPr/>
          </p:nvCxnSpPr>
          <p:spPr>
            <a:xfrm flipV="1">
              <a:off x="2495550" y="4146528"/>
              <a:ext cx="603922" cy="129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直線コネクタ 68"/>
          <p:cNvCxnSpPr/>
          <p:nvPr/>
        </p:nvCxnSpPr>
        <p:spPr>
          <a:xfrm>
            <a:off x="3401715" y="2564174"/>
            <a:ext cx="2844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 flipV="1">
            <a:off x="2984602" y="2823232"/>
            <a:ext cx="705651" cy="129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>
            <a:stCxn id="63" idx="6"/>
          </p:cNvCxnSpPr>
          <p:nvPr/>
        </p:nvCxnSpPr>
        <p:spPr>
          <a:xfrm>
            <a:off x="4812721" y="2824524"/>
            <a:ext cx="137502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円/楕円 73"/>
          <p:cNvSpPr/>
          <p:nvPr/>
        </p:nvSpPr>
        <p:spPr>
          <a:xfrm>
            <a:off x="4706040" y="1320252"/>
            <a:ext cx="106681" cy="10795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grpSp>
        <p:nvGrpSpPr>
          <p:cNvPr id="75" name="図形グループ 74"/>
          <p:cNvGrpSpPr/>
          <p:nvPr/>
        </p:nvGrpSpPr>
        <p:grpSpPr>
          <a:xfrm>
            <a:off x="3686195" y="986874"/>
            <a:ext cx="1019845" cy="762000"/>
            <a:chOff x="2495550" y="3385820"/>
            <a:chExt cx="1019845" cy="762000"/>
          </a:xfrm>
        </p:grpSpPr>
        <p:sp>
          <p:nvSpPr>
            <p:cNvPr id="76" name="円弧 75"/>
            <p:cNvSpPr/>
            <p:nvPr/>
          </p:nvSpPr>
          <p:spPr>
            <a:xfrm>
              <a:off x="2692435" y="3385820"/>
              <a:ext cx="822960" cy="760730"/>
            </a:xfrm>
            <a:prstGeom prst="arc">
              <a:avLst>
                <a:gd name="adj1" fmla="val 16200000"/>
                <a:gd name="adj2" fmla="val 544016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ja-JP" altLang="en-US" dirty="0"/>
            </a:p>
          </p:txBody>
        </p:sp>
        <p:cxnSp>
          <p:nvCxnSpPr>
            <p:cNvPr id="77" name="直線コネクタ 76"/>
            <p:cNvCxnSpPr>
              <a:endCxn id="76" idx="0"/>
            </p:cNvCxnSpPr>
            <p:nvPr/>
          </p:nvCxnSpPr>
          <p:spPr>
            <a:xfrm>
              <a:off x="2495550" y="3385820"/>
              <a:ext cx="608365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/>
            <p:nvPr/>
          </p:nvCxnSpPr>
          <p:spPr>
            <a:xfrm>
              <a:off x="2501900" y="3387090"/>
              <a:ext cx="0" cy="7607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/>
            <p:cNvCxnSpPr>
              <a:endCxn id="76" idx="2"/>
            </p:cNvCxnSpPr>
            <p:nvPr/>
          </p:nvCxnSpPr>
          <p:spPr>
            <a:xfrm flipV="1">
              <a:off x="2495550" y="4146528"/>
              <a:ext cx="603922" cy="129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直線コネクタ 79"/>
          <p:cNvCxnSpPr/>
          <p:nvPr/>
        </p:nvCxnSpPr>
        <p:spPr>
          <a:xfrm>
            <a:off x="3401715" y="1113877"/>
            <a:ext cx="2844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>
            <a:off x="3411875" y="1628227"/>
            <a:ext cx="2844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>
            <a:stCxn id="74" idx="6"/>
          </p:cNvCxnSpPr>
          <p:nvPr/>
        </p:nvCxnSpPr>
        <p:spPr>
          <a:xfrm>
            <a:off x="4812721" y="1374227"/>
            <a:ext cx="28444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/>
          <p:nvPr/>
        </p:nvCxnSpPr>
        <p:spPr>
          <a:xfrm>
            <a:off x="3401715" y="1617242"/>
            <a:ext cx="0" cy="27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/>
          <p:cNvCxnSpPr/>
          <p:nvPr/>
        </p:nvCxnSpPr>
        <p:spPr>
          <a:xfrm>
            <a:off x="3411875" y="2290794"/>
            <a:ext cx="0" cy="27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>
            <a:off x="5097165" y="2551144"/>
            <a:ext cx="0" cy="27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>
            <a:off x="5095922" y="1374227"/>
            <a:ext cx="0" cy="27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円/楕円 88"/>
          <p:cNvSpPr/>
          <p:nvPr/>
        </p:nvSpPr>
        <p:spPr>
          <a:xfrm flipV="1">
            <a:off x="2955015" y="3828307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0" name="円/楕円 89"/>
          <p:cNvSpPr/>
          <p:nvPr/>
        </p:nvSpPr>
        <p:spPr>
          <a:xfrm flipV="1">
            <a:off x="5067578" y="2792030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1" name="直線コネクタ 90"/>
          <p:cNvCxnSpPr/>
          <p:nvPr/>
        </p:nvCxnSpPr>
        <p:spPr>
          <a:xfrm>
            <a:off x="3401715" y="1890622"/>
            <a:ext cx="1695450" cy="67355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/>
          <p:nvPr/>
        </p:nvCxnSpPr>
        <p:spPr>
          <a:xfrm flipV="1">
            <a:off x="3401715" y="1647607"/>
            <a:ext cx="1695450" cy="6431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/>
          <p:cNvSpPr txBox="1"/>
          <p:nvPr/>
        </p:nvSpPr>
        <p:spPr>
          <a:xfrm>
            <a:off x="4761312" y="1072967"/>
            <a:ext cx="376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X</a:t>
            </a:r>
            <a:r>
              <a:rPr lang="en-US" altLang="ja-JP" sz="1200" i="1" baseline="-25000" dirty="0" smtClean="0">
                <a:latin typeface="Book Antiqua"/>
                <a:cs typeface="Book Antiqua"/>
              </a:rPr>
              <a:t>0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cxnSp>
        <p:nvCxnSpPr>
          <p:cNvPr id="97" name="直線コネクタ 96"/>
          <p:cNvCxnSpPr/>
          <p:nvPr/>
        </p:nvCxnSpPr>
        <p:spPr>
          <a:xfrm flipV="1">
            <a:off x="2984602" y="4782255"/>
            <a:ext cx="650184" cy="781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>
            <a:off x="3350306" y="4527003"/>
            <a:ext cx="2844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/>
          <p:nvPr/>
        </p:nvCxnSpPr>
        <p:spPr>
          <a:xfrm>
            <a:off x="3353739" y="4264155"/>
            <a:ext cx="0" cy="27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/>
          <p:nvPr/>
        </p:nvCxnSpPr>
        <p:spPr>
          <a:xfrm>
            <a:off x="5108152" y="2837224"/>
            <a:ext cx="0" cy="27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/>
          <p:nvPr/>
        </p:nvCxnSpPr>
        <p:spPr>
          <a:xfrm flipV="1">
            <a:off x="3350306" y="3110604"/>
            <a:ext cx="1757846" cy="116658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/>
          <p:nvPr/>
        </p:nvCxnSpPr>
        <p:spPr>
          <a:xfrm>
            <a:off x="3401715" y="850184"/>
            <a:ext cx="0" cy="27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/>
          <p:cNvCxnSpPr/>
          <p:nvPr/>
        </p:nvCxnSpPr>
        <p:spPr>
          <a:xfrm flipV="1">
            <a:off x="3401715" y="854417"/>
            <a:ext cx="2013584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 flipV="1">
            <a:off x="5415299" y="850185"/>
            <a:ext cx="0" cy="539018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/>
          <p:nvPr/>
        </p:nvCxnSpPr>
        <p:spPr>
          <a:xfrm>
            <a:off x="2984602" y="2816620"/>
            <a:ext cx="0" cy="19734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/>
          <p:nvPr/>
        </p:nvCxnSpPr>
        <p:spPr>
          <a:xfrm flipH="1" flipV="1">
            <a:off x="2614449" y="3860800"/>
            <a:ext cx="370153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テキスト ボックス 132"/>
          <p:cNvSpPr txBox="1"/>
          <p:nvPr/>
        </p:nvSpPr>
        <p:spPr>
          <a:xfrm>
            <a:off x="4761312" y="2823232"/>
            <a:ext cx="376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X</a:t>
            </a:r>
            <a:r>
              <a:rPr lang="en-US" altLang="ja-JP" sz="1200" i="1" baseline="-25000" dirty="0" smtClean="0">
                <a:latin typeface="Book Antiqua"/>
                <a:cs typeface="Book Antiqua"/>
              </a:rPr>
              <a:t>1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4761312" y="4497895"/>
            <a:ext cx="376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X</a:t>
            </a:r>
            <a:r>
              <a:rPr lang="en-US" altLang="ja-JP" sz="1200" i="1" baseline="-25000" dirty="0" smtClean="0">
                <a:latin typeface="Book Antiqua"/>
                <a:cs typeface="Book Antiqua"/>
              </a:rPr>
              <a:t>2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4761312" y="6242625"/>
            <a:ext cx="376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X</a:t>
            </a:r>
            <a:r>
              <a:rPr lang="en-US" altLang="ja-JP" sz="1200" i="1" baseline="-25000" dirty="0" smtClean="0">
                <a:latin typeface="Book Antiqua"/>
                <a:cs typeface="Book Antiqua"/>
              </a:rPr>
              <a:t>3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4027273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 smtClean="0"/>
              <a:t>D</a:t>
            </a:r>
            <a:r>
              <a:rPr lang="en-US" altLang="ja-JP" dirty="0" smtClean="0"/>
              <a:t>-FF</a:t>
            </a:r>
            <a:r>
              <a:rPr lang="ja-JP" altLang="en-US" dirty="0" smtClean="0"/>
              <a:t> </a:t>
            </a:r>
            <a:r>
              <a:rPr lang="en-US" altLang="ja-JP" dirty="0" smtClean="0"/>
              <a:t>w/</a:t>
            </a:r>
            <a:r>
              <a:rPr lang="ja-JP" altLang="en-US" dirty="0" smtClean="0"/>
              <a:t> </a:t>
            </a:r>
            <a:r>
              <a:rPr lang="en-US" altLang="ja-JP" dirty="0" smtClean="0"/>
              <a:t>C</a:t>
            </a:r>
            <a:r>
              <a:rPr lang="ja-JP" altLang="en-US" dirty="0" smtClean="0"/>
              <a:t>L</a:t>
            </a:r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and</a:t>
            </a:r>
            <a:r>
              <a:rPr lang="ja-JP" altLang="en-US" dirty="0" smtClean="0"/>
              <a:t> </a:t>
            </a:r>
            <a:r>
              <a:rPr lang="en-US" altLang="ja-JP" dirty="0" smtClean="0"/>
              <a:t>PR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4652596" y="3904170"/>
            <a:ext cx="106681" cy="10795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874275" y="3353855"/>
            <a:ext cx="334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_</a:t>
            </a:r>
          </a:p>
          <a:p>
            <a:r>
              <a:rPr lang="en-US" altLang="ja-JP" sz="1200" i="1" dirty="0" smtClean="0">
                <a:latin typeface="Book Antiqua"/>
                <a:cs typeface="Book Antiqua"/>
              </a:rPr>
              <a:t>Q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15" name="円/楕円 14"/>
          <p:cNvSpPr/>
          <p:nvPr/>
        </p:nvSpPr>
        <p:spPr>
          <a:xfrm>
            <a:off x="4652596" y="2805710"/>
            <a:ext cx="106681" cy="10795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cxnSp>
        <p:nvCxnSpPr>
          <p:cNvPr id="21" name="直線コネクタ 20"/>
          <p:cNvCxnSpPr/>
          <p:nvPr/>
        </p:nvCxnSpPr>
        <p:spPr>
          <a:xfrm>
            <a:off x="3962925" y="3021440"/>
            <a:ext cx="197947" cy="1082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5417075" y="3127125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874275" y="2929835"/>
            <a:ext cx="334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Q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>
            <a:off x="4699069" y="2532330"/>
            <a:ext cx="0" cy="27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3962925" y="2913990"/>
            <a:ext cx="1454150" cy="9901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D-FF</a:t>
            </a:r>
            <a:endParaRPr kumimoji="1" lang="ja-JP" altLang="en-US" dirty="0"/>
          </a:p>
        </p:txBody>
      </p:sp>
      <p:cxnSp>
        <p:nvCxnSpPr>
          <p:cNvPr id="36" name="直線コネクタ 35"/>
          <p:cNvCxnSpPr/>
          <p:nvPr/>
        </p:nvCxnSpPr>
        <p:spPr>
          <a:xfrm>
            <a:off x="5417075" y="3690735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4705419" y="4012120"/>
            <a:ext cx="0" cy="27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3505725" y="3124030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3505725" y="3690735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V="1">
            <a:off x="3962925" y="3129720"/>
            <a:ext cx="197947" cy="8981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3188473" y="2948268"/>
            <a:ext cx="31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C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188473" y="3531968"/>
            <a:ext cx="334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D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452679" y="4282187"/>
            <a:ext cx="505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CLR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493442" y="2250392"/>
            <a:ext cx="411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>
                <a:latin typeface="Book Antiqua"/>
                <a:cs typeface="Book Antiqua"/>
              </a:rPr>
              <a:t>P</a:t>
            </a:r>
            <a:r>
              <a:rPr lang="en-US" altLang="ja-JP" sz="1200" i="1" dirty="0" smtClean="0">
                <a:latin typeface="Book Antiqua"/>
                <a:cs typeface="Book Antiqua"/>
              </a:rPr>
              <a:t>R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18354516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2095</TotalTime>
  <Words>87</Words>
  <Application>Microsoft Macintosh PowerPoint</Application>
  <PresentationFormat>画面に合わせる (4:3)</PresentationFormat>
  <Paragraphs>69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ホワイト</vt:lpstr>
      <vt:lpstr>PowerPoint プレゼンテーション</vt:lpstr>
      <vt:lpstr>PowerPoint プレゼンテーション</vt:lpstr>
      <vt:lpstr>S-R Flip-Flop</vt:lpstr>
      <vt:lpstr>D-FF</vt:lpstr>
      <vt:lpstr>D-FF w/ CLR and PR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akagi eiji</dc:creator>
  <cp:lastModifiedBy>akagi eiji</cp:lastModifiedBy>
  <cp:revision>20</cp:revision>
  <dcterms:created xsi:type="dcterms:W3CDTF">2016-01-23T11:56:44Z</dcterms:created>
  <dcterms:modified xsi:type="dcterms:W3CDTF">2016-02-20T11:48:49Z</dcterms:modified>
</cp:coreProperties>
</file>