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34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5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6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9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2256853" y="1242125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6" name="円弧 5"/>
          <p:cNvSpPr/>
          <p:nvPr/>
        </p:nvSpPr>
        <p:spPr>
          <a:xfrm>
            <a:off x="1895620" y="1798840"/>
            <a:ext cx="1052069" cy="1070933"/>
          </a:xfrm>
          <a:prstGeom prst="arc">
            <a:avLst>
              <a:gd name="adj1" fmla="val 108015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1497540" y="1562800"/>
            <a:ext cx="1867187" cy="771508"/>
            <a:chOff x="1497540" y="1123950"/>
            <a:chExt cx="1867187" cy="771508"/>
          </a:xfrm>
        </p:grpSpPr>
        <p:cxnSp>
          <p:nvCxnSpPr>
            <p:cNvPr id="13" name="直線矢印コネクタ 12"/>
            <p:cNvCxnSpPr/>
            <p:nvPr/>
          </p:nvCxnSpPr>
          <p:spPr>
            <a:xfrm flipV="1">
              <a:off x="2409825" y="1708150"/>
              <a:ext cx="504825" cy="1873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V="1">
              <a:off x="2409825" y="1479550"/>
              <a:ext cx="346075" cy="4159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409825" y="1403350"/>
              <a:ext cx="174625" cy="4921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2225675" y="1403350"/>
              <a:ext cx="184150" cy="492108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 flipV="1">
              <a:off x="1946275" y="1679575"/>
              <a:ext cx="463550" cy="215883"/>
            </a:xfrm>
            <a:prstGeom prst="straightConnector1">
              <a:avLst/>
            </a:prstGeom>
            <a:ln w="127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 flipV="1">
              <a:off x="2041525" y="1514475"/>
              <a:ext cx="368300" cy="38098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2409825" y="1123950"/>
              <a:ext cx="0" cy="77150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1497540" y="1895457"/>
              <a:ext cx="18671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円弧 42"/>
          <p:cNvSpPr/>
          <p:nvPr/>
        </p:nvSpPr>
        <p:spPr>
          <a:xfrm rot="19373580">
            <a:off x="4759582" y="1341776"/>
            <a:ext cx="1052069" cy="1070933"/>
          </a:xfrm>
          <a:prstGeom prst="arc">
            <a:avLst>
              <a:gd name="adj1" fmla="val 108015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 rot="19373580" flipV="1">
            <a:off x="5168570" y="1563754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rot="19373580" flipV="1">
            <a:off x="5115685" y="1406186"/>
            <a:ext cx="346075" cy="4159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19373580" flipV="1">
            <a:off x="5110058" y="1389420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rot="19373580" flipH="1" flipV="1">
            <a:off x="4962232" y="1497645"/>
            <a:ext cx="184150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9373580" flipH="1" flipV="1">
            <a:off x="4794444" y="1830185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9373580" flipH="1" flipV="1">
            <a:off x="4830247" y="1653069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19373580" flipV="1">
            <a:off x="5043456" y="1190984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19373580">
            <a:off x="4359583" y="1871524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548626" y="974568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55" name="円弧 54"/>
          <p:cNvSpPr/>
          <p:nvPr/>
        </p:nvSpPr>
        <p:spPr>
          <a:xfrm>
            <a:off x="4453480" y="1107237"/>
            <a:ext cx="1608293" cy="1602095"/>
          </a:xfrm>
          <a:prstGeom prst="arc">
            <a:avLst>
              <a:gd name="adj1" fmla="val 14134859"/>
              <a:gd name="adj2" fmla="val 16167609"/>
            </a:avLst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99530" y="2621642"/>
            <a:ext cx="2652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(step 1)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水平な平面で反射ベクトルを生成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281665" y="2625123"/>
            <a:ext cx="226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(step 2)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実際の平面に合わせて回転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円弧 70"/>
          <p:cNvSpPr/>
          <p:nvPr/>
        </p:nvSpPr>
        <p:spPr>
          <a:xfrm rot="19373580">
            <a:off x="1945379" y="3711792"/>
            <a:ext cx="1052069" cy="1070933"/>
          </a:xfrm>
          <a:prstGeom prst="arc">
            <a:avLst>
              <a:gd name="adj1" fmla="val 5487541"/>
              <a:gd name="adj2" fmla="val 546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 rot="19373580" flipV="1">
            <a:off x="2354367" y="3933770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H="1">
            <a:off x="2279650" y="4254396"/>
            <a:ext cx="182330" cy="476354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rot="19373580" flipV="1">
            <a:off x="2295855" y="3759436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461980" y="4254396"/>
            <a:ext cx="139266" cy="50493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9373580" flipH="1" flipV="1">
            <a:off x="1980241" y="4200201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rot="19373580" flipH="1" flipV="1">
            <a:off x="2016044" y="4023085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rot="19373580" flipV="1">
            <a:off x="2229253" y="3561000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734423" y="3344584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461981" y="4165600"/>
            <a:ext cx="532044" cy="8879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2461981" y="4254397"/>
            <a:ext cx="452669" cy="279662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rot="19373580">
            <a:off x="1545380" y="4241540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円弧 88"/>
          <p:cNvSpPr/>
          <p:nvPr/>
        </p:nvSpPr>
        <p:spPr>
          <a:xfrm rot="19373580">
            <a:off x="4759581" y="3711792"/>
            <a:ext cx="1052069" cy="1070933"/>
          </a:xfrm>
          <a:prstGeom prst="arc">
            <a:avLst>
              <a:gd name="adj1" fmla="val 5487541"/>
              <a:gd name="adj2" fmla="val 546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/>
          <p:nvPr/>
        </p:nvCxnSpPr>
        <p:spPr>
          <a:xfrm rot="19373580" flipV="1">
            <a:off x="5168569" y="3933770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5093852" y="4254396"/>
            <a:ext cx="182330" cy="476354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19373580" flipV="1">
            <a:off x="5110057" y="3759436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276182" y="4254396"/>
            <a:ext cx="139266" cy="50493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rot="19373580" flipH="1" flipV="1">
            <a:off x="4794443" y="4200201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rot="19373580" flipH="1" flipV="1">
            <a:off x="4830246" y="4023085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rot="19373580" flipV="1">
            <a:off x="5043455" y="3561000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548625" y="3344584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5276183" y="4165600"/>
            <a:ext cx="532044" cy="8879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5276183" y="4254397"/>
            <a:ext cx="452669" cy="279662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5276184" y="4254396"/>
            <a:ext cx="532043" cy="707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rot="19373580">
            <a:off x="4359582" y="4241540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1070531" y="5297109"/>
            <a:ext cx="2678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(a)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法線とのなす角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90°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以下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そのまま採用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93799" y="5300590"/>
            <a:ext cx="2697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(b)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法線とのなす角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90°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以上（反転させる）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 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円弧 105"/>
          <p:cNvSpPr/>
          <p:nvPr/>
        </p:nvSpPr>
        <p:spPr>
          <a:xfrm>
            <a:off x="4548626" y="3587748"/>
            <a:ext cx="1452193" cy="1403910"/>
          </a:xfrm>
          <a:prstGeom prst="arc">
            <a:avLst>
              <a:gd name="adj1" fmla="val 281723"/>
              <a:gd name="adj2" fmla="val 11659998"/>
            </a:avLst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830928" y="8866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回転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173644" y="441094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反転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629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828800" y="1786467"/>
            <a:ext cx="2734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828800" y="1634067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599266" y="1642534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072466" y="1642534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563533" y="1634067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円弧 16"/>
          <p:cNvSpPr/>
          <p:nvPr/>
        </p:nvSpPr>
        <p:spPr>
          <a:xfrm>
            <a:off x="1828800" y="1210732"/>
            <a:ext cx="2734735" cy="795869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/>
        </p:nvSpPr>
        <p:spPr>
          <a:xfrm rot="10800000">
            <a:off x="1828799" y="1672166"/>
            <a:ext cx="770466" cy="668869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 rot="10800000">
            <a:off x="2599264" y="1693333"/>
            <a:ext cx="1473201" cy="668869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/>
        </p:nvSpPr>
        <p:spPr>
          <a:xfrm rot="10800000">
            <a:off x="4072465" y="1693332"/>
            <a:ext cx="491070" cy="668869"/>
          </a:xfrm>
          <a:prstGeom prst="arc">
            <a:avLst>
              <a:gd name="adj1" fmla="val 10801580"/>
              <a:gd name="adj2" fmla="val 0"/>
            </a:avLst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745877" y="1757892"/>
            <a:ext cx="63664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8706" y="1075263"/>
            <a:ext cx="389850" cy="24622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メイリオ"/>
                <a:ea typeface="メイリオ"/>
                <a:cs typeface="メイリオ"/>
              </a:rPr>
              <a:t>1.0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84873" y="2263746"/>
            <a:ext cx="70031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吸収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:0.3</a:t>
            </a:r>
          </a:p>
          <a:p>
            <a:pPr algn="ctr"/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=0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93468" y="2263687"/>
            <a:ext cx="70031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透過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:0.2</a:t>
            </a:r>
          </a:p>
          <a:p>
            <a:pPr algn="ctr"/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=2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8706" y="2263687"/>
            <a:ext cx="70031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反射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:0.5</a:t>
            </a:r>
          </a:p>
          <a:p>
            <a:pPr algn="ctr"/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=1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06744" y="890597"/>
            <a:ext cx="144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r = 0.7  </a:t>
            </a:r>
            <a:r>
              <a:rPr lang="en-US" altLang="ja-JP" i="1" dirty="0" smtClean="0">
                <a:latin typeface="メイリオ"/>
                <a:ea typeface="メイリオ"/>
                <a:cs typeface="メイリオ"/>
              </a:rPr>
              <a:t>→ 1</a:t>
            </a:r>
            <a:endParaRPr kumimoji="1" lang="ja-JP" altLang="en-US" i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35033" y="2910196"/>
            <a:ext cx="2210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(a) ロシアンルーレットによる選択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3809541" y="1210732"/>
            <a:ext cx="283927" cy="4826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5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1698084" y="1502265"/>
            <a:ext cx="1498600" cy="237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698084" y="1739332"/>
            <a:ext cx="1100667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196684" y="1506498"/>
            <a:ext cx="1100667" cy="4656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98751" y="1967932"/>
            <a:ext cx="1498600" cy="2370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1698084" y="1041400"/>
            <a:ext cx="0" cy="6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542755" y="704337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666252" y="1710757"/>
            <a:ext cx="63664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84087" y="1370000"/>
            <a:ext cx="41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p</a:t>
            </a:r>
            <a:r>
              <a:rPr lang="en-US" altLang="ja-JP" i="1" baseline="-25000" dirty="0" smtClean="0">
                <a:latin typeface="Calisto MT"/>
                <a:cs typeface="Calisto MT"/>
              </a:rPr>
              <a:t>0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98487" y="1185334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 smtClean="0">
                <a:latin typeface="Calisto MT"/>
                <a:cs typeface="Calisto MT"/>
              </a:rPr>
              <a:t>1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30539" y="1967932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>
                <a:latin typeface="Calisto MT"/>
                <a:cs typeface="Calisto MT"/>
              </a:rPr>
              <a:t>2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798751" y="1739332"/>
            <a:ext cx="524933" cy="85725"/>
          </a:xfrm>
          <a:prstGeom prst="ellipse">
            <a:avLst/>
          </a:prstGeom>
          <a:noFill/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/>
          <p:cNvSpPr/>
          <p:nvPr/>
        </p:nvSpPr>
        <p:spPr>
          <a:xfrm>
            <a:off x="2798750" y="1521986"/>
            <a:ext cx="524933" cy="491841"/>
          </a:xfrm>
          <a:prstGeom prst="arc">
            <a:avLst>
              <a:gd name="adj1" fmla="val 10603391"/>
              <a:gd name="adj2" fmla="val 249084"/>
            </a:avLst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2851232" y="1617029"/>
            <a:ext cx="209468" cy="173671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2971800" y="1521986"/>
            <a:ext cx="88900" cy="268715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060700" y="1674387"/>
            <a:ext cx="234950" cy="116314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060700" y="1521986"/>
            <a:ext cx="47625" cy="268714"/>
          </a:xfrm>
          <a:prstGeom prst="straightConnector1">
            <a:avLst/>
          </a:prstGeom>
          <a:ln w="9525" cmpd="sng">
            <a:solidFill>
              <a:schemeClr val="bg1">
                <a:lumMod val="7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060700" y="157797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499617" y="1502265"/>
            <a:ext cx="1498600" cy="237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5499617" y="1739332"/>
            <a:ext cx="1100667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998217" y="1506498"/>
            <a:ext cx="1100667" cy="4656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600284" y="1967932"/>
            <a:ext cx="1498600" cy="237067"/>
          </a:xfrm>
          <a:prstGeom prst="straightConnector1">
            <a:avLst/>
          </a:prstGeom>
          <a:ln>
            <a:solidFill>
              <a:srgbClr val="A6A6A6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5499617" y="1041400"/>
            <a:ext cx="0" cy="69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44288" y="704337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5467785" y="1710757"/>
            <a:ext cx="63664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85620" y="1370000"/>
            <a:ext cx="41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p</a:t>
            </a:r>
            <a:r>
              <a:rPr lang="en-US" altLang="ja-JP" i="1" baseline="-25000" dirty="0" smtClean="0">
                <a:latin typeface="Calisto MT"/>
                <a:cs typeface="Calisto MT"/>
              </a:rPr>
              <a:t>0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00020" y="1185334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 smtClean="0">
                <a:latin typeface="Calisto MT"/>
                <a:cs typeface="Calisto MT"/>
              </a:rPr>
              <a:t>1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32072" y="1967932"/>
            <a:ext cx="42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Calisto MT"/>
                <a:cs typeface="Calisto MT"/>
              </a:rPr>
              <a:t>d</a:t>
            </a:r>
            <a:r>
              <a:rPr lang="en-US" altLang="ja-JP" i="1" baseline="-25000" dirty="0">
                <a:latin typeface="Calisto MT"/>
                <a:cs typeface="Calisto MT"/>
              </a:rPr>
              <a:t>2</a:t>
            </a:r>
            <a:endParaRPr kumimoji="1" lang="ja-JP" altLang="en-US" i="1" baseline="-25000" dirty="0">
              <a:latin typeface="Calisto MT"/>
              <a:cs typeface="Calisto MT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6093670" y="157797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7395633" y="1612332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6679659" y="175040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6918842" y="1661544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6600284" y="1502265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6173045" y="1721340"/>
            <a:ext cx="158750" cy="212725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459456" y="2663975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(a) 平面光源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19923" y="2663975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(a)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平行光源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57193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106</Words>
  <Application>Microsoft Macintosh PowerPoint</Application>
  <PresentationFormat>画面に合わせる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9</cp:revision>
  <dcterms:created xsi:type="dcterms:W3CDTF">2017-06-23T12:05:43Z</dcterms:created>
  <dcterms:modified xsi:type="dcterms:W3CDTF">2017-06-24T02:46:22Z</dcterms:modified>
</cp:coreProperties>
</file>