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77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7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86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9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0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5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6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9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7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AB66-8869-9441-B169-0D99CB0759D7}" type="datetimeFigureOut">
              <a:rPr kumimoji="1" lang="ja-JP" altLang="en-US" smtClean="0"/>
              <a:t>10/17/15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EE51-3691-2948-B2E5-73C3B8DED0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pm-out2-rt-200-n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" y="334648"/>
            <a:ext cx="1995683" cy="1995683"/>
          </a:xfrm>
          <a:prstGeom prst="rect">
            <a:avLst/>
          </a:prstGeom>
        </p:spPr>
      </p:pic>
      <p:pic>
        <p:nvPicPr>
          <p:cNvPr id="5" name="図 4" descr="pm-out2-rt-200-cone-1.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87" y="334648"/>
            <a:ext cx="1995683" cy="1995683"/>
          </a:xfrm>
          <a:prstGeom prst="rect">
            <a:avLst/>
          </a:prstGeom>
        </p:spPr>
      </p:pic>
      <p:pic>
        <p:nvPicPr>
          <p:cNvPr id="6" name="図 5" descr="pm-out2-rt-200-cone-1.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26" y="334648"/>
            <a:ext cx="1995683" cy="1995683"/>
          </a:xfrm>
          <a:prstGeom prst="rect">
            <a:avLst/>
          </a:prstGeom>
        </p:spPr>
      </p:pic>
      <p:pic>
        <p:nvPicPr>
          <p:cNvPr id="7" name="図 6" descr="pm-out2-rt-200-cone-1.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26" y="334648"/>
            <a:ext cx="1995683" cy="1995683"/>
          </a:xfrm>
          <a:prstGeom prst="rect">
            <a:avLst/>
          </a:prstGeom>
        </p:spPr>
      </p:pic>
      <p:pic>
        <p:nvPicPr>
          <p:cNvPr id="8" name="図 7" descr="pm-out2-rt-200-cone-0.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" y="3209013"/>
            <a:ext cx="1995683" cy="1995683"/>
          </a:xfrm>
          <a:prstGeom prst="rect">
            <a:avLst/>
          </a:prstGeom>
        </p:spPr>
      </p:pic>
      <p:pic>
        <p:nvPicPr>
          <p:cNvPr id="9" name="図 8" descr="pm-out2-rt-200-cone-0.6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87" y="3209013"/>
            <a:ext cx="1995683" cy="199568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66121" y="2330331"/>
            <a:ext cx="107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Non filter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56287" y="2330331"/>
            <a:ext cx="186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Cone filter (k=1.5)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3960" y="5209707"/>
            <a:ext cx="186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Cone filter (k=0.8)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6626" y="2318649"/>
            <a:ext cx="186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Cone filter (k=1.0)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11970" y="2298065"/>
            <a:ext cx="186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Cone filter (k=1.1)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56287" y="5204696"/>
            <a:ext cx="19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Cone filter (k=0.67)</a:t>
            </a:r>
          </a:p>
        </p:txBody>
      </p:sp>
    </p:spTree>
    <p:extLst>
      <p:ext uri="{BB962C8B-B14F-4D97-AF65-F5344CB8AC3E}">
        <p14:creationId xmlns:p14="http://schemas.microsoft.com/office/powerpoint/2010/main" val="40193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pm-out1-200-r0.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06" y="334648"/>
            <a:ext cx="1995683" cy="1995683"/>
          </a:xfrm>
          <a:prstGeom prst="rect">
            <a:avLst/>
          </a:prstGeom>
        </p:spPr>
      </p:pic>
      <p:pic>
        <p:nvPicPr>
          <p:cNvPr id="5" name="図 4" descr="pm-out1-200-r0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26" y="334648"/>
            <a:ext cx="1992813" cy="1992813"/>
          </a:xfrm>
          <a:prstGeom prst="rect">
            <a:avLst/>
          </a:prstGeom>
        </p:spPr>
      </p:pic>
      <p:pic>
        <p:nvPicPr>
          <p:cNvPr id="6" name="図 5" descr="pm-out1-200-r0.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04" y="334648"/>
            <a:ext cx="2008115" cy="2008115"/>
          </a:xfrm>
          <a:prstGeom prst="rect">
            <a:avLst/>
          </a:prstGeom>
        </p:spPr>
      </p:pic>
      <p:pic>
        <p:nvPicPr>
          <p:cNvPr id="8" name="図 7" descr="pm-out2-rt-200-n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" y="334648"/>
            <a:ext cx="1995683" cy="1995683"/>
          </a:xfrm>
          <a:prstGeom prst="rect">
            <a:avLst/>
          </a:prstGeom>
        </p:spPr>
      </p:pic>
      <p:pic>
        <p:nvPicPr>
          <p:cNvPr id="9" name="図 8" descr="rtc-sam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" y="3224341"/>
            <a:ext cx="1995683" cy="199568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41531" y="2345177"/>
            <a:ext cx="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normal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28502" y="2327461"/>
            <a:ext cx="71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R=0.5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6479" y="2327461"/>
            <a:ext cx="71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R=0.2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73256" y="2327461"/>
            <a:ext cx="71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R=0.1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4615" y="5220024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Classic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9383997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Macintosh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3</cp:revision>
  <dcterms:created xsi:type="dcterms:W3CDTF">2015-10-16T22:32:54Z</dcterms:created>
  <dcterms:modified xsi:type="dcterms:W3CDTF">2015-10-16T23:03:26Z</dcterms:modified>
</cp:coreProperties>
</file>