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 varScale="1">
        <p:scale>
          <a:sx n="95" d="100"/>
          <a:sy n="9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78347" y="2517975"/>
            <a:ext cx="1917149" cy="1471759"/>
            <a:chOff x="578347" y="2909342"/>
            <a:chExt cx="1917149" cy="1471759"/>
          </a:xfrm>
        </p:grpSpPr>
        <p:sp>
          <p:nvSpPr>
            <p:cNvPr id="4" name="正方形/長方形 3"/>
            <p:cNvSpPr/>
            <p:nvPr/>
          </p:nvSpPr>
          <p:spPr>
            <a:xfrm>
              <a:off x="1326944" y="2909342"/>
              <a:ext cx="1168552" cy="1471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974572" y="3101330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8347" y="2909342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974572" y="3445843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578347" y="3253855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/>
                <a:t>1</a:t>
              </a:r>
              <a:endParaRPr kumimoji="1" lang="ja-JP" altLang="en-US" baseline="-250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974572" y="3814688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578347" y="3622700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974572" y="4203757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78347" y="4011769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499601" y="638175"/>
            <a:ext cx="1237499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22" idx="6"/>
            <a:endCxn id="25" idx="2"/>
          </p:cNvCxnSpPr>
          <p:nvPr/>
        </p:nvCxnSpPr>
        <p:spPr>
          <a:xfrm flipV="1">
            <a:off x="2566938" y="797868"/>
            <a:ext cx="1506589" cy="1879605"/>
          </a:xfrm>
          <a:prstGeom prst="bentConnector3">
            <a:avLst>
              <a:gd name="adj1" fmla="val 221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 flipV="1">
            <a:off x="2507764" y="26449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4073527" y="76537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2284" y="2219725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29" name="円/楕円 28"/>
          <p:cNvSpPr/>
          <p:nvPr/>
        </p:nvSpPr>
        <p:spPr>
          <a:xfrm flipV="1">
            <a:off x="2507764" y="285662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 flipV="1">
            <a:off x="2507764" y="377989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 flipV="1">
            <a:off x="4073527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 flipV="1">
            <a:off x="4073527" y="143529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 flipV="1">
            <a:off x="3730627" y="76537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6" idx="0"/>
            <a:endCxn id="32" idx="2"/>
          </p:cNvCxnSpPr>
          <p:nvPr/>
        </p:nvCxnSpPr>
        <p:spPr>
          <a:xfrm rot="16200000" flipH="1">
            <a:off x="3853742" y="736833"/>
            <a:ext cx="126256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6" idx="0"/>
            <a:endCxn id="33" idx="2"/>
          </p:cNvCxnSpPr>
          <p:nvPr/>
        </p:nvCxnSpPr>
        <p:spPr>
          <a:xfrm rot="16200000" flipH="1">
            <a:off x="3598155" y="992420"/>
            <a:ext cx="637431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9829" y="98911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 flipV="1">
            <a:off x="4397379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 flipV="1">
            <a:off x="4397379" y="76537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 flipV="1">
            <a:off x="4397379" y="143529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6"/>
          </p:cNvCxnSpPr>
          <p:nvPr/>
        </p:nvCxnSpPr>
        <p:spPr>
          <a:xfrm>
            <a:off x="4456553" y="797867"/>
            <a:ext cx="24522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6"/>
          </p:cNvCxnSpPr>
          <p:nvPr/>
        </p:nvCxnSpPr>
        <p:spPr>
          <a:xfrm>
            <a:off x="4456553" y="956618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6"/>
          </p:cNvCxnSpPr>
          <p:nvPr/>
        </p:nvCxnSpPr>
        <p:spPr>
          <a:xfrm>
            <a:off x="4456553" y="1467792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704811" y="3087787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58" name="カギ線コネクタ 57"/>
          <p:cNvCxnSpPr>
            <a:stCxn id="29" idx="6"/>
            <a:endCxn id="66" idx="1"/>
          </p:cNvCxnSpPr>
          <p:nvPr/>
        </p:nvCxnSpPr>
        <p:spPr>
          <a:xfrm flipV="1">
            <a:off x="2566938" y="2250393"/>
            <a:ext cx="947013" cy="63872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1" idx="6"/>
            <a:endCxn id="68" idx="1"/>
          </p:cNvCxnSpPr>
          <p:nvPr/>
        </p:nvCxnSpPr>
        <p:spPr>
          <a:xfrm>
            <a:off x="2566938" y="3812390"/>
            <a:ext cx="932663" cy="4815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513951" y="1911728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9601" y="3955256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13322" y="314426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</p:txBody>
      </p:sp>
      <p:sp>
        <p:nvSpPr>
          <p:cNvPr id="71" name="円/楕円 70"/>
          <p:cNvSpPr/>
          <p:nvPr/>
        </p:nvSpPr>
        <p:spPr>
          <a:xfrm flipV="1">
            <a:off x="6363853" y="7653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4751450" y="1993900"/>
            <a:ext cx="164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endCxn id="71" idx="0"/>
          </p:cNvCxnSpPr>
          <p:nvPr/>
        </p:nvCxnSpPr>
        <p:spPr>
          <a:xfrm rot="5400000" flipH="1" flipV="1">
            <a:off x="3959199" y="1622615"/>
            <a:ext cx="3226495" cy="1641988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6363854" y="196140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4751452" y="2137833"/>
            <a:ext cx="1437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751450" y="4182533"/>
            <a:ext cx="1467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189133" y="956618"/>
            <a:ext cx="0" cy="3225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6159546" y="92412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 flipV="1">
            <a:off x="6159546" y="21053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737100" y="4522519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5753102" y="1467792"/>
            <a:ext cx="1" cy="3054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4737100" y="2506594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V="1">
            <a:off x="5723515" y="247410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円/楕円 107"/>
          <p:cNvSpPr/>
          <p:nvPr/>
        </p:nvSpPr>
        <p:spPr>
          <a:xfrm flipV="1">
            <a:off x="5723516" y="143529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875396" y="208788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5396" y="97409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75396" y="4109255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endCxn id="47" idx="2"/>
          </p:cNvCxnSpPr>
          <p:nvPr/>
        </p:nvCxnSpPr>
        <p:spPr>
          <a:xfrm>
            <a:off x="4073527" y="736600"/>
            <a:ext cx="323852" cy="61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46" idx="2"/>
          </p:cNvCxnSpPr>
          <p:nvPr/>
        </p:nvCxnSpPr>
        <p:spPr>
          <a:xfrm>
            <a:off x="4073527" y="892175"/>
            <a:ext cx="323852" cy="6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45" idx="2"/>
            <a:endCxn id="48" idx="2"/>
          </p:cNvCxnSpPr>
          <p:nvPr/>
        </p:nvCxnSpPr>
        <p:spPr>
          <a:xfrm>
            <a:off x="4063045" y="1358444"/>
            <a:ext cx="334334" cy="109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3939829" y="1501973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39829" y="2487294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939829" y="4551094"/>
            <a:ext cx="65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135" name="角丸四角形 134"/>
          <p:cNvSpPr/>
          <p:nvPr/>
        </p:nvSpPr>
        <p:spPr>
          <a:xfrm>
            <a:off x="5547895" y="494632"/>
            <a:ext cx="1068805" cy="42511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図形グループ 140"/>
          <p:cNvGrpSpPr/>
          <p:nvPr/>
        </p:nvGrpSpPr>
        <p:grpSpPr>
          <a:xfrm>
            <a:off x="6908800" y="725588"/>
            <a:ext cx="173044" cy="144560"/>
            <a:chOff x="6908800" y="725588"/>
            <a:chExt cx="173044" cy="144560"/>
          </a:xfrm>
        </p:grpSpPr>
        <p:sp>
          <p:nvSpPr>
            <p:cNvPr id="139" name="二等辺三角形 138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2" name="図形グループ 141"/>
          <p:cNvGrpSpPr/>
          <p:nvPr/>
        </p:nvGrpSpPr>
        <p:grpSpPr>
          <a:xfrm>
            <a:off x="6908800" y="884338"/>
            <a:ext cx="173044" cy="144560"/>
            <a:chOff x="6908800" y="725588"/>
            <a:chExt cx="173044" cy="144560"/>
          </a:xfrm>
        </p:grpSpPr>
        <p:sp>
          <p:nvSpPr>
            <p:cNvPr id="143" name="二等辺三角形 142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6908800" y="1395512"/>
            <a:ext cx="173044" cy="144560"/>
            <a:chOff x="6908800" y="725588"/>
            <a:chExt cx="173044" cy="144560"/>
          </a:xfrm>
        </p:grpSpPr>
        <p:sp>
          <p:nvSpPr>
            <p:cNvPr id="146" name="二等辺三角形 145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6835412" y="98805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9" name="角丸四角形 148"/>
          <p:cNvSpPr/>
          <p:nvPr/>
        </p:nvSpPr>
        <p:spPr>
          <a:xfrm>
            <a:off x="6769101" y="494632"/>
            <a:ext cx="406002" cy="1417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/>
          <p:cNvCxnSpPr>
            <a:stCxn id="140" idx="6"/>
          </p:cNvCxnSpPr>
          <p:nvPr/>
        </p:nvCxnSpPr>
        <p:spPr>
          <a:xfrm>
            <a:off x="7081844" y="796809"/>
            <a:ext cx="419623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4" idx="6"/>
          </p:cNvCxnSpPr>
          <p:nvPr/>
        </p:nvCxnSpPr>
        <p:spPr>
          <a:xfrm>
            <a:off x="7081844" y="955559"/>
            <a:ext cx="419623" cy="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</p:cNvCxnSpPr>
          <p:nvPr/>
        </p:nvCxnSpPr>
        <p:spPr>
          <a:xfrm>
            <a:off x="7081844" y="1466733"/>
            <a:ext cx="419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446434" y="525158"/>
            <a:ext cx="37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446434" y="764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446434" y="1250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7</a:t>
            </a:r>
            <a:endParaRPr kumimoji="1" lang="ja-JP" altLang="en-US" baseline="-250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783721" y="2035862"/>
            <a:ext cx="114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c_not</a:t>
            </a:r>
            <a:r>
              <a:rPr kumimoji="1" lang="en-US" altLang="ja-JP" baseline="-25000" dirty="0" smtClean="0">
                <a:solidFill>
                  <a:schemeClr val="accent2"/>
                </a:solidFill>
              </a:rPr>
              <a:t> $ 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concat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454821" y="4384019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smtClean="0">
                <a:solidFill>
                  <a:schemeClr val="accent2"/>
                </a:solidFill>
              </a:rPr>
              <a:t>lc_decorder4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>
          <a:xfrm flipV="1">
            <a:off x="6908800" y="1911728"/>
            <a:ext cx="0" cy="22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flipV="1">
            <a:off x="6031831" y="474579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>
            <a:off x="3063821" y="638175"/>
            <a:ext cx="4357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2102124" y="386658"/>
            <a:ext cx="96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lang="en-US" altLang="ja-JP" baseline="-25000" dirty="0" err="1" smtClean="0">
                <a:solidFill>
                  <a:schemeClr val="accent2"/>
                </a:solidFill>
              </a:rPr>
              <a:t>c_dipswitch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888714" y="521132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 smtClean="0">
                <a:solidFill>
                  <a:schemeClr val="accent2"/>
                </a:solidFill>
              </a:rPr>
              <a:t>mergeBits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1824178" y="399378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50700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1751956" y="1806045"/>
            <a:ext cx="315387" cy="1417109"/>
            <a:chOff x="2813047" y="1921933"/>
            <a:chExt cx="315387" cy="1417109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円/楕円 50"/>
          <p:cNvSpPr/>
          <p:nvPr/>
        </p:nvSpPr>
        <p:spPr>
          <a:xfrm flipV="1">
            <a:off x="1885356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endCxn id="51" idx="2"/>
          </p:cNvCxnSpPr>
          <p:nvPr/>
        </p:nvCxnSpPr>
        <p:spPr>
          <a:xfrm>
            <a:off x="1754075" y="3223154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51" idx="0"/>
          </p:cNvCxnSpPr>
          <p:nvPr/>
        </p:nvCxnSpPr>
        <p:spPr>
          <a:xfrm flipV="1">
            <a:off x="1914943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1914943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165567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78574" y="37243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14359" y="148158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415615" y="1802661"/>
            <a:ext cx="315387" cy="1417109"/>
            <a:chOff x="2813047" y="1921933"/>
            <a:chExt cx="315387" cy="1417109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5" name="円/楕円 74"/>
          <p:cNvSpPr/>
          <p:nvPr/>
        </p:nvSpPr>
        <p:spPr>
          <a:xfrm flipV="1">
            <a:off x="3549015" y="347079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コネクタ 75"/>
          <p:cNvCxnSpPr>
            <a:stCxn id="74" idx="2"/>
            <a:endCxn id="75" idx="2"/>
          </p:cNvCxnSpPr>
          <p:nvPr/>
        </p:nvCxnSpPr>
        <p:spPr>
          <a:xfrm flipH="1">
            <a:off x="3549015" y="3187276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75" idx="0"/>
          </p:cNvCxnSpPr>
          <p:nvPr/>
        </p:nvCxnSpPr>
        <p:spPr>
          <a:xfrm flipV="1">
            <a:off x="3578602" y="3535781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78602" y="2987995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29226" y="27684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</a:t>
            </a:r>
            <a:r>
              <a:rPr kumimoji="1" lang="en-US" altLang="ja-JP" sz="1400" dirty="0" err="1" smtClean="0"/>
              <a:t>ut: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42233" y="37209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03414" y="1490436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5204670" y="1811509"/>
            <a:ext cx="315387" cy="1417109"/>
            <a:chOff x="2813047" y="1921933"/>
            <a:chExt cx="315387" cy="1417109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円/楕円 91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円/楕円 92"/>
          <p:cNvSpPr/>
          <p:nvPr/>
        </p:nvSpPr>
        <p:spPr>
          <a:xfrm flipV="1">
            <a:off x="5338070" y="3479641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/>
          <p:cNvCxnSpPr>
            <a:endCxn id="93" idx="2"/>
          </p:cNvCxnSpPr>
          <p:nvPr/>
        </p:nvCxnSpPr>
        <p:spPr>
          <a:xfrm>
            <a:off x="5206789" y="3228618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3" idx="0"/>
          </p:cNvCxnSpPr>
          <p:nvPr/>
        </p:nvCxnSpPr>
        <p:spPr>
          <a:xfrm flipV="1">
            <a:off x="5367657" y="3544629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367657" y="2996843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618281" y="2777279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31288" y="3729779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18669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019925" y="1806045"/>
            <a:ext cx="315387" cy="1417109"/>
            <a:chOff x="2813047" y="1921933"/>
            <a:chExt cx="315387" cy="1417109"/>
          </a:xfrm>
        </p:grpSpPr>
        <p:cxnSp>
          <p:nvCxnSpPr>
            <p:cNvPr id="104" name="直線コネクタ 103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4" name="円/楕円 113"/>
          <p:cNvSpPr/>
          <p:nvPr/>
        </p:nvSpPr>
        <p:spPr>
          <a:xfrm flipV="1">
            <a:off x="7153325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113" idx="2"/>
            <a:endCxn id="114" idx="2"/>
          </p:cNvCxnSpPr>
          <p:nvPr/>
        </p:nvCxnSpPr>
        <p:spPr>
          <a:xfrm flipH="1">
            <a:off x="7153325" y="3190660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4" idx="0"/>
          </p:cNvCxnSpPr>
          <p:nvPr/>
        </p:nvCxnSpPr>
        <p:spPr>
          <a:xfrm flipV="1">
            <a:off x="7182912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>
            <a:off x="7182912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7433536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946543" y="3724315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88284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37</Words>
  <Application>Microsoft Macintosh PowerPoint</Application>
  <PresentationFormat>画面に合わせる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10</cp:revision>
  <dcterms:created xsi:type="dcterms:W3CDTF">2016-01-23T11:56:44Z</dcterms:created>
  <dcterms:modified xsi:type="dcterms:W3CDTF">2016-01-24T04:19:20Z</dcterms:modified>
</cp:coreProperties>
</file>