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6" d="100"/>
          <a:sy n="66" d="100"/>
        </p:scale>
        <p:origin x="-153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ultimedia:work:train-1031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ultimedia:work:train-1031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ultimedia:work:train-103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 b="1">
                <a:solidFill>
                  <a:sysClr val="windowText" lastClr="000000"/>
                </a:solidFill>
              </a:rPr>
              <a:t>training</a:t>
            </a:r>
            <a:r>
              <a:rPr lang="ja-JP" altLang="en-US" b="1">
                <a:solidFill>
                  <a:sysClr val="windowText" lastClr="000000"/>
                </a:solidFill>
              </a:rPr>
              <a:t> </a:t>
            </a:r>
            <a:r>
              <a:rPr lang="en-US" altLang="ja-JP" b="1">
                <a:solidFill>
                  <a:sysClr val="windowText" lastClr="000000"/>
                </a:solidFill>
              </a:rPr>
              <a:t>results</a:t>
            </a:r>
            <a:r>
              <a:rPr lang="ja-JP" altLang="en-US" b="1">
                <a:solidFill>
                  <a:sysClr val="windowText" lastClr="000000"/>
                </a:solidFill>
              </a:rPr>
              <a:t> </a:t>
            </a:r>
            <a:r>
              <a:rPr lang="en-US" altLang="ja-JP" b="1">
                <a:solidFill>
                  <a:sysClr val="windowText" lastClr="000000"/>
                </a:solidFill>
              </a:rPr>
              <a:t>1</a:t>
            </a:r>
            <a:r>
              <a:rPr lang="ja-JP" altLang="en-US" b="1">
                <a:solidFill>
                  <a:sysClr val="windowText" lastClr="000000"/>
                </a:solidFill>
              </a:rPr>
              <a:t> </a:t>
            </a:r>
            <a:r>
              <a:rPr lang="en-US" altLang="ja-JP" b="1">
                <a:solidFill>
                  <a:sysClr val="windowText" lastClr="000000"/>
                </a:solidFill>
              </a:rPr>
              <a:t>(LR=0.1)</a:t>
            </a:r>
            <a:endParaRPr lang="ja-JP" altLang="en-US" b="1">
              <a:solidFill>
                <a:sysClr val="windowText" lastClr="000000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t1</c:v>
                </c:pt>
              </c:strCache>
            </c:strRef>
          </c:tx>
          <c:spPr>
            <a:ln w="12700" cap="rnd">
              <a:solidFill>
                <a:schemeClr val="accent1"/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Sheet1!$A$4:$A$104</c:f>
              <c:numCache>
                <c:formatCode>General</c:formatCode>
                <c:ptCount val="101"/>
                <c:pt idx="0">
                  <c:v>0.0</c:v>
                </c:pt>
                <c:pt idx="1">
                  <c:v>5.0</c:v>
                </c:pt>
                <c:pt idx="2">
                  <c:v>10.0</c:v>
                </c:pt>
                <c:pt idx="3">
                  <c:v>15.0</c:v>
                </c:pt>
                <c:pt idx="4">
                  <c:v>20.0</c:v>
                </c:pt>
                <c:pt idx="5">
                  <c:v>25.0</c:v>
                </c:pt>
                <c:pt idx="6">
                  <c:v>30.0</c:v>
                </c:pt>
                <c:pt idx="7">
                  <c:v>35.0</c:v>
                </c:pt>
                <c:pt idx="8">
                  <c:v>40.0</c:v>
                </c:pt>
                <c:pt idx="9">
                  <c:v>45.0</c:v>
                </c:pt>
                <c:pt idx="10">
                  <c:v>50.0</c:v>
                </c:pt>
                <c:pt idx="11">
                  <c:v>55.0</c:v>
                </c:pt>
                <c:pt idx="12">
                  <c:v>60.0</c:v>
                </c:pt>
                <c:pt idx="13">
                  <c:v>65.0</c:v>
                </c:pt>
                <c:pt idx="14">
                  <c:v>70.0</c:v>
                </c:pt>
                <c:pt idx="15">
                  <c:v>75.0</c:v>
                </c:pt>
                <c:pt idx="16">
                  <c:v>80.0</c:v>
                </c:pt>
                <c:pt idx="17">
                  <c:v>85.0</c:v>
                </c:pt>
                <c:pt idx="18">
                  <c:v>90.0</c:v>
                </c:pt>
                <c:pt idx="19">
                  <c:v>95.0</c:v>
                </c:pt>
                <c:pt idx="20">
                  <c:v>100.0</c:v>
                </c:pt>
                <c:pt idx="21">
                  <c:v>105.0</c:v>
                </c:pt>
                <c:pt idx="22">
                  <c:v>110.0</c:v>
                </c:pt>
                <c:pt idx="23">
                  <c:v>115.0</c:v>
                </c:pt>
                <c:pt idx="24">
                  <c:v>120.0</c:v>
                </c:pt>
                <c:pt idx="25">
                  <c:v>125.0</c:v>
                </c:pt>
                <c:pt idx="26">
                  <c:v>130.0</c:v>
                </c:pt>
                <c:pt idx="27">
                  <c:v>135.0</c:v>
                </c:pt>
                <c:pt idx="28">
                  <c:v>140.0</c:v>
                </c:pt>
                <c:pt idx="29">
                  <c:v>145.0</c:v>
                </c:pt>
                <c:pt idx="30">
                  <c:v>150.0</c:v>
                </c:pt>
                <c:pt idx="31">
                  <c:v>155.0</c:v>
                </c:pt>
                <c:pt idx="32">
                  <c:v>160.0</c:v>
                </c:pt>
                <c:pt idx="33">
                  <c:v>165.0</c:v>
                </c:pt>
                <c:pt idx="34">
                  <c:v>170.0</c:v>
                </c:pt>
                <c:pt idx="35">
                  <c:v>175.0</c:v>
                </c:pt>
                <c:pt idx="36">
                  <c:v>180.0</c:v>
                </c:pt>
                <c:pt idx="37">
                  <c:v>185.0</c:v>
                </c:pt>
                <c:pt idx="38">
                  <c:v>190.0</c:v>
                </c:pt>
                <c:pt idx="39">
                  <c:v>195.0</c:v>
                </c:pt>
                <c:pt idx="40">
                  <c:v>200.0</c:v>
                </c:pt>
                <c:pt idx="41">
                  <c:v>205.0</c:v>
                </c:pt>
                <c:pt idx="42">
                  <c:v>210.0</c:v>
                </c:pt>
                <c:pt idx="43">
                  <c:v>215.0</c:v>
                </c:pt>
                <c:pt idx="44">
                  <c:v>220.0</c:v>
                </c:pt>
                <c:pt idx="45">
                  <c:v>225.0</c:v>
                </c:pt>
                <c:pt idx="46">
                  <c:v>230.0</c:v>
                </c:pt>
                <c:pt idx="47">
                  <c:v>235.0</c:v>
                </c:pt>
                <c:pt idx="48">
                  <c:v>240.0</c:v>
                </c:pt>
                <c:pt idx="49">
                  <c:v>245.0</c:v>
                </c:pt>
                <c:pt idx="50">
                  <c:v>250.0</c:v>
                </c:pt>
                <c:pt idx="51">
                  <c:v>255.0</c:v>
                </c:pt>
                <c:pt idx="52">
                  <c:v>260.0</c:v>
                </c:pt>
                <c:pt idx="53">
                  <c:v>265.0</c:v>
                </c:pt>
                <c:pt idx="54">
                  <c:v>270.0</c:v>
                </c:pt>
                <c:pt idx="55">
                  <c:v>275.0</c:v>
                </c:pt>
                <c:pt idx="56">
                  <c:v>280.0</c:v>
                </c:pt>
                <c:pt idx="57">
                  <c:v>285.0</c:v>
                </c:pt>
                <c:pt idx="58">
                  <c:v>290.0</c:v>
                </c:pt>
                <c:pt idx="59">
                  <c:v>295.0</c:v>
                </c:pt>
                <c:pt idx="60">
                  <c:v>300.0</c:v>
                </c:pt>
                <c:pt idx="61">
                  <c:v>305.0</c:v>
                </c:pt>
                <c:pt idx="62">
                  <c:v>310.0</c:v>
                </c:pt>
                <c:pt idx="63">
                  <c:v>315.0</c:v>
                </c:pt>
                <c:pt idx="64">
                  <c:v>320.0</c:v>
                </c:pt>
                <c:pt idx="65">
                  <c:v>325.0</c:v>
                </c:pt>
                <c:pt idx="66">
                  <c:v>330.0</c:v>
                </c:pt>
                <c:pt idx="67">
                  <c:v>335.0</c:v>
                </c:pt>
                <c:pt idx="68">
                  <c:v>340.0</c:v>
                </c:pt>
                <c:pt idx="69">
                  <c:v>345.0</c:v>
                </c:pt>
                <c:pt idx="70">
                  <c:v>350.0</c:v>
                </c:pt>
                <c:pt idx="71">
                  <c:v>355.0</c:v>
                </c:pt>
                <c:pt idx="72">
                  <c:v>360.0</c:v>
                </c:pt>
                <c:pt idx="73">
                  <c:v>365.0</c:v>
                </c:pt>
                <c:pt idx="74">
                  <c:v>370.0</c:v>
                </c:pt>
                <c:pt idx="75">
                  <c:v>375.0</c:v>
                </c:pt>
                <c:pt idx="76">
                  <c:v>380.0</c:v>
                </c:pt>
                <c:pt idx="77">
                  <c:v>385.0</c:v>
                </c:pt>
                <c:pt idx="78">
                  <c:v>390.0</c:v>
                </c:pt>
                <c:pt idx="79">
                  <c:v>395.0</c:v>
                </c:pt>
                <c:pt idx="80">
                  <c:v>400.0</c:v>
                </c:pt>
                <c:pt idx="81">
                  <c:v>405.0</c:v>
                </c:pt>
                <c:pt idx="82">
                  <c:v>410.0</c:v>
                </c:pt>
                <c:pt idx="83">
                  <c:v>415.0</c:v>
                </c:pt>
                <c:pt idx="84">
                  <c:v>420.0</c:v>
                </c:pt>
                <c:pt idx="85">
                  <c:v>425.0</c:v>
                </c:pt>
                <c:pt idx="86">
                  <c:v>430.0</c:v>
                </c:pt>
                <c:pt idx="87">
                  <c:v>435.0</c:v>
                </c:pt>
                <c:pt idx="88">
                  <c:v>440.0</c:v>
                </c:pt>
                <c:pt idx="89">
                  <c:v>445.0</c:v>
                </c:pt>
                <c:pt idx="90">
                  <c:v>450.0</c:v>
                </c:pt>
                <c:pt idx="91">
                  <c:v>455.0</c:v>
                </c:pt>
                <c:pt idx="92">
                  <c:v>460.0</c:v>
                </c:pt>
                <c:pt idx="93">
                  <c:v>465.0</c:v>
                </c:pt>
                <c:pt idx="94">
                  <c:v>470.0</c:v>
                </c:pt>
                <c:pt idx="95">
                  <c:v>475.0</c:v>
                </c:pt>
                <c:pt idx="96">
                  <c:v>480.0</c:v>
                </c:pt>
                <c:pt idx="97">
                  <c:v>485.0</c:v>
                </c:pt>
                <c:pt idx="98">
                  <c:v>490.0</c:v>
                </c:pt>
                <c:pt idx="99">
                  <c:v>495.0</c:v>
                </c:pt>
                <c:pt idx="100">
                  <c:v>500.0</c:v>
                </c:pt>
              </c:numCache>
            </c:numRef>
          </c:cat>
          <c:val>
            <c:numRef>
              <c:f>Sheet1!$B$4:$B$104</c:f>
              <c:numCache>
                <c:formatCode>0.000</c:formatCode>
                <c:ptCount val="101"/>
                <c:pt idx="0">
                  <c:v>0.3333333333</c:v>
                </c:pt>
                <c:pt idx="1">
                  <c:v>0.3333356628</c:v>
                </c:pt>
                <c:pt idx="2">
                  <c:v>0.3333380612</c:v>
                </c:pt>
                <c:pt idx="3">
                  <c:v>0.3333406106</c:v>
                </c:pt>
                <c:pt idx="4">
                  <c:v>0.3333434022</c:v>
                </c:pt>
                <c:pt idx="5">
                  <c:v>0.3333465323</c:v>
                </c:pt>
                <c:pt idx="6">
                  <c:v>0.3333501062</c:v>
                </c:pt>
                <c:pt idx="7">
                  <c:v>0.333354281</c:v>
                </c:pt>
                <c:pt idx="8">
                  <c:v>0.3333591686</c:v>
                </c:pt>
                <c:pt idx="9">
                  <c:v>0.3333649714</c:v>
                </c:pt>
                <c:pt idx="10">
                  <c:v>0.3333718542</c:v>
                </c:pt>
                <c:pt idx="11">
                  <c:v>0.3333799184</c:v>
                </c:pt>
                <c:pt idx="12">
                  <c:v>0.333389218</c:v>
                </c:pt>
                <c:pt idx="13">
                  <c:v>0.3334000615</c:v>
                </c:pt>
                <c:pt idx="14">
                  <c:v>0.3334125201</c:v>
                </c:pt>
                <c:pt idx="15">
                  <c:v>0.3334269155</c:v>
                </c:pt>
                <c:pt idx="16">
                  <c:v>0.3334437056</c:v>
                </c:pt>
                <c:pt idx="17">
                  <c:v>0.3334634675</c:v>
                </c:pt>
                <c:pt idx="18">
                  <c:v>0.3334866837</c:v>
                </c:pt>
                <c:pt idx="19">
                  <c:v>0.3335139618</c:v>
                </c:pt>
                <c:pt idx="20">
                  <c:v>0.3335460439</c:v>
                </c:pt>
                <c:pt idx="21">
                  <c:v>0.3335838424</c:v>
                </c:pt>
                <c:pt idx="22">
                  <c:v>0.3336284434</c:v>
                </c:pt>
                <c:pt idx="23">
                  <c:v>0.3336810498</c:v>
                </c:pt>
                <c:pt idx="24">
                  <c:v>0.3337431311</c:v>
                </c:pt>
                <c:pt idx="25">
                  <c:v>0.3338163114</c:v>
                </c:pt>
                <c:pt idx="26">
                  <c:v>0.3339027129</c:v>
                </c:pt>
                <c:pt idx="27">
                  <c:v>0.3340047565</c:v>
                </c:pt>
                <c:pt idx="28">
                  <c:v>0.334125113</c:v>
                </c:pt>
                <c:pt idx="29">
                  <c:v>0.3342672342</c:v>
                </c:pt>
                <c:pt idx="30">
                  <c:v>0.3344349978</c:v>
                </c:pt>
                <c:pt idx="31">
                  <c:v>0.3346330474</c:v>
                </c:pt>
                <c:pt idx="32">
                  <c:v>0.3348672399</c:v>
                </c:pt>
                <c:pt idx="33">
                  <c:v>0.3351440905</c:v>
                </c:pt>
                <c:pt idx="34">
                  <c:v>0.3354716445</c:v>
                </c:pt>
                <c:pt idx="35">
                  <c:v>0.3358589629</c:v>
                </c:pt>
                <c:pt idx="36">
                  <c:v>0.3363169037</c:v>
                </c:pt>
                <c:pt idx="37">
                  <c:v>0.33685872</c:v>
                </c:pt>
                <c:pt idx="38">
                  <c:v>0.3374999148</c:v>
                </c:pt>
                <c:pt idx="39">
                  <c:v>0.3382582553</c:v>
                </c:pt>
                <c:pt idx="40">
                  <c:v>0.3391553085</c:v>
                </c:pt>
                <c:pt idx="41">
                  <c:v>0.3402159511</c:v>
                </c:pt>
                <c:pt idx="42">
                  <c:v>0.3414689857</c:v>
                </c:pt>
                <c:pt idx="43">
                  <c:v>0.3429482832</c:v>
                </c:pt>
                <c:pt idx="44">
                  <c:v>0.3446935435</c:v>
                </c:pt>
                <c:pt idx="45">
                  <c:v>0.346750277</c:v>
                </c:pt>
                <c:pt idx="46">
                  <c:v>0.3491723892</c:v>
                </c:pt>
                <c:pt idx="47">
                  <c:v>0.3520185856</c:v>
                </c:pt>
                <c:pt idx="48">
                  <c:v>0.3553565415</c:v>
                </c:pt>
                <c:pt idx="49">
                  <c:v>0.3592594671</c:v>
                </c:pt>
                <c:pt idx="50">
                  <c:v>0.3638098987</c:v>
                </c:pt>
                <c:pt idx="51">
                  <c:v>0.3690954848</c:v>
                </c:pt>
                <c:pt idx="52">
                  <c:v>0.3752052953</c:v>
                </c:pt>
                <c:pt idx="53">
                  <c:v>0.3822315035</c:v>
                </c:pt>
                <c:pt idx="54">
                  <c:v>0.3902551873</c:v>
                </c:pt>
                <c:pt idx="55">
                  <c:v>0.399347154</c:v>
                </c:pt>
                <c:pt idx="56">
                  <c:v>0.4095561272</c:v>
                </c:pt>
                <c:pt idx="57">
                  <c:v>0.4209005624</c:v>
                </c:pt>
                <c:pt idx="58">
                  <c:v>0.4333366875</c:v>
                </c:pt>
                <c:pt idx="59">
                  <c:v>0.4467979841</c:v>
                </c:pt>
                <c:pt idx="60">
                  <c:v>0.4611462531</c:v>
                </c:pt>
                <c:pt idx="61">
                  <c:v>0.4762067775</c:v>
                </c:pt>
                <c:pt idx="62">
                  <c:v>0.4917963234</c:v>
                </c:pt>
                <c:pt idx="63">
                  <c:v>0.5077765086</c:v>
                </c:pt>
                <c:pt idx="64">
                  <c:v>0.5239771966</c:v>
                </c:pt>
                <c:pt idx="65">
                  <c:v>0.5402411706</c:v>
                </c:pt>
                <c:pt idx="66">
                  <c:v>0.5564236573</c:v>
                </c:pt>
                <c:pt idx="67">
                  <c:v>0.5724475494</c:v>
                </c:pt>
                <c:pt idx="68">
                  <c:v>0.5882474297</c:v>
                </c:pt>
                <c:pt idx="69">
                  <c:v>0.6037482365</c:v>
                </c:pt>
                <c:pt idx="70">
                  <c:v>0.6189372053</c:v>
                </c:pt>
                <c:pt idx="71">
                  <c:v>0.6337595634</c:v>
                </c:pt>
                <c:pt idx="72">
                  <c:v>0.6481785645</c:v>
                </c:pt>
                <c:pt idx="73">
                  <c:v>0.6622051735</c:v>
                </c:pt>
                <c:pt idx="74">
                  <c:v>0.6757881429</c:v>
                </c:pt>
                <c:pt idx="75">
                  <c:v>0.6889250837</c:v>
                </c:pt>
                <c:pt idx="76">
                  <c:v>0.7015910514</c:v>
                </c:pt>
                <c:pt idx="77">
                  <c:v>0.713768226</c:v>
                </c:pt>
                <c:pt idx="78">
                  <c:v>0.7254388384</c:v>
                </c:pt>
                <c:pt idx="79">
                  <c:v>0.7365917638</c:v>
                </c:pt>
                <c:pt idx="80">
                  <c:v>0.7472305579</c:v>
                </c:pt>
                <c:pt idx="81">
                  <c:v>0.7573543515</c:v>
                </c:pt>
                <c:pt idx="82">
                  <c:v>0.7669728632</c:v>
                </c:pt>
                <c:pt idx="83">
                  <c:v>0.7760911234</c:v>
                </c:pt>
                <c:pt idx="84">
                  <c:v>0.7847391805</c:v>
                </c:pt>
                <c:pt idx="85">
                  <c:v>0.7929178546</c:v>
                </c:pt>
                <c:pt idx="86">
                  <c:v>0.8006562863</c:v>
                </c:pt>
                <c:pt idx="87">
                  <c:v>0.8079859012</c:v>
                </c:pt>
                <c:pt idx="88">
                  <c:v>0.8149142337</c:v>
                </c:pt>
                <c:pt idx="89">
                  <c:v>0.8214641608</c:v>
                </c:pt>
                <c:pt idx="90">
                  <c:v>0.8276633316</c:v>
                </c:pt>
                <c:pt idx="91">
                  <c:v>0.8335268747</c:v>
                </c:pt>
                <c:pt idx="92">
                  <c:v>0.8390702758</c:v>
                </c:pt>
                <c:pt idx="93">
                  <c:v>0.8443250588</c:v>
                </c:pt>
                <c:pt idx="94">
                  <c:v>0.8492986818</c:v>
                </c:pt>
                <c:pt idx="95">
                  <c:v>0.854017391</c:v>
                </c:pt>
                <c:pt idx="96">
                  <c:v>0.8584862453</c:v>
                </c:pt>
                <c:pt idx="97">
                  <c:v>0.862733875</c:v>
                </c:pt>
                <c:pt idx="98">
                  <c:v>0.8667647442</c:v>
                </c:pt>
                <c:pt idx="99">
                  <c:v>0.8706015391</c:v>
                </c:pt>
                <c:pt idx="100">
                  <c:v>0.8742480817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Sheet1!$C$3</c:f>
              <c:strCache>
                <c:ptCount val="1"/>
                <c:pt idx="0">
                  <c:v>t2</c:v>
                </c:pt>
              </c:strCache>
            </c:strRef>
          </c:tx>
          <c:spPr>
            <a:ln w="12700" cap="rnd">
              <a:solidFill>
                <a:schemeClr val="accent2"/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Sheet1!$A$4:$A$104</c:f>
              <c:numCache>
                <c:formatCode>General</c:formatCode>
                <c:ptCount val="101"/>
                <c:pt idx="0">
                  <c:v>0.0</c:v>
                </c:pt>
                <c:pt idx="1">
                  <c:v>5.0</c:v>
                </c:pt>
                <c:pt idx="2">
                  <c:v>10.0</c:v>
                </c:pt>
                <c:pt idx="3">
                  <c:v>15.0</c:v>
                </c:pt>
                <c:pt idx="4">
                  <c:v>20.0</c:v>
                </c:pt>
                <c:pt idx="5">
                  <c:v>25.0</c:v>
                </c:pt>
                <c:pt idx="6">
                  <c:v>30.0</c:v>
                </c:pt>
                <c:pt idx="7">
                  <c:v>35.0</c:v>
                </c:pt>
                <c:pt idx="8">
                  <c:v>40.0</c:v>
                </c:pt>
                <c:pt idx="9">
                  <c:v>45.0</c:v>
                </c:pt>
                <c:pt idx="10">
                  <c:v>50.0</c:v>
                </c:pt>
                <c:pt idx="11">
                  <c:v>55.0</c:v>
                </c:pt>
                <c:pt idx="12">
                  <c:v>60.0</c:v>
                </c:pt>
                <c:pt idx="13">
                  <c:v>65.0</c:v>
                </c:pt>
                <c:pt idx="14">
                  <c:v>70.0</c:v>
                </c:pt>
                <c:pt idx="15">
                  <c:v>75.0</c:v>
                </c:pt>
                <c:pt idx="16">
                  <c:v>80.0</c:v>
                </c:pt>
                <c:pt idx="17">
                  <c:v>85.0</c:v>
                </c:pt>
                <c:pt idx="18">
                  <c:v>90.0</c:v>
                </c:pt>
                <c:pt idx="19">
                  <c:v>95.0</c:v>
                </c:pt>
                <c:pt idx="20">
                  <c:v>100.0</c:v>
                </c:pt>
                <c:pt idx="21">
                  <c:v>105.0</c:v>
                </c:pt>
                <c:pt idx="22">
                  <c:v>110.0</c:v>
                </c:pt>
                <c:pt idx="23">
                  <c:v>115.0</c:v>
                </c:pt>
                <c:pt idx="24">
                  <c:v>120.0</c:v>
                </c:pt>
                <c:pt idx="25">
                  <c:v>125.0</c:v>
                </c:pt>
                <c:pt idx="26">
                  <c:v>130.0</c:v>
                </c:pt>
                <c:pt idx="27">
                  <c:v>135.0</c:v>
                </c:pt>
                <c:pt idx="28">
                  <c:v>140.0</c:v>
                </c:pt>
                <c:pt idx="29">
                  <c:v>145.0</c:v>
                </c:pt>
                <c:pt idx="30">
                  <c:v>150.0</c:v>
                </c:pt>
                <c:pt idx="31">
                  <c:v>155.0</c:v>
                </c:pt>
                <c:pt idx="32">
                  <c:v>160.0</c:v>
                </c:pt>
                <c:pt idx="33">
                  <c:v>165.0</c:v>
                </c:pt>
                <c:pt idx="34">
                  <c:v>170.0</c:v>
                </c:pt>
                <c:pt idx="35">
                  <c:v>175.0</c:v>
                </c:pt>
                <c:pt idx="36">
                  <c:v>180.0</c:v>
                </c:pt>
                <c:pt idx="37">
                  <c:v>185.0</c:v>
                </c:pt>
                <c:pt idx="38">
                  <c:v>190.0</c:v>
                </c:pt>
                <c:pt idx="39">
                  <c:v>195.0</c:v>
                </c:pt>
                <c:pt idx="40">
                  <c:v>200.0</c:v>
                </c:pt>
                <c:pt idx="41">
                  <c:v>205.0</c:v>
                </c:pt>
                <c:pt idx="42">
                  <c:v>210.0</c:v>
                </c:pt>
                <c:pt idx="43">
                  <c:v>215.0</c:v>
                </c:pt>
                <c:pt idx="44">
                  <c:v>220.0</c:v>
                </c:pt>
                <c:pt idx="45">
                  <c:v>225.0</c:v>
                </c:pt>
                <c:pt idx="46">
                  <c:v>230.0</c:v>
                </c:pt>
                <c:pt idx="47">
                  <c:v>235.0</c:v>
                </c:pt>
                <c:pt idx="48">
                  <c:v>240.0</c:v>
                </c:pt>
                <c:pt idx="49">
                  <c:v>245.0</c:v>
                </c:pt>
                <c:pt idx="50">
                  <c:v>250.0</c:v>
                </c:pt>
                <c:pt idx="51">
                  <c:v>255.0</c:v>
                </c:pt>
                <c:pt idx="52">
                  <c:v>260.0</c:v>
                </c:pt>
                <c:pt idx="53">
                  <c:v>265.0</c:v>
                </c:pt>
                <c:pt idx="54">
                  <c:v>270.0</c:v>
                </c:pt>
                <c:pt idx="55">
                  <c:v>275.0</c:v>
                </c:pt>
                <c:pt idx="56">
                  <c:v>280.0</c:v>
                </c:pt>
                <c:pt idx="57">
                  <c:v>285.0</c:v>
                </c:pt>
                <c:pt idx="58">
                  <c:v>290.0</c:v>
                </c:pt>
                <c:pt idx="59">
                  <c:v>295.0</c:v>
                </c:pt>
                <c:pt idx="60">
                  <c:v>300.0</c:v>
                </c:pt>
                <c:pt idx="61">
                  <c:v>305.0</c:v>
                </c:pt>
                <c:pt idx="62">
                  <c:v>310.0</c:v>
                </c:pt>
                <c:pt idx="63">
                  <c:v>315.0</c:v>
                </c:pt>
                <c:pt idx="64">
                  <c:v>320.0</c:v>
                </c:pt>
                <c:pt idx="65">
                  <c:v>325.0</c:v>
                </c:pt>
                <c:pt idx="66">
                  <c:v>330.0</c:v>
                </c:pt>
                <c:pt idx="67">
                  <c:v>335.0</c:v>
                </c:pt>
                <c:pt idx="68">
                  <c:v>340.0</c:v>
                </c:pt>
                <c:pt idx="69">
                  <c:v>345.0</c:v>
                </c:pt>
                <c:pt idx="70">
                  <c:v>350.0</c:v>
                </c:pt>
                <c:pt idx="71">
                  <c:v>355.0</c:v>
                </c:pt>
                <c:pt idx="72">
                  <c:v>360.0</c:v>
                </c:pt>
                <c:pt idx="73">
                  <c:v>365.0</c:v>
                </c:pt>
                <c:pt idx="74">
                  <c:v>370.0</c:v>
                </c:pt>
                <c:pt idx="75">
                  <c:v>375.0</c:v>
                </c:pt>
                <c:pt idx="76">
                  <c:v>380.0</c:v>
                </c:pt>
                <c:pt idx="77">
                  <c:v>385.0</c:v>
                </c:pt>
                <c:pt idx="78">
                  <c:v>390.0</c:v>
                </c:pt>
                <c:pt idx="79">
                  <c:v>395.0</c:v>
                </c:pt>
                <c:pt idx="80">
                  <c:v>400.0</c:v>
                </c:pt>
                <c:pt idx="81">
                  <c:v>405.0</c:v>
                </c:pt>
                <c:pt idx="82">
                  <c:v>410.0</c:v>
                </c:pt>
                <c:pt idx="83">
                  <c:v>415.0</c:v>
                </c:pt>
                <c:pt idx="84">
                  <c:v>420.0</c:v>
                </c:pt>
                <c:pt idx="85">
                  <c:v>425.0</c:v>
                </c:pt>
                <c:pt idx="86">
                  <c:v>430.0</c:v>
                </c:pt>
                <c:pt idx="87">
                  <c:v>435.0</c:v>
                </c:pt>
                <c:pt idx="88">
                  <c:v>440.0</c:v>
                </c:pt>
                <c:pt idx="89">
                  <c:v>445.0</c:v>
                </c:pt>
                <c:pt idx="90">
                  <c:v>450.0</c:v>
                </c:pt>
                <c:pt idx="91">
                  <c:v>455.0</c:v>
                </c:pt>
                <c:pt idx="92">
                  <c:v>460.0</c:v>
                </c:pt>
                <c:pt idx="93">
                  <c:v>465.0</c:v>
                </c:pt>
                <c:pt idx="94">
                  <c:v>470.0</c:v>
                </c:pt>
                <c:pt idx="95">
                  <c:v>475.0</c:v>
                </c:pt>
                <c:pt idx="96">
                  <c:v>480.0</c:v>
                </c:pt>
                <c:pt idx="97">
                  <c:v>485.0</c:v>
                </c:pt>
                <c:pt idx="98">
                  <c:v>490.0</c:v>
                </c:pt>
                <c:pt idx="99">
                  <c:v>495.0</c:v>
                </c:pt>
                <c:pt idx="100">
                  <c:v>500.0</c:v>
                </c:pt>
              </c:numCache>
            </c:numRef>
          </c:cat>
          <c:val>
            <c:numRef>
              <c:f>Sheet1!$C$4:$C$104</c:f>
              <c:numCache>
                <c:formatCode>0.000</c:formatCode>
                <c:ptCount val="101"/>
                <c:pt idx="0">
                  <c:v>0.3333333333</c:v>
                </c:pt>
                <c:pt idx="1">
                  <c:v>0.3333761428</c:v>
                </c:pt>
                <c:pt idx="2">
                  <c:v>0.3334336206</c:v>
                </c:pt>
                <c:pt idx="3">
                  <c:v>0.3335240115</c:v>
                </c:pt>
                <c:pt idx="4">
                  <c:v>0.3336762262</c:v>
                </c:pt>
                <c:pt idx="5">
                  <c:v>0.3339368436</c:v>
                </c:pt>
                <c:pt idx="6">
                  <c:v>0.334388235</c:v>
                </c:pt>
                <c:pt idx="7">
                  <c:v>0.3351663967</c:v>
                </c:pt>
                <c:pt idx="8">
                  <c:v>0.3365091414</c:v>
                </c:pt>
                <c:pt idx="9">
                  <c:v>0.3388149236</c:v>
                </c:pt>
                <c:pt idx="10">
                  <c:v>0.3427260482</c:v>
                </c:pt>
                <c:pt idx="11">
                  <c:v>0.3492428926</c:v>
                </c:pt>
                <c:pt idx="12">
                  <c:v>0.3597630686</c:v>
                </c:pt>
                <c:pt idx="13">
                  <c:v>0.3760977057</c:v>
                </c:pt>
                <c:pt idx="14">
                  <c:v>0.3999705083</c:v>
                </c:pt>
                <c:pt idx="15">
                  <c:v>0.4322343333</c:v>
                </c:pt>
                <c:pt idx="16">
                  <c:v>0.4715000873</c:v>
                </c:pt>
                <c:pt idx="17">
                  <c:v>0.5130570119</c:v>
                </c:pt>
                <c:pt idx="18">
                  <c:v>0.5521884941</c:v>
                </c:pt>
                <c:pt idx="19">
                  <c:v>0.586403029</c:v>
                </c:pt>
                <c:pt idx="20">
                  <c:v>0.6158284182</c:v>
                </c:pt>
                <c:pt idx="21">
                  <c:v>0.6416241601</c:v>
                </c:pt>
                <c:pt idx="22">
                  <c:v>0.6648495535</c:v>
                </c:pt>
                <c:pt idx="23">
                  <c:v>0.6863351651</c:v>
                </c:pt>
                <c:pt idx="24">
                  <c:v>0.7065542719</c:v>
                </c:pt>
                <c:pt idx="25">
                  <c:v>0.7257944072</c:v>
                </c:pt>
                <c:pt idx="26">
                  <c:v>0.7440547205</c:v>
                </c:pt>
                <c:pt idx="27">
                  <c:v>0.761326519</c:v>
                </c:pt>
                <c:pt idx="28">
                  <c:v>0.7775331655</c:v>
                </c:pt>
                <c:pt idx="29">
                  <c:v>0.7926056286</c:v>
                </c:pt>
                <c:pt idx="30">
                  <c:v>0.8064450103</c:v>
                </c:pt>
                <c:pt idx="31">
                  <c:v>0.819104375</c:v>
                </c:pt>
                <c:pt idx="32">
                  <c:v>0.8307577944</c:v>
                </c:pt>
                <c:pt idx="33">
                  <c:v>0.8414013924</c:v>
                </c:pt>
                <c:pt idx="34">
                  <c:v>0.851065654</c:v>
                </c:pt>
                <c:pt idx="35">
                  <c:v>0.8597805438</c:v>
                </c:pt>
                <c:pt idx="36">
                  <c:v>0.8676842586</c:v>
                </c:pt>
                <c:pt idx="37">
                  <c:v>0.8747914763</c:v>
                </c:pt>
                <c:pt idx="38">
                  <c:v>0.8812752192</c:v>
                </c:pt>
                <c:pt idx="39">
                  <c:v>0.8871966753</c:v>
                </c:pt>
                <c:pt idx="40">
                  <c:v>0.892536983</c:v>
                </c:pt>
                <c:pt idx="41">
                  <c:v>0.8974492975</c:v>
                </c:pt>
                <c:pt idx="42">
                  <c:v>0.9019628789</c:v>
                </c:pt>
                <c:pt idx="43">
                  <c:v>0.9061207977</c:v>
                </c:pt>
                <c:pt idx="44">
                  <c:v>0.9099594913</c:v>
                </c:pt>
                <c:pt idx="45">
                  <c:v>0.9135055299</c:v>
                </c:pt>
                <c:pt idx="46">
                  <c:v>0.9167809543</c:v>
                </c:pt>
                <c:pt idx="47">
                  <c:v>0.9197883193</c:v>
                </c:pt>
                <c:pt idx="48">
                  <c:v>0.922607458</c:v>
                </c:pt>
                <c:pt idx="49">
                  <c:v>0.9252365497</c:v>
                </c:pt>
                <c:pt idx="50">
                  <c:v>0.927691477</c:v>
                </c:pt>
                <c:pt idx="51">
                  <c:v>0.930000191</c:v>
                </c:pt>
                <c:pt idx="52">
                  <c:v>0.9321587749</c:v>
                </c:pt>
                <c:pt idx="53">
                  <c:v>0.9341828249</c:v>
                </c:pt>
                <c:pt idx="54">
                  <c:v>0.9360767391</c:v>
                </c:pt>
                <c:pt idx="55">
                  <c:v>0.9378582552</c:v>
                </c:pt>
                <c:pt idx="56">
                  <c:v>0.9395406238</c:v>
                </c:pt>
                <c:pt idx="57">
                  <c:v>0.9411297311</c:v>
                </c:pt>
                <c:pt idx="58">
                  <c:v>0.9426308136</c:v>
                </c:pt>
                <c:pt idx="59">
                  <c:v>0.944052679</c:v>
                </c:pt>
                <c:pt idx="60">
                  <c:v>0.9454120098</c:v>
                </c:pt>
                <c:pt idx="61">
                  <c:v>0.9467062568</c:v>
                </c:pt>
                <c:pt idx="62">
                  <c:v>0.9479394236</c:v>
                </c:pt>
                <c:pt idx="63">
                  <c:v>0.9491153271</c:v>
                </c:pt>
                <c:pt idx="64">
                  <c:v>0.95023768</c:v>
                </c:pt>
                <c:pt idx="65">
                  <c:v>0.9513081265</c:v>
                </c:pt>
                <c:pt idx="66">
                  <c:v>0.9523255405</c:v>
                </c:pt>
                <c:pt idx="67">
                  <c:v>0.9532989895</c:v>
                </c:pt>
                <c:pt idx="68">
                  <c:v>0.9542352272</c:v>
                </c:pt>
                <c:pt idx="69">
                  <c:v>0.9551317783</c:v>
                </c:pt>
                <c:pt idx="70">
                  <c:v>0.9559930384</c:v>
                </c:pt>
                <c:pt idx="71">
                  <c:v>0.9568153781</c:v>
                </c:pt>
                <c:pt idx="72">
                  <c:v>0.9576093378</c:v>
                </c:pt>
                <c:pt idx="73">
                  <c:v>0.9583722562</c:v>
                </c:pt>
                <c:pt idx="74">
                  <c:v>0.9591010652</c:v>
                </c:pt>
                <c:pt idx="75">
                  <c:v>0.9598003808</c:v>
                </c:pt>
                <c:pt idx="76">
                  <c:v>0.96047913</c:v>
                </c:pt>
                <c:pt idx="77">
                  <c:v>0.9611325075</c:v>
                </c:pt>
                <c:pt idx="78">
                  <c:v>0.9617660725</c:v>
                </c:pt>
                <c:pt idx="79">
                  <c:v>0.9623764297</c:v>
                </c:pt>
                <c:pt idx="80">
                  <c:v>0.9629671778</c:v>
                </c:pt>
                <c:pt idx="81">
                  <c:v>0.9635392617</c:v>
                </c:pt>
                <c:pt idx="82">
                  <c:v>0.9640933564</c:v>
                </c:pt>
                <c:pt idx="83">
                  <c:v>0.9646301674</c:v>
                </c:pt>
                <c:pt idx="84">
                  <c:v>0.9651484733</c:v>
                </c:pt>
                <c:pt idx="85">
                  <c:v>0.9656509833</c:v>
                </c:pt>
                <c:pt idx="86">
                  <c:v>0.9661387523</c:v>
                </c:pt>
                <c:pt idx="87">
                  <c:v>0.9666122976</c:v>
                </c:pt>
                <c:pt idx="88">
                  <c:v>0.967072151</c:v>
                </c:pt>
                <c:pt idx="89">
                  <c:v>0.9675188429</c:v>
                </c:pt>
                <c:pt idx="90">
                  <c:v>0.9679528931</c:v>
                </c:pt>
                <c:pt idx="91">
                  <c:v>0.9683748055</c:v>
                </c:pt>
                <c:pt idx="92">
                  <c:v>0.9687850655</c:v>
                </c:pt>
                <c:pt idx="93">
                  <c:v>0.9691841403</c:v>
                </c:pt>
                <c:pt idx="94">
                  <c:v>0.9695724729</c:v>
                </c:pt>
                <c:pt idx="95">
                  <c:v>0.9699504871</c:v>
                </c:pt>
                <c:pt idx="96">
                  <c:v>0.9703185873</c:v>
                </c:pt>
                <c:pt idx="97">
                  <c:v>0.9706771582</c:v>
                </c:pt>
                <c:pt idx="98">
                  <c:v>0.9710265657</c:v>
                </c:pt>
                <c:pt idx="99">
                  <c:v>0.9713671583</c:v>
                </c:pt>
                <c:pt idx="100">
                  <c:v>0.9716992672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Sheet1!$D$3</c:f>
              <c:strCache>
                <c:ptCount val="1"/>
                <c:pt idx="0">
                  <c:v>t3</c:v>
                </c:pt>
              </c:strCache>
            </c:strRef>
          </c:tx>
          <c:spPr>
            <a:ln w="12700" cap="rnd">
              <a:solidFill>
                <a:schemeClr val="accent3"/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Sheet1!$A$4:$A$104</c:f>
              <c:numCache>
                <c:formatCode>General</c:formatCode>
                <c:ptCount val="101"/>
                <c:pt idx="0">
                  <c:v>0.0</c:v>
                </c:pt>
                <c:pt idx="1">
                  <c:v>5.0</c:v>
                </c:pt>
                <c:pt idx="2">
                  <c:v>10.0</c:v>
                </c:pt>
                <c:pt idx="3">
                  <c:v>15.0</c:v>
                </c:pt>
                <c:pt idx="4">
                  <c:v>20.0</c:v>
                </c:pt>
                <c:pt idx="5">
                  <c:v>25.0</c:v>
                </c:pt>
                <c:pt idx="6">
                  <c:v>30.0</c:v>
                </c:pt>
                <c:pt idx="7">
                  <c:v>35.0</c:v>
                </c:pt>
                <c:pt idx="8">
                  <c:v>40.0</c:v>
                </c:pt>
                <c:pt idx="9">
                  <c:v>45.0</c:v>
                </c:pt>
                <c:pt idx="10">
                  <c:v>50.0</c:v>
                </c:pt>
                <c:pt idx="11">
                  <c:v>55.0</c:v>
                </c:pt>
                <c:pt idx="12">
                  <c:v>60.0</c:v>
                </c:pt>
                <c:pt idx="13">
                  <c:v>65.0</c:v>
                </c:pt>
                <c:pt idx="14">
                  <c:v>70.0</c:v>
                </c:pt>
                <c:pt idx="15">
                  <c:v>75.0</c:v>
                </c:pt>
                <c:pt idx="16">
                  <c:v>80.0</c:v>
                </c:pt>
                <c:pt idx="17">
                  <c:v>85.0</c:v>
                </c:pt>
                <c:pt idx="18">
                  <c:v>90.0</c:v>
                </c:pt>
                <c:pt idx="19">
                  <c:v>95.0</c:v>
                </c:pt>
                <c:pt idx="20">
                  <c:v>100.0</c:v>
                </c:pt>
                <c:pt idx="21">
                  <c:v>105.0</c:v>
                </c:pt>
                <c:pt idx="22">
                  <c:v>110.0</c:v>
                </c:pt>
                <c:pt idx="23">
                  <c:v>115.0</c:v>
                </c:pt>
                <c:pt idx="24">
                  <c:v>120.0</c:v>
                </c:pt>
                <c:pt idx="25">
                  <c:v>125.0</c:v>
                </c:pt>
                <c:pt idx="26">
                  <c:v>130.0</c:v>
                </c:pt>
                <c:pt idx="27">
                  <c:v>135.0</c:v>
                </c:pt>
                <c:pt idx="28">
                  <c:v>140.0</c:v>
                </c:pt>
                <c:pt idx="29">
                  <c:v>145.0</c:v>
                </c:pt>
                <c:pt idx="30">
                  <c:v>150.0</c:v>
                </c:pt>
                <c:pt idx="31">
                  <c:v>155.0</c:v>
                </c:pt>
                <c:pt idx="32">
                  <c:v>160.0</c:v>
                </c:pt>
                <c:pt idx="33">
                  <c:v>165.0</c:v>
                </c:pt>
                <c:pt idx="34">
                  <c:v>170.0</c:v>
                </c:pt>
                <c:pt idx="35">
                  <c:v>175.0</c:v>
                </c:pt>
                <c:pt idx="36">
                  <c:v>180.0</c:v>
                </c:pt>
                <c:pt idx="37">
                  <c:v>185.0</c:v>
                </c:pt>
                <c:pt idx="38">
                  <c:v>190.0</c:v>
                </c:pt>
                <c:pt idx="39">
                  <c:v>195.0</c:v>
                </c:pt>
                <c:pt idx="40">
                  <c:v>200.0</c:v>
                </c:pt>
                <c:pt idx="41">
                  <c:v>205.0</c:v>
                </c:pt>
                <c:pt idx="42">
                  <c:v>210.0</c:v>
                </c:pt>
                <c:pt idx="43">
                  <c:v>215.0</c:v>
                </c:pt>
                <c:pt idx="44">
                  <c:v>220.0</c:v>
                </c:pt>
                <c:pt idx="45">
                  <c:v>225.0</c:v>
                </c:pt>
                <c:pt idx="46">
                  <c:v>230.0</c:v>
                </c:pt>
                <c:pt idx="47">
                  <c:v>235.0</c:v>
                </c:pt>
                <c:pt idx="48">
                  <c:v>240.0</c:v>
                </c:pt>
                <c:pt idx="49">
                  <c:v>245.0</c:v>
                </c:pt>
                <c:pt idx="50">
                  <c:v>250.0</c:v>
                </c:pt>
                <c:pt idx="51">
                  <c:v>255.0</c:v>
                </c:pt>
                <c:pt idx="52">
                  <c:v>260.0</c:v>
                </c:pt>
                <c:pt idx="53">
                  <c:v>265.0</c:v>
                </c:pt>
                <c:pt idx="54">
                  <c:v>270.0</c:v>
                </c:pt>
                <c:pt idx="55">
                  <c:v>275.0</c:v>
                </c:pt>
                <c:pt idx="56">
                  <c:v>280.0</c:v>
                </c:pt>
                <c:pt idx="57">
                  <c:v>285.0</c:v>
                </c:pt>
                <c:pt idx="58">
                  <c:v>290.0</c:v>
                </c:pt>
                <c:pt idx="59">
                  <c:v>295.0</c:v>
                </c:pt>
                <c:pt idx="60">
                  <c:v>300.0</c:v>
                </c:pt>
                <c:pt idx="61">
                  <c:v>305.0</c:v>
                </c:pt>
                <c:pt idx="62">
                  <c:v>310.0</c:v>
                </c:pt>
                <c:pt idx="63">
                  <c:v>315.0</c:v>
                </c:pt>
                <c:pt idx="64">
                  <c:v>320.0</c:v>
                </c:pt>
                <c:pt idx="65">
                  <c:v>325.0</c:v>
                </c:pt>
                <c:pt idx="66">
                  <c:v>330.0</c:v>
                </c:pt>
                <c:pt idx="67">
                  <c:v>335.0</c:v>
                </c:pt>
                <c:pt idx="68">
                  <c:v>340.0</c:v>
                </c:pt>
                <c:pt idx="69">
                  <c:v>345.0</c:v>
                </c:pt>
                <c:pt idx="70">
                  <c:v>350.0</c:v>
                </c:pt>
                <c:pt idx="71">
                  <c:v>355.0</c:v>
                </c:pt>
                <c:pt idx="72">
                  <c:v>360.0</c:v>
                </c:pt>
                <c:pt idx="73">
                  <c:v>365.0</c:v>
                </c:pt>
                <c:pt idx="74">
                  <c:v>370.0</c:v>
                </c:pt>
                <c:pt idx="75">
                  <c:v>375.0</c:v>
                </c:pt>
                <c:pt idx="76">
                  <c:v>380.0</c:v>
                </c:pt>
                <c:pt idx="77">
                  <c:v>385.0</c:v>
                </c:pt>
                <c:pt idx="78">
                  <c:v>390.0</c:v>
                </c:pt>
                <c:pt idx="79">
                  <c:v>395.0</c:v>
                </c:pt>
                <c:pt idx="80">
                  <c:v>400.0</c:v>
                </c:pt>
                <c:pt idx="81">
                  <c:v>405.0</c:v>
                </c:pt>
                <c:pt idx="82">
                  <c:v>410.0</c:v>
                </c:pt>
                <c:pt idx="83">
                  <c:v>415.0</c:v>
                </c:pt>
                <c:pt idx="84">
                  <c:v>420.0</c:v>
                </c:pt>
                <c:pt idx="85">
                  <c:v>425.0</c:v>
                </c:pt>
                <c:pt idx="86">
                  <c:v>430.0</c:v>
                </c:pt>
                <c:pt idx="87">
                  <c:v>435.0</c:v>
                </c:pt>
                <c:pt idx="88">
                  <c:v>440.0</c:v>
                </c:pt>
                <c:pt idx="89">
                  <c:v>445.0</c:v>
                </c:pt>
                <c:pt idx="90">
                  <c:v>450.0</c:v>
                </c:pt>
                <c:pt idx="91">
                  <c:v>455.0</c:v>
                </c:pt>
                <c:pt idx="92">
                  <c:v>460.0</c:v>
                </c:pt>
                <c:pt idx="93">
                  <c:v>465.0</c:v>
                </c:pt>
                <c:pt idx="94">
                  <c:v>470.0</c:v>
                </c:pt>
                <c:pt idx="95">
                  <c:v>475.0</c:v>
                </c:pt>
                <c:pt idx="96">
                  <c:v>480.0</c:v>
                </c:pt>
                <c:pt idx="97">
                  <c:v>485.0</c:v>
                </c:pt>
                <c:pt idx="98">
                  <c:v>490.0</c:v>
                </c:pt>
                <c:pt idx="99">
                  <c:v>495.0</c:v>
                </c:pt>
                <c:pt idx="100">
                  <c:v>500.0</c:v>
                </c:pt>
              </c:numCache>
            </c:numRef>
          </c:cat>
          <c:val>
            <c:numRef>
              <c:f>Sheet1!$D$4:$D$104</c:f>
              <c:numCache>
                <c:formatCode>0.000</c:formatCode>
                <c:ptCount val="101"/>
                <c:pt idx="0">
                  <c:v>0.3333333333</c:v>
                </c:pt>
                <c:pt idx="1">
                  <c:v>0.3333405049</c:v>
                </c:pt>
                <c:pt idx="2">
                  <c:v>0.3333484025</c:v>
                </c:pt>
                <c:pt idx="3">
                  <c:v>0.3333577609</c:v>
                </c:pt>
                <c:pt idx="4">
                  <c:v>0.3333690062</c:v>
                </c:pt>
                <c:pt idx="5">
                  <c:v>0.3333825697</c:v>
                </c:pt>
                <c:pt idx="6">
                  <c:v>0.3333988126</c:v>
                </c:pt>
                <c:pt idx="7">
                  <c:v>0.3334186375</c:v>
                </c:pt>
                <c:pt idx="8">
                  <c:v>0.3334429637</c:v>
                </c:pt>
                <c:pt idx="9">
                  <c:v>0.3334730107</c:v>
                </c:pt>
                <c:pt idx="10">
                  <c:v>0.3335101805</c:v>
                </c:pt>
                <c:pt idx="11">
                  <c:v>0.333556207</c:v>
                </c:pt>
                <c:pt idx="12">
                  <c:v>0.3336134276</c:v>
                </c:pt>
                <c:pt idx="13">
                  <c:v>0.3336846461</c:v>
                </c:pt>
                <c:pt idx="14">
                  <c:v>0.3337734681</c:v>
                </c:pt>
                <c:pt idx="15">
                  <c:v>0.3338842017</c:v>
                </c:pt>
                <c:pt idx="16">
                  <c:v>0.3340223277</c:v>
                </c:pt>
                <c:pt idx="17">
                  <c:v>0.3341949476</c:v>
                </c:pt>
                <c:pt idx="18">
                  <c:v>0.334410737</c:v>
                </c:pt>
                <c:pt idx="19">
                  <c:v>0.3346805841</c:v>
                </c:pt>
                <c:pt idx="20">
                  <c:v>0.3350181805</c:v>
                </c:pt>
                <c:pt idx="21">
                  <c:v>0.3354402971</c:v>
                </c:pt>
                <c:pt idx="22">
                  <c:v>0.3359680724</c:v>
                </c:pt>
                <c:pt idx="23">
                  <c:v>0.3366281363</c:v>
                </c:pt>
                <c:pt idx="24">
                  <c:v>0.3374524262</c:v>
                </c:pt>
                <c:pt idx="25">
                  <c:v>0.3384803161</c:v>
                </c:pt>
                <c:pt idx="26">
                  <c:v>0.3397602353</c:v>
                </c:pt>
                <c:pt idx="27">
                  <c:v>0.3413526595</c:v>
                </c:pt>
                <c:pt idx="28">
                  <c:v>0.3433274445</c:v>
                </c:pt>
                <c:pt idx="29">
                  <c:v>0.3457712398</c:v>
                </c:pt>
                <c:pt idx="30">
                  <c:v>0.3487829223</c:v>
                </c:pt>
                <c:pt idx="31">
                  <c:v>0.3524800715</c:v>
                </c:pt>
                <c:pt idx="32">
                  <c:v>0.3569881698</c:v>
                </c:pt>
                <c:pt idx="33">
                  <c:v>0.3624498633</c:v>
                </c:pt>
                <c:pt idx="34">
                  <c:v>0.3690123444</c:v>
                </c:pt>
                <c:pt idx="35">
                  <c:v>0.3768104972</c:v>
                </c:pt>
                <c:pt idx="36">
                  <c:v>0.3859815005</c:v>
                </c:pt>
                <c:pt idx="37">
                  <c:v>0.3966138845</c:v>
                </c:pt>
                <c:pt idx="38">
                  <c:v>0.4087580511</c:v>
                </c:pt>
                <c:pt idx="39">
                  <c:v>0.4224079708</c:v>
                </c:pt>
                <c:pt idx="40">
                  <c:v>0.437473008</c:v>
                </c:pt>
                <c:pt idx="41">
                  <c:v>0.4538252932</c:v>
                </c:pt>
                <c:pt idx="42">
                  <c:v>0.4712971796</c:v>
                </c:pt>
                <c:pt idx="43">
                  <c:v>0.4896410946</c:v>
                </c:pt>
                <c:pt idx="44">
                  <c:v>0.5085388018</c:v>
                </c:pt>
                <c:pt idx="45">
                  <c:v>0.5278064496</c:v>
                </c:pt>
                <c:pt idx="46">
                  <c:v>0.5472459203</c:v>
                </c:pt>
                <c:pt idx="47">
                  <c:v>0.566594782</c:v>
                </c:pt>
                <c:pt idx="48">
                  <c:v>0.5857010688</c:v>
                </c:pt>
                <c:pt idx="49">
                  <c:v>0.6045591352</c:v>
                </c:pt>
                <c:pt idx="50">
                  <c:v>0.6232284838</c:v>
                </c:pt>
                <c:pt idx="51">
                  <c:v>0.6415534265</c:v>
                </c:pt>
                <c:pt idx="52">
                  <c:v>0.6595291124</c:v>
                </c:pt>
                <c:pt idx="53">
                  <c:v>0.6771090931</c:v>
                </c:pt>
                <c:pt idx="54">
                  <c:v>0.6941465685</c:v>
                </c:pt>
                <c:pt idx="55">
                  <c:v>0.710591827</c:v>
                </c:pt>
                <c:pt idx="56">
                  <c:v>0.7264399083</c:v>
                </c:pt>
                <c:pt idx="57">
                  <c:v>0.7416172891</c:v>
                </c:pt>
                <c:pt idx="58">
                  <c:v>0.7560487052</c:v>
                </c:pt>
                <c:pt idx="59">
                  <c:v>0.7696966753</c:v>
                </c:pt>
                <c:pt idx="60">
                  <c:v>0.7825522331</c:v>
                </c:pt>
                <c:pt idx="61">
                  <c:v>0.7946024242</c:v>
                </c:pt>
                <c:pt idx="62">
                  <c:v>0.8058209924</c:v>
                </c:pt>
                <c:pt idx="63">
                  <c:v>0.8162858951</c:v>
                </c:pt>
                <c:pt idx="64">
                  <c:v>0.8260072128</c:v>
                </c:pt>
                <c:pt idx="65">
                  <c:v>0.8350146402</c:v>
                </c:pt>
                <c:pt idx="66">
                  <c:v>0.8433516834</c:v>
                </c:pt>
                <c:pt idx="67">
                  <c:v>0.8510652375</c:v>
                </c:pt>
                <c:pt idx="68">
                  <c:v>0.8582099853</c:v>
                </c:pt>
                <c:pt idx="69">
                  <c:v>0.8648259227</c:v>
                </c:pt>
                <c:pt idx="70">
                  <c:v>0.8709502109</c:v>
                </c:pt>
                <c:pt idx="71">
                  <c:v>0.8766182669</c:v>
                </c:pt>
                <c:pt idx="72">
                  <c:v>0.8818736784</c:v>
                </c:pt>
                <c:pt idx="73">
                  <c:v>0.8867360351</c:v>
                </c:pt>
                <c:pt idx="74">
                  <c:v>0.8912676351</c:v>
                </c:pt>
                <c:pt idx="75">
                  <c:v>0.8954859429</c:v>
                </c:pt>
                <c:pt idx="76">
                  <c:v>0.8994155682</c:v>
                </c:pt>
                <c:pt idx="77">
                  <c:v>0.903059613</c:v>
                </c:pt>
                <c:pt idx="78">
                  <c:v>0.9064701244</c:v>
                </c:pt>
                <c:pt idx="79">
                  <c:v>0.9096638444</c:v>
                </c:pt>
                <c:pt idx="80">
                  <c:v>0.9126568998</c:v>
                </c:pt>
                <c:pt idx="81">
                  <c:v>0.9154632967</c:v>
                </c:pt>
                <c:pt idx="82">
                  <c:v>0.9180929665</c:v>
                </c:pt>
                <c:pt idx="83">
                  <c:v>0.9205680839</c:v>
                </c:pt>
                <c:pt idx="84">
                  <c:v>0.9228970786</c:v>
                </c:pt>
                <c:pt idx="85">
                  <c:v>0.9250950691</c:v>
                </c:pt>
                <c:pt idx="86">
                  <c:v>0.9271704089</c:v>
                </c:pt>
                <c:pt idx="87">
                  <c:v>0.9291342929</c:v>
                </c:pt>
                <c:pt idx="88">
                  <c:v>0.9309943657</c:v>
                </c:pt>
                <c:pt idx="89">
                  <c:v>0.9327573909</c:v>
                </c:pt>
                <c:pt idx="90">
                  <c:v>0.9344285253</c:v>
                </c:pt>
                <c:pt idx="91">
                  <c:v>0.9360125606</c:v>
                </c:pt>
                <c:pt idx="92">
                  <c:v>0.9375146407</c:v>
                </c:pt>
                <c:pt idx="93">
                  <c:v>0.9389433086</c:v>
                </c:pt>
                <c:pt idx="94">
                  <c:v>0.940304585</c:v>
                </c:pt>
                <c:pt idx="95">
                  <c:v>0.9416053559</c:v>
                </c:pt>
                <c:pt idx="96">
                  <c:v>0.9428429479</c:v>
                </c:pt>
                <c:pt idx="97">
                  <c:v>0.9440274106</c:v>
                </c:pt>
                <c:pt idx="98">
                  <c:v>0.9451586987</c:v>
                </c:pt>
                <c:pt idx="99">
                  <c:v>0.9462404221</c:v>
                </c:pt>
                <c:pt idx="100">
                  <c:v>0.9472781699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Sheet1!$E$3</c:f>
              <c:strCache>
                <c:ptCount val="1"/>
                <c:pt idx="0">
                  <c:v>t4</c:v>
                </c:pt>
              </c:strCache>
            </c:strRef>
          </c:tx>
          <c:spPr>
            <a:ln w="12700" cap="rnd">
              <a:solidFill>
                <a:schemeClr val="accent4"/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Sheet1!$A$4:$A$104</c:f>
              <c:numCache>
                <c:formatCode>General</c:formatCode>
                <c:ptCount val="101"/>
                <c:pt idx="0">
                  <c:v>0.0</c:v>
                </c:pt>
                <c:pt idx="1">
                  <c:v>5.0</c:v>
                </c:pt>
                <c:pt idx="2">
                  <c:v>10.0</c:v>
                </c:pt>
                <c:pt idx="3">
                  <c:v>15.0</c:v>
                </c:pt>
                <c:pt idx="4">
                  <c:v>20.0</c:v>
                </c:pt>
                <c:pt idx="5">
                  <c:v>25.0</c:v>
                </c:pt>
                <c:pt idx="6">
                  <c:v>30.0</c:v>
                </c:pt>
                <c:pt idx="7">
                  <c:v>35.0</c:v>
                </c:pt>
                <c:pt idx="8">
                  <c:v>40.0</c:v>
                </c:pt>
                <c:pt idx="9">
                  <c:v>45.0</c:v>
                </c:pt>
                <c:pt idx="10">
                  <c:v>50.0</c:v>
                </c:pt>
                <c:pt idx="11">
                  <c:v>55.0</c:v>
                </c:pt>
                <c:pt idx="12">
                  <c:v>60.0</c:v>
                </c:pt>
                <c:pt idx="13">
                  <c:v>65.0</c:v>
                </c:pt>
                <c:pt idx="14">
                  <c:v>70.0</c:v>
                </c:pt>
                <c:pt idx="15">
                  <c:v>75.0</c:v>
                </c:pt>
                <c:pt idx="16">
                  <c:v>80.0</c:v>
                </c:pt>
                <c:pt idx="17">
                  <c:v>85.0</c:v>
                </c:pt>
                <c:pt idx="18">
                  <c:v>90.0</c:v>
                </c:pt>
                <c:pt idx="19">
                  <c:v>95.0</c:v>
                </c:pt>
                <c:pt idx="20">
                  <c:v>100.0</c:v>
                </c:pt>
                <c:pt idx="21">
                  <c:v>105.0</c:v>
                </c:pt>
                <c:pt idx="22">
                  <c:v>110.0</c:v>
                </c:pt>
                <c:pt idx="23">
                  <c:v>115.0</c:v>
                </c:pt>
                <c:pt idx="24">
                  <c:v>120.0</c:v>
                </c:pt>
                <c:pt idx="25">
                  <c:v>125.0</c:v>
                </c:pt>
                <c:pt idx="26">
                  <c:v>130.0</c:v>
                </c:pt>
                <c:pt idx="27">
                  <c:v>135.0</c:v>
                </c:pt>
                <c:pt idx="28">
                  <c:v>140.0</c:v>
                </c:pt>
                <c:pt idx="29">
                  <c:v>145.0</c:v>
                </c:pt>
                <c:pt idx="30">
                  <c:v>150.0</c:v>
                </c:pt>
                <c:pt idx="31">
                  <c:v>155.0</c:v>
                </c:pt>
                <c:pt idx="32">
                  <c:v>160.0</c:v>
                </c:pt>
                <c:pt idx="33">
                  <c:v>165.0</c:v>
                </c:pt>
                <c:pt idx="34">
                  <c:v>170.0</c:v>
                </c:pt>
                <c:pt idx="35">
                  <c:v>175.0</c:v>
                </c:pt>
                <c:pt idx="36">
                  <c:v>180.0</c:v>
                </c:pt>
                <c:pt idx="37">
                  <c:v>185.0</c:v>
                </c:pt>
                <c:pt idx="38">
                  <c:v>190.0</c:v>
                </c:pt>
                <c:pt idx="39">
                  <c:v>195.0</c:v>
                </c:pt>
                <c:pt idx="40">
                  <c:v>200.0</c:v>
                </c:pt>
                <c:pt idx="41">
                  <c:v>205.0</c:v>
                </c:pt>
                <c:pt idx="42">
                  <c:v>210.0</c:v>
                </c:pt>
                <c:pt idx="43">
                  <c:v>215.0</c:v>
                </c:pt>
                <c:pt idx="44">
                  <c:v>220.0</c:v>
                </c:pt>
                <c:pt idx="45">
                  <c:v>225.0</c:v>
                </c:pt>
                <c:pt idx="46">
                  <c:v>230.0</c:v>
                </c:pt>
                <c:pt idx="47">
                  <c:v>235.0</c:v>
                </c:pt>
                <c:pt idx="48">
                  <c:v>240.0</c:v>
                </c:pt>
                <c:pt idx="49">
                  <c:v>245.0</c:v>
                </c:pt>
                <c:pt idx="50">
                  <c:v>250.0</c:v>
                </c:pt>
                <c:pt idx="51">
                  <c:v>255.0</c:v>
                </c:pt>
                <c:pt idx="52">
                  <c:v>260.0</c:v>
                </c:pt>
                <c:pt idx="53">
                  <c:v>265.0</c:v>
                </c:pt>
                <c:pt idx="54">
                  <c:v>270.0</c:v>
                </c:pt>
                <c:pt idx="55">
                  <c:v>275.0</c:v>
                </c:pt>
                <c:pt idx="56">
                  <c:v>280.0</c:v>
                </c:pt>
                <c:pt idx="57">
                  <c:v>285.0</c:v>
                </c:pt>
                <c:pt idx="58">
                  <c:v>290.0</c:v>
                </c:pt>
                <c:pt idx="59">
                  <c:v>295.0</c:v>
                </c:pt>
                <c:pt idx="60">
                  <c:v>300.0</c:v>
                </c:pt>
                <c:pt idx="61">
                  <c:v>305.0</c:v>
                </c:pt>
                <c:pt idx="62">
                  <c:v>310.0</c:v>
                </c:pt>
                <c:pt idx="63">
                  <c:v>315.0</c:v>
                </c:pt>
                <c:pt idx="64">
                  <c:v>320.0</c:v>
                </c:pt>
                <c:pt idx="65">
                  <c:v>325.0</c:v>
                </c:pt>
                <c:pt idx="66">
                  <c:v>330.0</c:v>
                </c:pt>
                <c:pt idx="67">
                  <c:v>335.0</c:v>
                </c:pt>
                <c:pt idx="68">
                  <c:v>340.0</c:v>
                </c:pt>
                <c:pt idx="69">
                  <c:v>345.0</c:v>
                </c:pt>
                <c:pt idx="70">
                  <c:v>350.0</c:v>
                </c:pt>
                <c:pt idx="71">
                  <c:v>355.0</c:v>
                </c:pt>
                <c:pt idx="72">
                  <c:v>360.0</c:v>
                </c:pt>
                <c:pt idx="73">
                  <c:v>365.0</c:v>
                </c:pt>
                <c:pt idx="74">
                  <c:v>370.0</c:v>
                </c:pt>
                <c:pt idx="75">
                  <c:v>375.0</c:v>
                </c:pt>
                <c:pt idx="76">
                  <c:v>380.0</c:v>
                </c:pt>
                <c:pt idx="77">
                  <c:v>385.0</c:v>
                </c:pt>
                <c:pt idx="78">
                  <c:v>390.0</c:v>
                </c:pt>
                <c:pt idx="79">
                  <c:v>395.0</c:v>
                </c:pt>
                <c:pt idx="80">
                  <c:v>400.0</c:v>
                </c:pt>
                <c:pt idx="81">
                  <c:v>405.0</c:v>
                </c:pt>
                <c:pt idx="82">
                  <c:v>410.0</c:v>
                </c:pt>
                <c:pt idx="83">
                  <c:v>415.0</c:v>
                </c:pt>
                <c:pt idx="84">
                  <c:v>420.0</c:v>
                </c:pt>
                <c:pt idx="85">
                  <c:v>425.0</c:v>
                </c:pt>
                <c:pt idx="86">
                  <c:v>430.0</c:v>
                </c:pt>
                <c:pt idx="87">
                  <c:v>435.0</c:v>
                </c:pt>
                <c:pt idx="88">
                  <c:v>440.0</c:v>
                </c:pt>
                <c:pt idx="89">
                  <c:v>445.0</c:v>
                </c:pt>
                <c:pt idx="90">
                  <c:v>450.0</c:v>
                </c:pt>
                <c:pt idx="91">
                  <c:v>455.0</c:v>
                </c:pt>
                <c:pt idx="92">
                  <c:v>460.0</c:v>
                </c:pt>
                <c:pt idx="93">
                  <c:v>465.0</c:v>
                </c:pt>
                <c:pt idx="94">
                  <c:v>470.0</c:v>
                </c:pt>
                <c:pt idx="95">
                  <c:v>475.0</c:v>
                </c:pt>
                <c:pt idx="96">
                  <c:v>480.0</c:v>
                </c:pt>
                <c:pt idx="97">
                  <c:v>485.0</c:v>
                </c:pt>
                <c:pt idx="98">
                  <c:v>490.0</c:v>
                </c:pt>
                <c:pt idx="99">
                  <c:v>495.0</c:v>
                </c:pt>
                <c:pt idx="100">
                  <c:v>500.0</c:v>
                </c:pt>
              </c:numCache>
            </c:numRef>
          </c:cat>
          <c:val>
            <c:numRef>
              <c:f>Sheet1!$E$4:$E$104</c:f>
              <c:numCache>
                <c:formatCode>0.000</c:formatCode>
                <c:ptCount val="101"/>
                <c:pt idx="0">
                  <c:v>0.3333333333</c:v>
                </c:pt>
                <c:pt idx="1">
                  <c:v>0.3333744382</c:v>
                </c:pt>
                <c:pt idx="2">
                  <c:v>0.3334322296</c:v>
                </c:pt>
                <c:pt idx="3">
                  <c:v>0.3335295674</c:v>
                </c:pt>
                <c:pt idx="4">
                  <c:v>0.3336995974</c:v>
                </c:pt>
                <c:pt idx="5">
                  <c:v>0.3340085302</c:v>
                </c:pt>
                <c:pt idx="6">
                  <c:v>0.334582082</c:v>
                </c:pt>
                <c:pt idx="7">
                  <c:v>0.3356442087</c:v>
                </c:pt>
                <c:pt idx="8">
                  <c:v>0.3376090847</c:v>
                </c:pt>
                <c:pt idx="9">
                  <c:v>0.3412338962</c:v>
                </c:pt>
                <c:pt idx="10">
                  <c:v>0.3478101031</c:v>
                </c:pt>
                <c:pt idx="11">
                  <c:v>0.3594298217</c:v>
                </c:pt>
                <c:pt idx="12">
                  <c:v>0.378917254</c:v>
                </c:pt>
                <c:pt idx="13">
                  <c:v>0.4090449992</c:v>
                </c:pt>
                <c:pt idx="14">
                  <c:v>0.4505221073</c:v>
                </c:pt>
                <c:pt idx="15">
                  <c:v>0.4993218555</c:v>
                </c:pt>
                <c:pt idx="16">
                  <c:v>0.5491513716</c:v>
                </c:pt>
                <c:pt idx="17">
                  <c:v>0.5951849059</c:v>
                </c:pt>
                <c:pt idx="18">
                  <c:v>0.6359597021</c:v>
                </c:pt>
                <c:pt idx="19">
                  <c:v>0.6718821902</c:v>
                </c:pt>
                <c:pt idx="20">
                  <c:v>0.7036394061</c:v>
                </c:pt>
                <c:pt idx="21">
                  <c:v>0.7317954428</c:v>
                </c:pt>
                <c:pt idx="22">
                  <c:v>0.7565979951</c:v>
                </c:pt>
                <c:pt idx="23">
                  <c:v>0.7784368315</c:v>
                </c:pt>
                <c:pt idx="24">
                  <c:v>0.7976045738</c:v>
                </c:pt>
                <c:pt idx="25">
                  <c:v>0.8142863449</c:v>
                </c:pt>
                <c:pt idx="26">
                  <c:v>0.8289641316</c:v>
                </c:pt>
                <c:pt idx="27">
                  <c:v>0.8418924041</c:v>
                </c:pt>
                <c:pt idx="28">
                  <c:v>0.8532766854</c:v>
                </c:pt>
                <c:pt idx="29">
                  <c:v>0.8633417418</c:v>
                </c:pt>
                <c:pt idx="30">
                  <c:v>0.8722691368</c:v>
                </c:pt>
                <c:pt idx="31">
                  <c:v>0.8802105</c:v>
                </c:pt>
                <c:pt idx="32">
                  <c:v>0.8872800492</c:v>
                </c:pt>
                <c:pt idx="33">
                  <c:v>0.8936183237</c:v>
                </c:pt>
                <c:pt idx="34">
                  <c:v>0.8993129081</c:v>
                </c:pt>
                <c:pt idx="35">
                  <c:v>0.9044456476</c:v>
                </c:pt>
                <c:pt idx="36">
                  <c:v>0.9090830554</c:v>
                </c:pt>
                <c:pt idx="37">
                  <c:v>0.9133071648</c:v>
                </c:pt>
                <c:pt idx="38">
                  <c:v>0.9171548841</c:v>
                </c:pt>
                <c:pt idx="39">
                  <c:v>0.9206890278</c:v>
                </c:pt>
                <c:pt idx="40">
                  <c:v>0.9239256403</c:v>
                </c:pt>
                <c:pt idx="41">
                  <c:v>0.9269002287</c:v>
                </c:pt>
                <c:pt idx="42">
                  <c:v>0.929643761</c:v>
                </c:pt>
                <c:pt idx="43">
                  <c:v>0.9321825388</c:v>
                </c:pt>
                <c:pt idx="44">
                  <c:v>0.9345464123</c:v>
                </c:pt>
                <c:pt idx="45">
                  <c:v>0.9367531709</c:v>
                </c:pt>
                <c:pt idx="46">
                  <c:v>0.9388138823</c:v>
                </c:pt>
                <c:pt idx="47">
                  <c:v>0.9407450124</c:v>
                </c:pt>
                <c:pt idx="48">
                  <c:v>0.9425558987</c:v>
                </c:pt>
                <c:pt idx="49">
                  <c:v>0.9442543077</c:v>
                </c:pt>
                <c:pt idx="50">
                  <c:v>0.9458520419</c:v>
                </c:pt>
                <c:pt idx="51">
                  <c:v>0.9473553172</c:v>
                </c:pt>
                <c:pt idx="52">
                  <c:v>0.948759536</c:v>
                </c:pt>
                <c:pt idx="53">
                  <c:v>0.9500909083</c:v>
                </c:pt>
                <c:pt idx="54">
                  <c:v>0.9513547206</c:v>
                </c:pt>
                <c:pt idx="55">
                  <c:v>0.9525546865</c:v>
                </c:pt>
                <c:pt idx="56">
                  <c:v>0.9536947307</c:v>
                </c:pt>
                <c:pt idx="57">
                  <c:v>0.9547783706</c:v>
                </c:pt>
                <c:pt idx="58">
                  <c:v>0.9558104993</c:v>
                </c:pt>
                <c:pt idx="59">
                  <c:v>0.9567942607</c:v>
                </c:pt>
                <c:pt idx="60">
                  <c:v>0.9577324784</c:v>
                </c:pt>
                <c:pt idx="61">
                  <c:v>0.9586286323</c:v>
                </c:pt>
                <c:pt idx="62">
                  <c:v>0.9594790862</c:v>
                </c:pt>
                <c:pt idx="63">
                  <c:v>0.9602923078</c:v>
                </c:pt>
                <c:pt idx="64">
                  <c:v>0.9610722298</c:v>
                </c:pt>
                <c:pt idx="65">
                  <c:v>0.9618205933</c:v>
                </c:pt>
                <c:pt idx="66">
                  <c:v>0.9625390794</c:v>
                </c:pt>
                <c:pt idx="67">
                  <c:v>0.9632268922</c:v>
                </c:pt>
                <c:pt idx="68">
                  <c:v>0.9638877423</c:v>
                </c:pt>
                <c:pt idx="69">
                  <c:v>0.9645240155</c:v>
                </c:pt>
                <c:pt idx="70">
                  <c:v>0.9651369801</c:v>
                </c:pt>
                <c:pt idx="71">
                  <c:v>0.9657274908</c:v>
                </c:pt>
                <c:pt idx="72">
                  <c:v>0.9662969159</c:v>
                </c:pt>
                <c:pt idx="73">
                  <c:v>0.966846264</c:v>
                </c:pt>
                <c:pt idx="74">
                  <c:v>0.9673763115</c:v>
                </c:pt>
                <c:pt idx="75">
                  <c:v>0.9678882954</c:v>
                </c:pt>
                <c:pt idx="76">
                  <c:v>0.9683830542</c:v>
                </c:pt>
                <c:pt idx="77">
                  <c:v>0.9688614108</c:v>
                </c:pt>
                <c:pt idx="78">
                  <c:v>0.9693241511</c:v>
                </c:pt>
                <c:pt idx="79">
                  <c:v>0.9697720391</c:v>
                </c:pt>
                <c:pt idx="80">
                  <c:v>0.9702037531</c:v>
                </c:pt>
                <c:pt idx="81">
                  <c:v>0.9706225295</c:v>
                </c:pt>
                <c:pt idx="82">
                  <c:v>0.9710288283</c:v>
                </c:pt>
                <c:pt idx="83">
                  <c:v>0.9714230592</c:v>
                </c:pt>
                <c:pt idx="84">
                  <c:v>0.9718055703</c:v>
                </c:pt>
                <c:pt idx="85">
                  <c:v>0.9721769761</c:v>
                </c:pt>
                <c:pt idx="86">
                  <c:v>0.9725354206</c:v>
                </c:pt>
                <c:pt idx="87">
                  <c:v>0.9728825561</c:v>
                </c:pt>
                <c:pt idx="88">
                  <c:v>0.9732203334</c:v>
                </c:pt>
                <c:pt idx="89">
                  <c:v>0.9735490925</c:v>
                </c:pt>
                <c:pt idx="90">
                  <c:v>0.9738691966</c:v>
                </c:pt>
                <c:pt idx="91">
                  <c:v>0.97418071</c:v>
                </c:pt>
                <c:pt idx="92">
                  <c:v>0.9744833124</c:v>
                </c:pt>
                <c:pt idx="93">
                  <c:v>0.9747784394</c:v>
                </c:pt>
                <c:pt idx="94">
                  <c:v>0.975064999</c:v>
                </c:pt>
                <c:pt idx="95">
                  <c:v>0.9753446638</c:v>
                </c:pt>
                <c:pt idx="96">
                  <c:v>0.9756175732</c:v>
                </c:pt>
                <c:pt idx="97">
                  <c:v>0.9758839687</c:v>
                </c:pt>
                <c:pt idx="98">
                  <c:v>0.9761439259</c:v>
                </c:pt>
                <c:pt idx="99">
                  <c:v>0.9763975981</c:v>
                </c:pt>
                <c:pt idx="100">
                  <c:v>0.9766453081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Sheet1!$F$3</c:f>
              <c:strCache>
                <c:ptCount val="1"/>
                <c:pt idx="0">
                  <c:v>t5</c:v>
                </c:pt>
              </c:strCache>
            </c:strRef>
          </c:tx>
          <c:spPr>
            <a:ln w="12700" cap="rnd">
              <a:solidFill>
                <a:schemeClr val="accent5"/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Sheet1!$A$4:$A$104</c:f>
              <c:numCache>
                <c:formatCode>General</c:formatCode>
                <c:ptCount val="101"/>
                <c:pt idx="0">
                  <c:v>0.0</c:v>
                </c:pt>
                <c:pt idx="1">
                  <c:v>5.0</c:v>
                </c:pt>
                <c:pt idx="2">
                  <c:v>10.0</c:v>
                </c:pt>
                <c:pt idx="3">
                  <c:v>15.0</c:v>
                </c:pt>
                <c:pt idx="4">
                  <c:v>20.0</c:v>
                </c:pt>
                <c:pt idx="5">
                  <c:v>25.0</c:v>
                </c:pt>
                <c:pt idx="6">
                  <c:v>30.0</c:v>
                </c:pt>
                <c:pt idx="7">
                  <c:v>35.0</c:v>
                </c:pt>
                <c:pt idx="8">
                  <c:v>40.0</c:v>
                </c:pt>
                <c:pt idx="9">
                  <c:v>45.0</c:v>
                </c:pt>
                <c:pt idx="10">
                  <c:v>50.0</c:v>
                </c:pt>
                <c:pt idx="11">
                  <c:v>55.0</c:v>
                </c:pt>
                <c:pt idx="12">
                  <c:v>60.0</c:v>
                </c:pt>
                <c:pt idx="13">
                  <c:v>65.0</c:v>
                </c:pt>
                <c:pt idx="14">
                  <c:v>70.0</c:v>
                </c:pt>
                <c:pt idx="15">
                  <c:v>75.0</c:v>
                </c:pt>
                <c:pt idx="16">
                  <c:v>80.0</c:v>
                </c:pt>
                <c:pt idx="17">
                  <c:v>85.0</c:v>
                </c:pt>
                <c:pt idx="18">
                  <c:v>90.0</c:v>
                </c:pt>
                <c:pt idx="19">
                  <c:v>95.0</c:v>
                </c:pt>
                <c:pt idx="20">
                  <c:v>100.0</c:v>
                </c:pt>
                <c:pt idx="21">
                  <c:v>105.0</c:v>
                </c:pt>
                <c:pt idx="22">
                  <c:v>110.0</c:v>
                </c:pt>
                <c:pt idx="23">
                  <c:v>115.0</c:v>
                </c:pt>
                <c:pt idx="24">
                  <c:v>120.0</c:v>
                </c:pt>
                <c:pt idx="25">
                  <c:v>125.0</c:v>
                </c:pt>
                <c:pt idx="26">
                  <c:v>130.0</c:v>
                </c:pt>
                <c:pt idx="27">
                  <c:v>135.0</c:v>
                </c:pt>
                <c:pt idx="28">
                  <c:v>140.0</c:v>
                </c:pt>
                <c:pt idx="29">
                  <c:v>145.0</c:v>
                </c:pt>
                <c:pt idx="30">
                  <c:v>150.0</c:v>
                </c:pt>
                <c:pt idx="31">
                  <c:v>155.0</c:v>
                </c:pt>
                <c:pt idx="32">
                  <c:v>160.0</c:v>
                </c:pt>
                <c:pt idx="33">
                  <c:v>165.0</c:v>
                </c:pt>
                <c:pt idx="34">
                  <c:v>170.0</c:v>
                </c:pt>
                <c:pt idx="35">
                  <c:v>175.0</c:v>
                </c:pt>
                <c:pt idx="36">
                  <c:v>180.0</c:v>
                </c:pt>
                <c:pt idx="37">
                  <c:v>185.0</c:v>
                </c:pt>
                <c:pt idx="38">
                  <c:v>190.0</c:v>
                </c:pt>
                <c:pt idx="39">
                  <c:v>195.0</c:v>
                </c:pt>
                <c:pt idx="40">
                  <c:v>200.0</c:v>
                </c:pt>
                <c:pt idx="41">
                  <c:v>205.0</c:v>
                </c:pt>
                <c:pt idx="42">
                  <c:v>210.0</c:v>
                </c:pt>
                <c:pt idx="43">
                  <c:v>215.0</c:v>
                </c:pt>
                <c:pt idx="44">
                  <c:v>220.0</c:v>
                </c:pt>
                <c:pt idx="45">
                  <c:v>225.0</c:v>
                </c:pt>
                <c:pt idx="46">
                  <c:v>230.0</c:v>
                </c:pt>
                <c:pt idx="47">
                  <c:v>235.0</c:v>
                </c:pt>
                <c:pt idx="48">
                  <c:v>240.0</c:v>
                </c:pt>
                <c:pt idx="49">
                  <c:v>245.0</c:v>
                </c:pt>
                <c:pt idx="50">
                  <c:v>250.0</c:v>
                </c:pt>
                <c:pt idx="51">
                  <c:v>255.0</c:v>
                </c:pt>
                <c:pt idx="52">
                  <c:v>260.0</c:v>
                </c:pt>
                <c:pt idx="53">
                  <c:v>265.0</c:v>
                </c:pt>
                <c:pt idx="54">
                  <c:v>270.0</c:v>
                </c:pt>
                <c:pt idx="55">
                  <c:v>275.0</c:v>
                </c:pt>
                <c:pt idx="56">
                  <c:v>280.0</c:v>
                </c:pt>
                <c:pt idx="57">
                  <c:v>285.0</c:v>
                </c:pt>
                <c:pt idx="58">
                  <c:v>290.0</c:v>
                </c:pt>
                <c:pt idx="59">
                  <c:v>295.0</c:v>
                </c:pt>
                <c:pt idx="60">
                  <c:v>300.0</c:v>
                </c:pt>
                <c:pt idx="61">
                  <c:v>305.0</c:v>
                </c:pt>
                <c:pt idx="62">
                  <c:v>310.0</c:v>
                </c:pt>
                <c:pt idx="63">
                  <c:v>315.0</c:v>
                </c:pt>
                <c:pt idx="64">
                  <c:v>320.0</c:v>
                </c:pt>
                <c:pt idx="65">
                  <c:v>325.0</c:v>
                </c:pt>
                <c:pt idx="66">
                  <c:v>330.0</c:v>
                </c:pt>
                <c:pt idx="67">
                  <c:v>335.0</c:v>
                </c:pt>
                <c:pt idx="68">
                  <c:v>340.0</c:v>
                </c:pt>
                <c:pt idx="69">
                  <c:v>345.0</c:v>
                </c:pt>
                <c:pt idx="70">
                  <c:v>350.0</c:v>
                </c:pt>
                <c:pt idx="71">
                  <c:v>355.0</c:v>
                </c:pt>
                <c:pt idx="72">
                  <c:v>360.0</c:v>
                </c:pt>
                <c:pt idx="73">
                  <c:v>365.0</c:v>
                </c:pt>
                <c:pt idx="74">
                  <c:v>370.0</c:v>
                </c:pt>
                <c:pt idx="75">
                  <c:v>375.0</c:v>
                </c:pt>
                <c:pt idx="76">
                  <c:v>380.0</c:v>
                </c:pt>
                <c:pt idx="77">
                  <c:v>385.0</c:v>
                </c:pt>
                <c:pt idx="78">
                  <c:v>390.0</c:v>
                </c:pt>
                <c:pt idx="79">
                  <c:v>395.0</c:v>
                </c:pt>
                <c:pt idx="80">
                  <c:v>400.0</c:v>
                </c:pt>
                <c:pt idx="81">
                  <c:v>405.0</c:v>
                </c:pt>
                <c:pt idx="82">
                  <c:v>410.0</c:v>
                </c:pt>
                <c:pt idx="83">
                  <c:v>415.0</c:v>
                </c:pt>
                <c:pt idx="84">
                  <c:v>420.0</c:v>
                </c:pt>
                <c:pt idx="85">
                  <c:v>425.0</c:v>
                </c:pt>
                <c:pt idx="86">
                  <c:v>430.0</c:v>
                </c:pt>
                <c:pt idx="87">
                  <c:v>435.0</c:v>
                </c:pt>
                <c:pt idx="88">
                  <c:v>440.0</c:v>
                </c:pt>
                <c:pt idx="89">
                  <c:v>445.0</c:v>
                </c:pt>
                <c:pt idx="90">
                  <c:v>450.0</c:v>
                </c:pt>
                <c:pt idx="91">
                  <c:v>455.0</c:v>
                </c:pt>
                <c:pt idx="92">
                  <c:v>460.0</c:v>
                </c:pt>
                <c:pt idx="93">
                  <c:v>465.0</c:v>
                </c:pt>
                <c:pt idx="94">
                  <c:v>470.0</c:v>
                </c:pt>
                <c:pt idx="95">
                  <c:v>475.0</c:v>
                </c:pt>
                <c:pt idx="96">
                  <c:v>480.0</c:v>
                </c:pt>
                <c:pt idx="97">
                  <c:v>485.0</c:v>
                </c:pt>
                <c:pt idx="98">
                  <c:v>490.0</c:v>
                </c:pt>
                <c:pt idx="99">
                  <c:v>495.0</c:v>
                </c:pt>
                <c:pt idx="100">
                  <c:v>500.0</c:v>
                </c:pt>
              </c:numCache>
            </c:numRef>
          </c:cat>
          <c:val>
            <c:numRef>
              <c:f>Sheet1!$F$4:$F$104</c:f>
              <c:numCache>
                <c:formatCode>0.000</c:formatCode>
                <c:ptCount val="101"/>
                <c:pt idx="0">
                  <c:v>0.3333333333</c:v>
                </c:pt>
                <c:pt idx="1">
                  <c:v>0.3333432859</c:v>
                </c:pt>
                <c:pt idx="2">
                  <c:v>0.3333545469</c:v>
                </c:pt>
                <c:pt idx="3">
                  <c:v>0.3333686158</c:v>
                </c:pt>
                <c:pt idx="4">
                  <c:v>0.3333871471</c:v>
                </c:pt>
                <c:pt idx="5">
                  <c:v>0.3334120495</c:v>
                </c:pt>
                <c:pt idx="6">
                  <c:v>0.3334455649</c:v>
                </c:pt>
                <c:pt idx="7">
                  <c:v>0.333490857</c:v>
                </c:pt>
                <c:pt idx="8">
                  <c:v>0.3335520654</c:v>
                </c:pt>
                <c:pt idx="9">
                  <c:v>0.3336351683</c:v>
                </c:pt>
                <c:pt idx="10">
                  <c:v>0.3337481868</c:v>
                </c:pt>
                <c:pt idx="11">
                  <c:v>0.3339023399</c:v>
                </c:pt>
                <c:pt idx="12">
                  <c:v>0.3341133865</c:v>
                </c:pt>
                <c:pt idx="13">
                  <c:v>0.3344017436</c:v>
                </c:pt>
                <c:pt idx="14">
                  <c:v>0.334793815</c:v>
                </c:pt>
                <c:pt idx="15">
                  <c:v>0.33532656</c:v>
                </c:pt>
                <c:pt idx="16">
                  <c:v>0.3360525675</c:v>
                </c:pt>
                <c:pt idx="17">
                  <c:v>0.3370429349</c:v>
                </c:pt>
                <c:pt idx="18">
                  <c:v>0.3383926777</c:v>
                </c:pt>
                <c:pt idx="19">
                  <c:v>0.3402289633</c:v>
                </c:pt>
                <c:pt idx="20">
                  <c:v>0.3427232684</c:v>
                </c:pt>
                <c:pt idx="21">
                  <c:v>0.3461014404</c:v>
                </c:pt>
                <c:pt idx="22">
                  <c:v>0.3506553323</c:v>
                </c:pt>
                <c:pt idx="23">
                  <c:v>0.3567550065</c:v>
                </c:pt>
                <c:pt idx="24">
                  <c:v>0.3648430239</c:v>
                </c:pt>
                <c:pt idx="25">
                  <c:v>0.3754208056</c:v>
                </c:pt>
                <c:pt idx="26">
                  <c:v>0.3889868344</c:v>
                </c:pt>
                <c:pt idx="27">
                  <c:v>0.405935217</c:v>
                </c:pt>
                <c:pt idx="28">
                  <c:v>0.4264257982</c:v>
                </c:pt>
                <c:pt idx="29">
                  <c:v>0.4502085547</c:v>
                </c:pt>
                <c:pt idx="30">
                  <c:v>0.4766240173</c:v>
                </c:pt>
                <c:pt idx="31">
                  <c:v>0.5046668325</c:v>
                </c:pt>
                <c:pt idx="32">
                  <c:v>0.5332114017</c:v>
                </c:pt>
                <c:pt idx="33">
                  <c:v>0.5612248887</c:v>
                </c:pt>
                <c:pt idx="34">
                  <c:v>0.5881190108</c:v>
                </c:pt>
                <c:pt idx="35">
                  <c:v>0.6135031517</c:v>
                </c:pt>
                <c:pt idx="36">
                  <c:v>0.6373459832</c:v>
                </c:pt>
                <c:pt idx="37">
                  <c:v>0.6596729918</c:v>
                </c:pt>
                <c:pt idx="38">
                  <c:v>0.6806684461</c:v>
                </c:pt>
                <c:pt idx="39">
                  <c:v>0.7005172604</c:v>
                </c:pt>
                <c:pt idx="40">
                  <c:v>0.7192564082</c:v>
                </c:pt>
                <c:pt idx="41">
                  <c:v>0.7369285229</c:v>
                </c:pt>
                <c:pt idx="42">
                  <c:v>0.7535555084</c:v>
                </c:pt>
                <c:pt idx="43">
                  <c:v>0.7691258894</c:v>
                </c:pt>
                <c:pt idx="44">
                  <c:v>0.7836324258</c:v>
                </c:pt>
                <c:pt idx="45">
                  <c:v>0.797059587</c:v>
                </c:pt>
                <c:pt idx="46">
                  <c:v>0.8094516427</c:v>
                </c:pt>
                <c:pt idx="47">
                  <c:v>0.8208765524</c:v>
                </c:pt>
                <c:pt idx="48">
                  <c:v>0.8313582037</c:v>
                </c:pt>
                <c:pt idx="49">
                  <c:v>0.8409521707</c:v>
                </c:pt>
                <c:pt idx="50">
                  <c:v>0.8497344758</c:v>
                </c:pt>
                <c:pt idx="51">
                  <c:v>0.8577885304</c:v>
                </c:pt>
                <c:pt idx="52">
                  <c:v>0.8651744002</c:v>
                </c:pt>
                <c:pt idx="53">
                  <c:v>0.8719496781</c:v>
                </c:pt>
                <c:pt idx="54">
                  <c:v>0.8781705975</c:v>
                </c:pt>
                <c:pt idx="55">
                  <c:v>0.8838904614</c:v>
                </c:pt>
                <c:pt idx="56">
                  <c:v>0.8891653699</c:v>
                </c:pt>
                <c:pt idx="57">
                  <c:v>0.8940310144</c:v>
                </c:pt>
                <c:pt idx="58">
                  <c:v>0.8985261124</c:v>
                </c:pt>
                <c:pt idx="59">
                  <c:v>0.9026791563</c:v>
                </c:pt>
                <c:pt idx="60">
                  <c:v>0.906532063</c:v>
                </c:pt>
                <c:pt idx="61">
                  <c:v>0.9101139269</c:v>
                </c:pt>
                <c:pt idx="62">
                  <c:v>0.9134519255</c:v>
                </c:pt>
                <c:pt idx="63">
                  <c:v>0.9165661678</c:v>
                </c:pt>
                <c:pt idx="64">
                  <c:v>0.9194735508</c:v>
                </c:pt>
                <c:pt idx="65">
                  <c:v>0.9221958242</c:v>
                </c:pt>
                <c:pt idx="66">
                  <c:v>0.9247460367</c:v>
                </c:pt>
                <c:pt idx="67">
                  <c:v>0.92714163</c:v>
                </c:pt>
                <c:pt idx="68">
                  <c:v>0.9293951071</c:v>
                </c:pt>
                <c:pt idx="69">
                  <c:v>0.9315181907</c:v>
                </c:pt>
                <c:pt idx="70">
                  <c:v>0.9335204918</c:v>
                </c:pt>
                <c:pt idx="71">
                  <c:v>0.9354071321</c:v>
                </c:pt>
                <c:pt idx="72">
                  <c:v>0.9371911885</c:v>
                </c:pt>
                <c:pt idx="73">
                  <c:v>0.938880739</c:v>
                </c:pt>
                <c:pt idx="74">
                  <c:v>0.9404829407</c:v>
                </c:pt>
                <c:pt idx="75">
                  <c:v>0.9420032086</c:v>
                </c:pt>
                <c:pt idx="76">
                  <c:v>0.9434488752</c:v>
                </c:pt>
                <c:pt idx="77">
                  <c:v>0.9448238784</c:v>
                </c:pt>
                <c:pt idx="78">
                  <c:v>0.9461346588</c:v>
                </c:pt>
                <c:pt idx="79">
                  <c:v>0.9473847</c:v>
                </c:pt>
                <c:pt idx="80">
                  <c:v>0.9485775912</c:v>
                </c:pt>
                <c:pt idx="81">
                  <c:v>0.9497176346</c:v>
                </c:pt>
                <c:pt idx="82">
                  <c:v>0.9508079233</c:v>
                </c:pt>
                <c:pt idx="83">
                  <c:v>0.9518518206</c:v>
                </c:pt>
                <c:pt idx="84">
                  <c:v>0.9528528073</c:v>
                </c:pt>
                <c:pt idx="85">
                  <c:v>0.9538126027</c:v>
                </c:pt>
                <c:pt idx="86">
                  <c:v>0.9547332086</c:v>
                </c:pt>
                <c:pt idx="87">
                  <c:v>0.9556174179</c:v>
                </c:pt>
                <c:pt idx="88">
                  <c:v>0.9564674482</c:v>
                </c:pt>
                <c:pt idx="89">
                  <c:v>0.9572848423</c:v>
                </c:pt>
                <c:pt idx="90">
                  <c:v>0.9580714244</c:v>
                </c:pt>
                <c:pt idx="91">
                  <c:v>0.9588288868</c:v>
                </c:pt>
                <c:pt idx="92">
                  <c:v>0.9595587948</c:v>
                </c:pt>
                <c:pt idx="93">
                  <c:v>0.9602626718</c:v>
                </c:pt>
                <c:pt idx="94">
                  <c:v>0.9609419917</c:v>
                </c:pt>
                <c:pt idx="95">
                  <c:v>0.9615976618</c:v>
                </c:pt>
                <c:pt idx="96">
                  <c:v>0.9622310329</c:v>
                </c:pt>
                <c:pt idx="97">
                  <c:v>0.9628432949</c:v>
                </c:pt>
                <c:pt idx="98">
                  <c:v>0.9634349457</c:v>
                </c:pt>
                <c:pt idx="99">
                  <c:v>0.9640073083</c:v>
                </c:pt>
                <c:pt idx="100">
                  <c:v>0.9645615453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Sheet1!$G$3</c:f>
              <c:strCache>
                <c:ptCount val="1"/>
                <c:pt idx="0">
                  <c:v>t6</c:v>
                </c:pt>
              </c:strCache>
            </c:strRef>
          </c:tx>
          <c:spPr>
            <a:ln w="12700" cap="rnd">
              <a:solidFill>
                <a:schemeClr val="accent6"/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Sheet1!$A$4:$A$104</c:f>
              <c:numCache>
                <c:formatCode>General</c:formatCode>
                <c:ptCount val="101"/>
                <c:pt idx="0">
                  <c:v>0.0</c:v>
                </c:pt>
                <c:pt idx="1">
                  <c:v>5.0</c:v>
                </c:pt>
                <c:pt idx="2">
                  <c:v>10.0</c:v>
                </c:pt>
                <c:pt idx="3">
                  <c:v>15.0</c:v>
                </c:pt>
                <c:pt idx="4">
                  <c:v>20.0</c:v>
                </c:pt>
                <c:pt idx="5">
                  <c:v>25.0</c:v>
                </c:pt>
                <c:pt idx="6">
                  <c:v>30.0</c:v>
                </c:pt>
                <c:pt idx="7">
                  <c:v>35.0</c:v>
                </c:pt>
                <c:pt idx="8">
                  <c:v>40.0</c:v>
                </c:pt>
                <c:pt idx="9">
                  <c:v>45.0</c:v>
                </c:pt>
                <c:pt idx="10">
                  <c:v>50.0</c:v>
                </c:pt>
                <c:pt idx="11">
                  <c:v>55.0</c:v>
                </c:pt>
                <c:pt idx="12">
                  <c:v>60.0</c:v>
                </c:pt>
                <c:pt idx="13">
                  <c:v>65.0</c:v>
                </c:pt>
                <c:pt idx="14">
                  <c:v>70.0</c:v>
                </c:pt>
                <c:pt idx="15">
                  <c:v>75.0</c:v>
                </c:pt>
                <c:pt idx="16">
                  <c:v>80.0</c:v>
                </c:pt>
                <c:pt idx="17">
                  <c:v>85.0</c:v>
                </c:pt>
                <c:pt idx="18">
                  <c:v>90.0</c:v>
                </c:pt>
                <c:pt idx="19">
                  <c:v>95.0</c:v>
                </c:pt>
                <c:pt idx="20">
                  <c:v>100.0</c:v>
                </c:pt>
                <c:pt idx="21">
                  <c:v>105.0</c:v>
                </c:pt>
                <c:pt idx="22">
                  <c:v>110.0</c:v>
                </c:pt>
                <c:pt idx="23">
                  <c:v>115.0</c:v>
                </c:pt>
                <c:pt idx="24">
                  <c:v>120.0</c:v>
                </c:pt>
                <c:pt idx="25">
                  <c:v>125.0</c:v>
                </c:pt>
                <c:pt idx="26">
                  <c:v>130.0</c:v>
                </c:pt>
                <c:pt idx="27">
                  <c:v>135.0</c:v>
                </c:pt>
                <c:pt idx="28">
                  <c:v>140.0</c:v>
                </c:pt>
                <c:pt idx="29">
                  <c:v>145.0</c:v>
                </c:pt>
                <c:pt idx="30">
                  <c:v>150.0</c:v>
                </c:pt>
                <c:pt idx="31">
                  <c:v>155.0</c:v>
                </c:pt>
                <c:pt idx="32">
                  <c:v>160.0</c:v>
                </c:pt>
                <c:pt idx="33">
                  <c:v>165.0</c:v>
                </c:pt>
                <c:pt idx="34">
                  <c:v>170.0</c:v>
                </c:pt>
                <c:pt idx="35">
                  <c:v>175.0</c:v>
                </c:pt>
                <c:pt idx="36">
                  <c:v>180.0</c:v>
                </c:pt>
                <c:pt idx="37">
                  <c:v>185.0</c:v>
                </c:pt>
                <c:pt idx="38">
                  <c:v>190.0</c:v>
                </c:pt>
                <c:pt idx="39">
                  <c:v>195.0</c:v>
                </c:pt>
                <c:pt idx="40">
                  <c:v>200.0</c:v>
                </c:pt>
                <c:pt idx="41">
                  <c:v>205.0</c:v>
                </c:pt>
                <c:pt idx="42">
                  <c:v>210.0</c:v>
                </c:pt>
                <c:pt idx="43">
                  <c:v>215.0</c:v>
                </c:pt>
                <c:pt idx="44">
                  <c:v>220.0</c:v>
                </c:pt>
                <c:pt idx="45">
                  <c:v>225.0</c:v>
                </c:pt>
                <c:pt idx="46">
                  <c:v>230.0</c:v>
                </c:pt>
                <c:pt idx="47">
                  <c:v>235.0</c:v>
                </c:pt>
                <c:pt idx="48">
                  <c:v>240.0</c:v>
                </c:pt>
                <c:pt idx="49">
                  <c:v>245.0</c:v>
                </c:pt>
                <c:pt idx="50">
                  <c:v>250.0</c:v>
                </c:pt>
                <c:pt idx="51">
                  <c:v>255.0</c:v>
                </c:pt>
                <c:pt idx="52">
                  <c:v>260.0</c:v>
                </c:pt>
                <c:pt idx="53">
                  <c:v>265.0</c:v>
                </c:pt>
                <c:pt idx="54">
                  <c:v>270.0</c:v>
                </c:pt>
                <c:pt idx="55">
                  <c:v>275.0</c:v>
                </c:pt>
                <c:pt idx="56">
                  <c:v>280.0</c:v>
                </c:pt>
                <c:pt idx="57">
                  <c:v>285.0</c:v>
                </c:pt>
                <c:pt idx="58">
                  <c:v>290.0</c:v>
                </c:pt>
                <c:pt idx="59">
                  <c:v>295.0</c:v>
                </c:pt>
                <c:pt idx="60">
                  <c:v>300.0</c:v>
                </c:pt>
                <c:pt idx="61">
                  <c:v>305.0</c:v>
                </c:pt>
                <c:pt idx="62">
                  <c:v>310.0</c:v>
                </c:pt>
                <c:pt idx="63">
                  <c:v>315.0</c:v>
                </c:pt>
                <c:pt idx="64">
                  <c:v>320.0</c:v>
                </c:pt>
                <c:pt idx="65">
                  <c:v>325.0</c:v>
                </c:pt>
                <c:pt idx="66">
                  <c:v>330.0</c:v>
                </c:pt>
                <c:pt idx="67">
                  <c:v>335.0</c:v>
                </c:pt>
                <c:pt idx="68">
                  <c:v>340.0</c:v>
                </c:pt>
                <c:pt idx="69">
                  <c:v>345.0</c:v>
                </c:pt>
                <c:pt idx="70">
                  <c:v>350.0</c:v>
                </c:pt>
                <c:pt idx="71">
                  <c:v>355.0</c:v>
                </c:pt>
                <c:pt idx="72">
                  <c:v>360.0</c:v>
                </c:pt>
                <c:pt idx="73">
                  <c:v>365.0</c:v>
                </c:pt>
                <c:pt idx="74">
                  <c:v>370.0</c:v>
                </c:pt>
                <c:pt idx="75">
                  <c:v>375.0</c:v>
                </c:pt>
                <c:pt idx="76">
                  <c:v>380.0</c:v>
                </c:pt>
                <c:pt idx="77">
                  <c:v>385.0</c:v>
                </c:pt>
                <c:pt idx="78">
                  <c:v>390.0</c:v>
                </c:pt>
                <c:pt idx="79">
                  <c:v>395.0</c:v>
                </c:pt>
                <c:pt idx="80">
                  <c:v>400.0</c:v>
                </c:pt>
                <c:pt idx="81">
                  <c:v>405.0</c:v>
                </c:pt>
                <c:pt idx="82">
                  <c:v>410.0</c:v>
                </c:pt>
                <c:pt idx="83">
                  <c:v>415.0</c:v>
                </c:pt>
                <c:pt idx="84">
                  <c:v>420.0</c:v>
                </c:pt>
                <c:pt idx="85">
                  <c:v>425.0</c:v>
                </c:pt>
                <c:pt idx="86">
                  <c:v>430.0</c:v>
                </c:pt>
                <c:pt idx="87">
                  <c:v>435.0</c:v>
                </c:pt>
                <c:pt idx="88">
                  <c:v>440.0</c:v>
                </c:pt>
                <c:pt idx="89">
                  <c:v>445.0</c:v>
                </c:pt>
                <c:pt idx="90">
                  <c:v>450.0</c:v>
                </c:pt>
                <c:pt idx="91">
                  <c:v>455.0</c:v>
                </c:pt>
                <c:pt idx="92">
                  <c:v>460.0</c:v>
                </c:pt>
                <c:pt idx="93">
                  <c:v>465.0</c:v>
                </c:pt>
                <c:pt idx="94">
                  <c:v>470.0</c:v>
                </c:pt>
                <c:pt idx="95">
                  <c:v>475.0</c:v>
                </c:pt>
                <c:pt idx="96">
                  <c:v>480.0</c:v>
                </c:pt>
                <c:pt idx="97">
                  <c:v>485.0</c:v>
                </c:pt>
                <c:pt idx="98">
                  <c:v>490.0</c:v>
                </c:pt>
                <c:pt idx="99">
                  <c:v>495.0</c:v>
                </c:pt>
                <c:pt idx="100">
                  <c:v>500.0</c:v>
                </c:pt>
              </c:numCache>
            </c:numRef>
          </c:cat>
          <c:val>
            <c:numRef>
              <c:f>Sheet1!$G$4:$G$104</c:f>
              <c:numCache>
                <c:formatCode>0.000</c:formatCode>
                <c:ptCount val="101"/>
                <c:pt idx="0">
                  <c:v>0.3333333333</c:v>
                </c:pt>
                <c:pt idx="1">
                  <c:v>0.3333563608</c:v>
                </c:pt>
                <c:pt idx="2">
                  <c:v>0.3333829787</c:v>
                </c:pt>
                <c:pt idx="3">
                  <c:v>0.3334177345</c:v>
                </c:pt>
                <c:pt idx="4">
                  <c:v>0.3334664336</c:v>
                </c:pt>
                <c:pt idx="5">
                  <c:v>0.3335367548</c:v>
                </c:pt>
                <c:pt idx="6">
                  <c:v>0.3336403881</c:v>
                </c:pt>
                <c:pt idx="7">
                  <c:v>0.3337937424</c:v>
                </c:pt>
                <c:pt idx="8">
                  <c:v>0.3340221014</c:v>
                </c:pt>
                <c:pt idx="9">
                  <c:v>0.3343631862</c:v>
                </c:pt>
                <c:pt idx="10">
                  <c:v>0.33487186</c:v>
                </c:pt>
                <c:pt idx="11">
                  <c:v>0.3356340324</c:v>
                </c:pt>
                <c:pt idx="12">
                  <c:v>0.336768819</c:v>
                </c:pt>
                <c:pt idx="13">
                  <c:v>0.3384573533</c:v>
                </c:pt>
                <c:pt idx="14">
                  <c:v>0.3409629342</c:v>
                </c:pt>
                <c:pt idx="15">
                  <c:v>0.3446657689</c:v>
                </c:pt>
                <c:pt idx="16">
                  <c:v>0.3500880743</c:v>
                </c:pt>
                <c:pt idx="17">
                  <c:v>0.3579091462</c:v>
                </c:pt>
                <c:pt idx="18">
                  <c:v>0.3689885571</c:v>
                </c:pt>
                <c:pt idx="19">
                  <c:v>0.3842599575</c:v>
                </c:pt>
                <c:pt idx="20">
                  <c:v>0.4045597604</c:v>
                </c:pt>
                <c:pt idx="21">
                  <c:v>0.4303055713</c:v>
                </c:pt>
                <c:pt idx="22">
                  <c:v>0.4612515776</c:v>
                </c:pt>
                <c:pt idx="23">
                  <c:v>0.4963217143</c:v>
                </c:pt>
                <c:pt idx="24">
                  <c:v>0.5335458677</c:v>
                </c:pt>
                <c:pt idx="25">
                  <c:v>0.5711525393</c:v>
                </c:pt>
                <c:pt idx="26">
                  <c:v>0.6075100066</c:v>
                </c:pt>
                <c:pt idx="27">
                  <c:v>0.6416188802</c:v>
                </c:pt>
                <c:pt idx="28">
                  <c:v>0.6729812211</c:v>
                </c:pt>
                <c:pt idx="29">
                  <c:v>0.7014094006</c:v>
                </c:pt>
                <c:pt idx="30">
                  <c:v>0.7269994902</c:v>
                </c:pt>
                <c:pt idx="31">
                  <c:v>0.7499221796</c:v>
                </c:pt>
                <c:pt idx="32">
                  <c:v>0.7703538833</c:v>
                </c:pt>
                <c:pt idx="33">
                  <c:v>0.7886018597</c:v>
                </c:pt>
                <c:pt idx="34">
                  <c:v>0.8048795197</c:v>
                </c:pt>
                <c:pt idx="35">
                  <c:v>0.819394217</c:v>
                </c:pt>
                <c:pt idx="36">
                  <c:v>0.8323665975</c:v>
                </c:pt>
                <c:pt idx="37">
                  <c:v>0.8439576805</c:v>
                </c:pt>
                <c:pt idx="38">
                  <c:v>0.8543518912</c:v>
                </c:pt>
                <c:pt idx="39">
                  <c:v>0.863692021</c:v>
                </c:pt>
                <c:pt idx="40">
                  <c:v>0.872084963</c:v>
                </c:pt>
                <c:pt idx="41">
                  <c:v>0.8796571803</c:v>
                </c:pt>
                <c:pt idx="42">
                  <c:v>0.8865315396</c:v>
                </c:pt>
                <c:pt idx="43">
                  <c:v>0.892775821</c:v>
                </c:pt>
                <c:pt idx="44">
                  <c:v>0.8984543383</c:v>
                </c:pt>
                <c:pt idx="45">
                  <c:v>0.9036404911</c:v>
                </c:pt>
                <c:pt idx="46">
                  <c:v>0.9083763721</c:v>
                </c:pt>
                <c:pt idx="47">
                  <c:v>0.9127347046</c:v>
                </c:pt>
                <c:pt idx="48">
                  <c:v>0.9167461877</c:v>
                </c:pt>
                <c:pt idx="49">
                  <c:v>0.9204367879</c:v>
                </c:pt>
                <c:pt idx="50">
                  <c:v>0.9238434921</c:v>
                </c:pt>
                <c:pt idx="51">
                  <c:v>0.9270072905</c:v>
                </c:pt>
                <c:pt idx="52">
                  <c:v>0.9299418748</c:v>
                </c:pt>
                <c:pt idx="53">
                  <c:v>0.9326763447</c:v>
                </c:pt>
                <c:pt idx="54">
                  <c:v>0.9352280047</c:v>
                </c:pt>
                <c:pt idx="55">
                  <c:v>0.9376073224</c:v>
                </c:pt>
                <c:pt idx="56">
                  <c:v>0.9398349279</c:v>
                </c:pt>
                <c:pt idx="57">
                  <c:v>0.9419237634</c:v>
                </c:pt>
                <c:pt idx="58">
                  <c:v>0.9438834143</c:v>
                </c:pt>
                <c:pt idx="59">
                  <c:v>0.9457265965</c:v>
                </c:pt>
                <c:pt idx="60">
                  <c:v>0.9474614432</c:v>
                </c:pt>
                <c:pt idx="61">
                  <c:v>0.9490948253</c:v>
                </c:pt>
                <c:pt idx="62">
                  <c:v>0.9506387441</c:v>
                </c:pt>
                <c:pt idx="63">
                  <c:v>0.9521001649</c:v>
                </c:pt>
                <c:pt idx="64">
                  <c:v>0.9534841369</c:v>
                </c:pt>
                <c:pt idx="65">
                  <c:v>0.9547971778</c:v>
                </c:pt>
                <c:pt idx="66">
                  <c:v>0.9560443978</c:v>
                </c:pt>
                <c:pt idx="67">
                  <c:v>0.9572302653</c:v>
                </c:pt>
                <c:pt idx="68">
                  <c:v>0.9583586066</c:v>
                </c:pt>
                <c:pt idx="69">
                  <c:v>0.9594328134</c:v>
                </c:pt>
                <c:pt idx="70">
                  <c:v>0.9604569569</c:v>
                </c:pt>
                <c:pt idx="71">
                  <c:v>0.9614331969</c:v>
                </c:pt>
                <c:pt idx="72">
                  <c:v>0.9623640978</c:v>
                </c:pt>
                <c:pt idx="73">
                  <c:v>0.9632546808</c:v>
                </c:pt>
                <c:pt idx="74">
                  <c:v>0.9641045606</c:v>
                </c:pt>
                <c:pt idx="75">
                  <c:v>0.9649188575</c:v>
                </c:pt>
                <c:pt idx="76">
                  <c:v>0.9657003246</c:v>
                </c:pt>
                <c:pt idx="77">
                  <c:v>0.966448957</c:v>
                </c:pt>
                <c:pt idx="78">
                  <c:v>0.9671682075</c:v>
                </c:pt>
                <c:pt idx="79">
                  <c:v>0.9678598692</c:v>
                </c:pt>
                <c:pt idx="80">
                  <c:v>0.9685250497</c:v>
                </c:pt>
                <c:pt idx="81">
                  <c:v>0.9691651286</c:v>
                </c:pt>
                <c:pt idx="82">
                  <c:v>0.9697810502</c:v>
                </c:pt>
                <c:pt idx="83">
                  <c:v>0.9703731034</c:v>
                </c:pt>
                <c:pt idx="84">
                  <c:v>0.9709441033</c:v>
                </c:pt>
                <c:pt idx="85">
                  <c:v>0.9714950696</c:v>
                </c:pt>
                <c:pt idx="86">
                  <c:v>0.9720231879</c:v>
                </c:pt>
                <c:pt idx="87">
                  <c:v>0.9725339039</c:v>
                </c:pt>
                <c:pt idx="88">
                  <c:v>0.9730272418</c:v>
                </c:pt>
                <c:pt idx="89">
                  <c:v>0.9735042581</c:v>
                </c:pt>
                <c:pt idx="90">
                  <c:v>0.9739660951</c:v>
                </c:pt>
                <c:pt idx="91">
                  <c:v>0.974413303</c:v>
                </c:pt>
                <c:pt idx="92">
                  <c:v>0.9748465002</c:v>
                </c:pt>
                <c:pt idx="93">
                  <c:v>0.9752662743</c:v>
                </c:pt>
                <c:pt idx="94">
                  <c:v>0.9756725478</c:v>
                </c:pt>
                <c:pt idx="95">
                  <c:v>0.9760665171</c:v>
                </c:pt>
                <c:pt idx="96">
                  <c:v>0.9764476943</c:v>
                </c:pt>
                <c:pt idx="97">
                  <c:v>0.9768175164</c:v>
                </c:pt>
                <c:pt idx="98">
                  <c:v>0.9771767354</c:v>
                </c:pt>
                <c:pt idx="99">
                  <c:v>0.9775256903</c:v>
                </c:pt>
                <c:pt idx="100">
                  <c:v>0.9778647408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Sheet1!$H$3</c:f>
              <c:strCache>
                <c:ptCount val="1"/>
                <c:pt idx="0">
                  <c:v>t7</c:v>
                </c:pt>
              </c:strCache>
            </c:strRef>
          </c:tx>
          <c:spPr>
            <a:ln w="12700" cap="rnd">
              <a:solidFill>
                <a:schemeClr val="accent1">
                  <a:lumMod val="60000"/>
                </a:schemeClr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Sheet1!$A$4:$A$104</c:f>
              <c:numCache>
                <c:formatCode>General</c:formatCode>
                <c:ptCount val="101"/>
                <c:pt idx="0">
                  <c:v>0.0</c:v>
                </c:pt>
                <c:pt idx="1">
                  <c:v>5.0</c:v>
                </c:pt>
                <c:pt idx="2">
                  <c:v>10.0</c:v>
                </c:pt>
                <c:pt idx="3">
                  <c:v>15.0</c:v>
                </c:pt>
                <c:pt idx="4">
                  <c:v>20.0</c:v>
                </c:pt>
                <c:pt idx="5">
                  <c:v>25.0</c:v>
                </c:pt>
                <c:pt idx="6">
                  <c:v>30.0</c:v>
                </c:pt>
                <c:pt idx="7">
                  <c:v>35.0</c:v>
                </c:pt>
                <c:pt idx="8">
                  <c:v>40.0</c:v>
                </c:pt>
                <c:pt idx="9">
                  <c:v>45.0</c:v>
                </c:pt>
                <c:pt idx="10">
                  <c:v>50.0</c:v>
                </c:pt>
                <c:pt idx="11">
                  <c:v>55.0</c:v>
                </c:pt>
                <c:pt idx="12">
                  <c:v>60.0</c:v>
                </c:pt>
                <c:pt idx="13">
                  <c:v>65.0</c:v>
                </c:pt>
                <c:pt idx="14">
                  <c:v>70.0</c:v>
                </c:pt>
                <c:pt idx="15">
                  <c:v>75.0</c:v>
                </c:pt>
                <c:pt idx="16">
                  <c:v>80.0</c:v>
                </c:pt>
                <c:pt idx="17">
                  <c:v>85.0</c:v>
                </c:pt>
                <c:pt idx="18">
                  <c:v>90.0</c:v>
                </c:pt>
                <c:pt idx="19">
                  <c:v>95.0</c:v>
                </c:pt>
                <c:pt idx="20">
                  <c:v>100.0</c:v>
                </c:pt>
                <c:pt idx="21">
                  <c:v>105.0</c:v>
                </c:pt>
                <c:pt idx="22">
                  <c:v>110.0</c:v>
                </c:pt>
                <c:pt idx="23">
                  <c:v>115.0</c:v>
                </c:pt>
                <c:pt idx="24">
                  <c:v>120.0</c:v>
                </c:pt>
                <c:pt idx="25">
                  <c:v>125.0</c:v>
                </c:pt>
                <c:pt idx="26">
                  <c:v>130.0</c:v>
                </c:pt>
                <c:pt idx="27">
                  <c:v>135.0</c:v>
                </c:pt>
                <c:pt idx="28">
                  <c:v>140.0</c:v>
                </c:pt>
                <c:pt idx="29">
                  <c:v>145.0</c:v>
                </c:pt>
                <c:pt idx="30">
                  <c:v>150.0</c:v>
                </c:pt>
                <c:pt idx="31">
                  <c:v>155.0</c:v>
                </c:pt>
                <c:pt idx="32">
                  <c:v>160.0</c:v>
                </c:pt>
                <c:pt idx="33">
                  <c:v>165.0</c:v>
                </c:pt>
                <c:pt idx="34">
                  <c:v>170.0</c:v>
                </c:pt>
                <c:pt idx="35">
                  <c:v>175.0</c:v>
                </c:pt>
                <c:pt idx="36">
                  <c:v>180.0</c:v>
                </c:pt>
                <c:pt idx="37">
                  <c:v>185.0</c:v>
                </c:pt>
                <c:pt idx="38">
                  <c:v>190.0</c:v>
                </c:pt>
                <c:pt idx="39">
                  <c:v>195.0</c:v>
                </c:pt>
                <c:pt idx="40">
                  <c:v>200.0</c:v>
                </c:pt>
                <c:pt idx="41">
                  <c:v>205.0</c:v>
                </c:pt>
                <c:pt idx="42">
                  <c:v>210.0</c:v>
                </c:pt>
                <c:pt idx="43">
                  <c:v>215.0</c:v>
                </c:pt>
                <c:pt idx="44">
                  <c:v>220.0</c:v>
                </c:pt>
                <c:pt idx="45">
                  <c:v>225.0</c:v>
                </c:pt>
                <c:pt idx="46">
                  <c:v>230.0</c:v>
                </c:pt>
                <c:pt idx="47">
                  <c:v>235.0</c:v>
                </c:pt>
                <c:pt idx="48">
                  <c:v>240.0</c:v>
                </c:pt>
                <c:pt idx="49">
                  <c:v>245.0</c:v>
                </c:pt>
                <c:pt idx="50">
                  <c:v>250.0</c:v>
                </c:pt>
                <c:pt idx="51">
                  <c:v>255.0</c:v>
                </c:pt>
                <c:pt idx="52">
                  <c:v>260.0</c:v>
                </c:pt>
                <c:pt idx="53">
                  <c:v>265.0</c:v>
                </c:pt>
                <c:pt idx="54">
                  <c:v>270.0</c:v>
                </c:pt>
                <c:pt idx="55">
                  <c:v>275.0</c:v>
                </c:pt>
                <c:pt idx="56">
                  <c:v>280.0</c:v>
                </c:pt>
                <c:pt idx="57">
                  <c:v>285.0</c:v>
                </c:pt>
                <c:pt idx="58">
                  <c:v>290.0</c:v>
                </c:pt>
                <c:pt idx="59">
                  <c:v>295.0</c:v>
                </c:pt>
                <c:pt idx="60">
                  <c:v>300.0</c:v>
                </c:pt>
                <c:pt idx="61">
                  <c:v>305.0</c:v>
                </c:pt>
                <c:pt idx="62">
                  <c:v>310.0</c:v>
                </c:pt>
                <c:pt idx="63">
                  <c:v>315.0</c:v>
                </c:pt>
                <c:pt idx="64">
                  <c:v>320.0</c:v>
                </c:pt>
                <c:pt idx="65">
                  <c:v>325.0</c:v>
                </c:pt>
                <c:pt idx="66">
                  <c:v>330.0</c:v>
                </c:pt>
                <c:pt idx="67">
                  <c:v>335.0</c:v>
                </c:pt>
                <c:pt idx="68">
                  <c:v>340.0</c:v>
                </c:pt>
                <c:pt idx="69">
                  <c:v>345.0</c:v>
                </c:pt>
                <c:pt idx="70">
                  <c:v>350.0</c:v>
                </c:pt>
                <c:pt idx="71">
                  <c:v>355.0</c:v>
                </c:pt>
                <c:pt idx="72">
                  <c:v>360.0</c:v>
                </c:pt>
                <c:pt idx="73">
                  <c:v>365.0</c:v>
                </c:pt>
                <c:pt idx="74">
                  <c:v>370.0</c:v>
                </c:pt>
                <c:pt idx="75">
                  <c:v>375.0</c:v>
                </c:pt>
                <c:pt idx="76">
                  <c:v>380.0</c:v>
                </c:pt>
                <c:pt idx="77">
                  <c:v>385.0</c:v>
                </c:pt>
                <c:pt idx="78">
                  <c:v>390.0</c:v>
                </c:pt>
                <c:pt idx="79">
                  <c:v>395.0</c:v>
                </c:pt>
                <c:pt idx="80">
                  <c:v>400.0</c:v>
                </c:pt>
                <c:pt idx="81">
                  <c:v>405.0</c:v>
                </c:pt>
                <c:pt idx="82">
                  <c:v>410.0</c:v>
                </c:pt>
                <c:pt idx="83">
                  <c:v>415.0</c:v>
                </c:pt>
                <c:pt idx="84">
                  <c:v>420.0</c:v>
                </c:pt>
                <c:pt idx="85">
                  <c:v>425.0</c:v>
                </c:pt>
                <c:pt idx="86">
                  <c:v>430.0</c:v>
                </c:pt>
                <c:pt idx="87">
                  <c:v>435.0</c:v>
                </c:pt>
                <c:pt idx="88">
                  <c:v>440.0</c:v>
                </c:pt>
                <c:pt idx="89">
                  <c:v>445.0</c:v>
                </c:pt>
                <c:pt idx="90">
                  <c:v>450.0</c:v>
                </c:pt>
                <c:pt idx="91">
                  <c:v>455.0</c:v>
                </c:pt>
                <c:pt idx="92">
                  <c:v>460.0</c:v>
                </c:pt>
                <c:pt idx="93">
                  <c:v>465.0</c:v>
                </c:pt>
                <c:pt idx="94">
                  <c:v>470.0</c:v>
                </c:pt>
                <c:pt idx="95">
                  <c:v>475.0</c:v>
                </c:pt>
                <c:pt idx="96">
                  <c:v>480.0</c:v>
                </c:pt>
                <c:pt idx="97">
                  <c:v>485.0</c:v>
                </c:pt>
                <c:pt idx="98">
                  <c:v>490.0</c:v>
                </c:pt>
                <c:pt idx="99">
                  <c:v>495.0</c:v>
                </c:pt>
                <c:pt idx="100">
                  <c:v>500.0</c:v>
                </c:pt>
              </c:numCache>
            </c:numRef>
          </c:cat>
          <c:val>
            <c:numRef>
              <c:f>Sheet1!$H$4:$H$104</c:f>
              <c:numCache>
                <c:formatCode>0.000</c:formatCode>
                <c:ptCount val="101"/>
                <c:pt idx="0">
                  <c:v>0.3333333333</c:v>
                </c:pt>
                <c:pt idx="1">
                  <c:v>0.3333628579</c:v>
                </c:pt>
                <c:pt idx="2">
                  <c:v>0.3334014763</c:v>
                </c:pt>
                <c:pt idx="3">
                  <c:v>0.333458811</c:v>
                </c:pt>
                <c:pt idx="4">
                  <c:v>0.3335489466</c:v>
                </c:pt>
                <c:pt idx="5">
                  <c:v>0.3336953759</c:v>
                </c:pt>
                <c:pt idx="6">
                  <c:v>0.3339358789</c:v>
                </c:pt>
                <c:pt idx="7">
                  <c:v>0.334324306</c:v>
                </c:pt>
                <c:pt idx="8">
                  <c:v>0.3349600089</c:v>
                </c:pt>
                <c:pt idx="9">
                  <c:v>0.3359985614</c:v>
                </c:pt>
                <c:pt idx="10">
                  <c:v>0.3376935641</c:v>
                </c:pt>
                <c:pt idx="11">
                  <c:v>0.3404437354</c:v>
                </c:pt>
                <c:pt idx="12">
                  <c:v>0.3448689866</c:v>
                </c:pt>
                <c:pt idx="13">
                  <c:v>0.3518801586</c:v>
                </c:pt>
                <c:pt idx="14">
                  <c:v>0.3627255291</c:v>
                </c:pt>
                <c:pt idx="15">
                  <c:v>0.3788830871</c:v>
                </c:pt>
                <c:pt idx="16">
                  <c:v>0.4016334774</c:v>
                </c:pt>
                <c:pt idx="17">
                  <c:v>0.4311972527</c:v>
                </c:pt>
                <c:pt idx="18">
                  <c:v>0.4660974202</c:v>
                </c:pt>
                <c:pt idx="19">
                  <c:v>0.5033071851</c:v>
                </c:pt>
                <c:pt idx="20">
                  <c:v>0.5396671725</c:v>
                </c:pt>
                <c:pt idx="21">
                  <c:v>0.5732849071</c:v>
                </c:pt>
                <c:pt idx="22">
                  <c:v>0.6035303022</c:v>
                </c:pt>
                <c:pt idx="23">
                  <c:v>0.6306758376</c:v>
                </c:pt>
                <c:pt idx="24">
                  <c:v>0.6551191835</c:v>
                </c:pt>
                <c:pt idx="25">
                  <c:v>0.6773004534</c:v>
                </c:pt>
                <c:pt idx="26">
                  <c:v>0.697450028</c:v>
                </c:pt>
                <c:pt idx="27">
                  <c:v>0.7157972128</c:v>
                </c:pt>
                <c:pt idx="28">
                  <c:v>0.7324055895</c:v>
                </c:pt>
                <c:pt idx="29">
                  <c:v>0.7474839499</c:v>
                </c:pt>
                <c:pt idx="30">
                  <c:v>0.7611937646</c:v>
                </c:pt>
                <c:pt idx="31">
                  <c:v>0.7736453976</c:v>
                </c:pt>
                <c:pt idx="32">
                  <c:v>0.7849485451</c:v>
                </c:pt>
                <c:pt idx="33">
                  <c:v>0.7952252702</c:v>
                </c:pt>
                <c:pt idx="34">
                  <c:v>0.8045493101</c:v>
                </c:pt>
                <c:pt idx="35">
                  <c:v>0.813035912</c:v>
                </c:pt>
                <c:pt idx="36">
                  <c:v>0.8208212509</c:v>
                </c:pt>
                <c:pt idx="37">
                  <c:v>0.8279653576</c:v>
                </c:pt>
                <c:pt idx="38">
                  <c:v>0.8344677889</c:v>
                </c:pt>
                <c:pt idx="39">
                  <c:v>0.8404601081</c:v>
                </c:pt>
                <c:pt idx="40">
                  <c:v>0.8459645194</c:v>
                </c:pt>
                <c:pt idx="41">
                  <c:v>0.8509867716</c:v>
                </c:pt>
                <c:pt idx="42">
                  <c:v>0.8556755758</c:v>
                </c:pt>
                <c:pt idx="43">
                  <c:v>0.8600280673</c:v>
                </c:pt>
                <c:pt idx="44">
                  <c:v>0.8640448554</c:v>
                </c:pt>
                <c:pt idx="45">
                  <c:v>0.867783168</c:v>
                </c:pt>
                <c:pt idx="46">
                  <c:v>0.8712908666</c:v>
                </c:pt>
                <c:pt idx="47">
                  <c:v>0.8745515929</c:v>
                </c:pt>
                <c:pt idx="48">
                  <c:v>0.8775972247</c:v>
                </c:pt>
                <c:pt idx="49">
                  <c:v>0.8804689639</c:v>
                </c:pt>
                <c:pt idx="50">
                  <c:v>0.8831704309</c:v>
                </c:pt>
                <c:pt idx="51">
                  <c:v>0.8856801947</c:v>
                </c:pt>
                <c:pt idx="52">
                  <c:v>0.8880606859</c:v>
                </c:pt>
                <c:pt idx="53">
                  <c:v>0.8903071938</c:v>
                </c:pt>
                <c:pt idx="54">
                  <c:v>0.8924323695</c:v>
                </c:pt>
                <c:pt idx="55">
                  <c:v>0.8944506348</c:v>
                </c:pt>
                <c:pt idx="56">
                  <c:v>0.8963611575</c:v>
                </c:pt>
                <c:pt idx="57">
                  <c:v>0.8981747285</c:v>
                </c:pt>
                <c:pt idx="58">
                  <c:v>0.8998981345</c:v>
                </c:pt>
                <c:pt idx="59">
                  <c:v>0.9015295811</c:v>
                </c:pt>
                <c:pt idx="60">
                  <c:v>0.9030924832</c:v>
                </c:pt>
                <c:pt idx="61">
                  <c:v>0.9045879514</c:v>
                </c:pt>
                <c:pt idx="62">
                  <c:v>0.9060187263</c:v>
                </c:pt>
                <c:pt idx="63">
                  <c:v>0.9073881203</c:v>
                </c:pt>
                <c:pt idx="64">
                  <c:v>0.9086995711</c:v>
                </c:pt>
                <c:pt idx="65">
                  <c:v>0.9099564335</c:v>
                </c:pt>
                <c:pt idx="66">
                  <c:v>0.9111578408</c:v>
                </c:pt>
                <c:pt idx="67">
                  <c:v>0.9123074616</c:v>
                </c:pt>
                <c:pt idx="68">
                  <c:v>0.9133927107</c:v>
                </c:pt>
                <c:pt idx="69">
                  <c:v>0.9144398977</c:v>
                </c:pt>
                <c:pt idx="70">
                  <c:v>0.9154541858</c:v>
                </c:pt>
                <c:pt idx="71">
                  <c:v>0.9164345654</c:v>
                </c:pt>
                <c:pt idx="72">
                  <c:v>0.9173813074</c:v>
                </c:pt>
                <c:pt idx="73">
                  <c:v>0.9182949238</c:v>
                </c:pt>
                <c:pt idx="74">
                  <c:v>0.9191773133</c:v>
                </c:pt>
                <c:pt idx="75">
                  <c:v>0.9200297544</c:v>
                </c:pt>
                <c:pt idx="76">
                  <c:v>0.9208535333</c:v>
                </c:pt>
                <c:pt idx="77">
                  <c:v>0.9216498865</c:v>
                </c:pt>
                <c:pt idx="78">
                  <c:v>0.9224202977</c:v>
                </c:pt>
                <c:pt idx="79">
                  <c:v>0.9231652084</c:v>
                </c:pt>
                <c:pt idx="80">
                  <c:v>0.9238843262</c:v>
                </c:pt>
                <c:pt idx="81">
                  <c:v>0.9245817315</c:v>
                </c:pt>
                <c:pt idx="82">
                  <c:v>0.9252580784</c:v>
                </c:pt>
                <c:pt idx="83">
                  <c:v>0.9259086447</c:v>
                </c:pt>
                <c:pt idx="84">
                  <c:v>0.9265387807</c:v>
                </c:pt>
                <c:pt idx="85">
                  <c:v>0.9271455199</c:v>
                </c:pt>
                <c:pt idx="86">
                  <c:v>0.9277307187</c:v>
                </c:pt>
                <c:pt idx="87">
                  <c:v>0.9283026994</c:v>
                </c:pt>
                <c:pt idx="88">
                  <c:v>0.9288597962</c:v>
                </c:pt>
                <c:pt idx="89">
                  <c:v>0.9294010854</c:v>
                </c:pt>
                <c:pt idx="90">
                  <c:v>0.9299261791</c:v>
                </c:pt>
                <c:pt idx="91">
                  <c:v>0.9304366609</c:v>
                </c:pt>
                <c:pt idx="92">
                  <c:v>0.9309362612</c:v>
                </c:pt>
                <c:pt idx="93">
                  <c:v>0.9314245022</c:v>
                </c:pt>
                <c:pt idx="94">
                  <c:v>0.9319004376</c:v>
                </c:pt>
                <c:pt idx="95">
                  <c:v>0.9323650612</c:v>
                </c:pt>
                <c:pt idx="96">
                  <c:v>0.9328188729</c:v>
                </c:pt>
                <c:pt idx="97">
                  <c:v>0.9332609105</c:v>
                </c:pt>
                <c:pt idx="98">
                  <c:v>0.9336884142</c:v>
                </c:pt>
                <c:pt idx="99">
                  <c:v>0.9341052714</c:v>
                </c:pt>
                <c:pt idx="100">
                  <c:v>0.9345118845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Sheet1!$I$3</c:f>
              <c:strCache>
                <c:ptCount val="1"/>
                <c:pt idx="0">
                  <c:v>t8</c:v>
                </c:pt>
              </c:strCache>
            </c:strRef>
          </c:tx>
          <c:spPr>
            <a:ln w="12700" cap="rnd">
              <a:solidFill>
                <a:schemeClr val="accent2">
                  <a:lumMod val="60000"/>
                </a:schemeClr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Sheet1!$A$4:$A$104</c:f>
              <c:numCache>
                <c:formatCode>General</c:formatCode>
                <c:ptCount val="101"/>
                <c:pt idx="0">
                  <c:v>0.0</c:v>
                </c:pt>
                <c:pt idx="1">
                  <c:v>5.0</c:v>
                </c:pt>
                <c:pt idx="2">
                  <c:v>10.0</c:v>
                </c:pt>
                <c:pt idx="3">
                  <c:v>15.0</c:v>
                </c:pt>
                <c:pt idx="4">
                  <c:v>20.0</c:v>
                </c:pt>
                <c:pt idx="5">
                  <c:v>25.0</c:v>
                </c:pt>
                <c:pt idx="6">
                  <c:v>30.0</c:v>
                </c:pt>
                <c:pt idx="7">
                  <c:v>35.0</c:v>
                </c:pt>
                <c:pt idx="8">
                  <c:v>40.0</c:v>
                </c:pt>
                <c:pt idx="9">
                  <c:v>45.0</c:v>
                </c:pt>
                <c:pt idx="10">
                  <c:v>50.0</c:v>
                </c:pt>
                <c:pt idx="11">
                  <c:v>55.0</c:v>
                </c:pt>
                <c:pt idx="12">
                  <c:v>60.0</c:v>
                </c:pt>
                <c:pt idx="13">
                  <c:v>65.0</c:v>
                </c:pt>
                <c:pt idx="14">
                  <c:v>70.0</c:v>
                </c:pt>
                <c:pt idx="15">
                  <c:v>75.0</c:v>
                </c:pt>
                <c:pt idx="16">
                  <c:v>80.0</c:v>
                </c:pt>
                <c:pt idx="17">
                  <c:v>85.0</c:v>
                </c:pt>
                <c:pt idx="18">
                  <c:v>90.0</c:v>
                </c:pt>
                <c:pt idx="19">
                  <c:v>95.0</c:v>
                </c:pt>
                <c:pt idx="20">
                  <c:v>100.0</c:v>
                </c:pt>
                <c:pt idx="21">
                  <c:v>105.0</c:v>
                </c:pt>
                <c:pt idx="22">
                  <c:v>110.0</c:v>
                </c:pt>
                <c:pt idx="23">
                  <c:v>115.0</c:v>
                </c:pt>
                <c:pt idx="24">
                  <c:v>120.0</c:v>
                </c:pt>
                <c:pt idx="25">
                  <c:v>125.0</c:v>
                </c:pt>
                <c:pt idx="26">
                  <c:v>130.0</c:v>
                </c:pt>
                <c:pt idx="27">
                  <c:v>135.0</c:v>
                </c:pt>
                <c:pt idx="28">
                  <c:v>140.0</c:v>
                </c:pt>
                <c:pt idx="29">
                  <c:v>145.0</c:v>
                </c:pt>
                <c:pt idx="30">
                  <c:v>150.0</c:v>
                </c:pt>
                <c:pt idx="31">
                  <c:v>155.0</c:v>
                </c:pt>
                <c:pt idx="32">
                  <c:v>160.0</c:v>
                </c:pt>
                <c:pt idx="33">
                  <c:v>165.0</c:v>
                </c:pt>
                <c:pt idx="34">
                  <c:v>170.0</c:v>
                </c:pt>
                <c:pt idx="35">
                  <c:v>175.0</c:v>
                </c:pt>
                <c:pt idx="36">
                  <c:v>180.0</c:v>
                </c:pt>
                <c:pt idx="37">
                  <c:v>185.0</c:v>
                </c:pt>
                <c:pt idx="38">
                  <c:v>190.0</c:v>
                </c:pt>
                <c:pt idx="39">
                  <c:v>195.0</c:v>
                </c:pt>
                <c:pt idx="40">
                  <c:v>200.0</c:v>
                </c:pt>
                <c:pt idx="41">
                  <c:v>205.0</c:v>
                </c:pt>
                <c:pt idx="42">
                  <c:v>210.0</c:v>
                </c:pt>
                <c:pt idx="43">
                  <c:v>215.0</c:v>
                </c:pt>
                <c:pt idx="44">
                  <c:v>220.0</c:v>
                </c:pt>
                <c:pt idx="45">
                  <c:v>225.0</c:v>
                </c:pt>
                <c:pt idx="46">
                  <c:v>230.0</c:v>
                </c:pt>
                <c:pt idx="47">
                  <c:v>235.0</c:v>
                </c:pt>
                <c:pt idx="48">
                  <c:v>240.0</c:v>
                </c:pt>
                <c:pt idx="49">
                  <c:v>245.0</c:v>
                </c:pt>
                <c:pt idx="50">
                  <c:v>250.0</c:v>
                </c:pt>
                <c:pt idx="51">
                  <c:v>255.0</c:v>
                </c:pt>
                <c:pt idx="52">
                  <c:v>260.0</c:v>
                </c:pt>
                <c:pt idx="53">
                  <c:v>265.0</c:v>
                </c:pt>
                <c:pt idx="54">
                  <c:v>270.0</c:v>
                </c:pt>
                <c:pt idx="55">
                  <c:v>275.0</c:v>
                </c:pt>
                <c:pt idx="56">
                  <c:v>280.0</c:v>
                </c:pt>
                <c:pt idx="57">
                  <c:v>285.0</c:v>
                </c:pt>
                <c:pt idx="58">
                  <c:v>290.0</c:v>
                </c:pt>
                <c:pt idx="59">
                  <c:v>295.0</c:v>
                </c:pt>
                <c:pt idx="60">
                  <c:v>300.0</c:v>
                </c:pt>
                <c:pt idx="61">
                  <c:v>305.0</c:v>
                </c:pt>
                <c:pt idx="62">
                  <c:v>310.0</c:v>
                </c:pt>
                <c:pt idx="63">
                  <c:v>315.0</c:v>
                </c:pt>
                <c:pt idx="64">
                  <c:v>320.0</c:v>
                </c:pt>
                <c:pt idx="65">
                  <c:v>325.0</c:v>
                </c:pt>
                <c:pt idx="66">
                  <c:v>330.0</c:v>
                </c:pt>
                <c:pt idx="67">
                  <c:v>335.0</c:v>
                </c:pt>
                <c:pt idx="68">
                  <c:v>340.0</c:v>
                </c:pt>
                <c:pt idx="69">
                  <c:v>345.0</c:v>
                </c:pt>
                <c:pt idx="70">
                  <c:v>350.0</c:v>
                </c:pt>
                <c:pt idx="71">
                  <c:v>355.0</c:v>
                </c:pt>
                <c:pt idx="72">
                  <c:v>360.0</c:v>
                </c:pt>
                <c:pt idx="73">
                  <c:v>365.0</c:v>
                </c:pt>
                <c:pt idx="74">
                  <c:v>370.0</c:v>
                </c:pt>
                <c:pt idx="75">
                  <c:v>375.0</c:v>
                </c:pt>
                <c:pt idx="76">
                  <c:v>380.0</c:v>
                </c:pt>
                <c:pt idx="77">
                  <c:v>385.0</c:v>
                </c:pt>
                <c:pt idx="78">
                  <c:v>390.0</c:v>
                </c:pt>
                <c:pt idx="79">
                  <c:v>395.0</c:v>
                </c:pt>
                <c:pt idx="80">
                  <c:v>400.0</c:v>
                </c:pt>
                <c:pt idx="81">
                  <c:v>405.0</c:v>
                </c:pt>
                <c:pt idx="82">
                  <c:v>410.0</c:v>
                </c:pt>
                <c:pt idx="83">
                  <c:v>415.0</c:v>
                </c:pt>
                <c:pt idx="84">
                  <c:v>420.0</c:v>
                </c:pt>
                <c:pt idx="85">
                  <c:v>425.0</c:v>
                </c:pt>
                <c:pt idx="86">
                  <c:v>430.0</c:v>
                </c:pt>
                <c:pt idx="87">
                  <c:v>435.0</c:v>
                </c:pt>
                <c:pt idx="88">
                  <c:v>440.0</c:v>
                </c:pt>
                <c:pt idx="89">
                  <c:v>445.0</c:v>
                </c:pt>
                <c:pt idx="90">
                  <c:v>450.0</c:v>
                </c:pt>
                <c:pt idx="91">
                  <c:v>455.0</c:v>
                </c:pt>
                <c:pt idx="92">
                  <c:v>460.0</c:v>
                </c:pt>
                <c:pt idx="93">
                  <c:v>465.0</c:v>
                </c:pt>
                <c:pt idx="94">
                  <c:v>470.0</c:v>
                </c:pt>
                <c:pt idx="95">
                  <c:v>475.0</c:v>
                </c:pt>
                <c:pt idx="96">
                  <c:v>480.0</c:v>
                </c:pt>
                <c:pt idx="97">
                  <c:v>485.0</c:v>
                </c:pt>
                <c:pt idx="98">
                  <c:v>490.0</c:v>
                </c:pt>
                <c:pt idx="99">
                  <c:v>495.0</c:v>
                </c:pt>
                <c:pt idx="100">
                  <c:v>500.0</c:v>
                </c:pt>
              </c:numCache>
            </c:numRef>
          </c:cat>
          <c:val>
            <c:numRef>
              <c:f>Sheet1!$I$4:$I$104</c:f>
              <c:numCache>
                <c:formatCode>0.000</c:formatCode>
                <c:ptCount val="101"/>
                <c:pt idx="0">
                  <c:v>0.3333333333</c:v>
                </c:pt>
                <c:pt idx="1">
                  <c:v>0.3333425753</c:v>
                </c:pt>
                <c:pt idx="2">
                  <c:v>0.3333533585</c:v>
                </c:pt>
                <c:pt idx="3">
                  <c:v>0.3333677145</c:v>
                </c:pt>
                <c:pt idx="4">
                  <c:v>0.333387868</c:v>
                </c:pt>
                <c:pt idx="5">
                  <c:v>0.3334162846</c:v>
                </c:pt>
                <c:pt idx="6">
                  <c:v>0.3334566903</c:v>
                </c:pt>
                <c:pt idx="7">
                  <c:v>0.3335157215</c:v>
                </c:pt>
                <c:pt idx="8">
                  <c:v>0.3336011154</c:v>
                </c:pt>
                <c:pt idx="9">
                  <c:v>0.3337225224</c:v>
                </c:pt>
                <c:pt idx="10">
                  <c:v>0.3338931223</c:v>
                </c:pt>
                <c:pt idx="11">
                  <c:v>0.334136619</c:v>
                </c:pt>
                <c:pt idx="12">
                  <c:v>0.3344863623</c:v>
                </c:pt>
                <c:pt idx="13">
                  <c:v>0.3349902501</c:v>
                </c:pt>
                <c:pt idx="14">
                  <c:v>0.335717179</c:v>
                </c:pt>
                <c:pt idx="15">
                  <c:v>0.3367650677</c:v>
                </c:pt>
                <c:pt idx="16">
                  <c:v>0.3382761883</c:v>
                </c:pt>
                <c:pt idx="17">
                  <c:v>0.340447627</c:v>
                </c:pt>
                <c:pt idx="18">
                  <c:v>0.3435637987</c:v>
                </c:pt>
                <c:pt idx="19">
                  <c:v>0.3480118821</c:v>
                </c:pt>
                <c:pt idx="20">
                  <c:v>0.3542996257</c:v>
                </c:pt>
                <c:pt idx="21">
                  <c:v>0.3630835207</c:v>
                </c:pt>
                <c:pt idx="22">
                  <c:v>0.3750950764</c:v>
                </c:pt>
                <c:pt idx="23">
                  <c:v>0.3910065808</c:v>
                </c:pt>
                <c:pt idx="24">
                  <c:v>0.411168956</c:v>
                </c:pt>
                <c:pt idx="25">
                  <c:v>0.4352976412</c:v>
                </c:pt>
                <c:pt idx="26">
                  <c:v>0.4623718926</c:v>
                </c:pt>
                <c:pt idx="27">
                  <c:v>0.4907962525</c:v>
                </c:pt>
                <c:pt idx="28">
                  <c:v>0.5189059002</c:v>
                </c:pt>
                <c:pt idx="29">
                  <c:v>0.5454229107</c:v>
                </c:pt>
                <c:pt idx="30">
                  <c:v>0.5696792312</c:v>
                </c:pt>
                <c:pt idx="31">
                  <c:v>0.5915565716</c:v>
                </c:pt>
                <c:pt idx="32">
                  <c:v>0.6113257132</c:v>
                </c:pt>
                <c:pt idx="33">
                  <c:v>0.6293162818</c:v>
                </c:pt>
                <c:pt idx="34">
                  <c:v>0.6458832193</c:v>
                </c:pt>
                <c:pt idx="35">
                  <c:v>0.6613487866</c:v>
                </c:pt>
                <c:pt idx="36">
                  <c:v>0.6760015253</c:v>
                </c:pt>
                <c:pt idx="37">
                  <c:v>0.6900465679</c:v>
                </c:pt>
                <c:pt idx="38">
                  <c:v>0.7035889851</c:v>
                </c:pt>
                <c:pt idx="39">
                  <c:v>0.7164513114</c:v>
                </c:pt>
                <c:pt idx="40">
                  <c:v>0.7286542125</c:v>
                </c:pt>
                <c:pt idx="41">
                  <c:v>0.7403736086</c:v>
                </c:pt>
                <c:pt idx="42">
                  <c:v>0.7515915689</c:v>
                </c:pt>
                <c:pt idx="43">
                  <c:v>0.7622332048</c:v>
                </c:pt>
                <c:pt idx="44">
                  <c:v>0.772414267</c:v>
                </c:pt>
                <c:pt idx="45">
                  <c:v>0.7820738725</c:v>
                </c:pt>
                <c:pt idx="46">
                  <c:v>0.7912796562</c:v>
                </c:pt>
                <c:pt idx="47">
                  <c:v>0.800121202</c:v>
                </c:pt>
                <c:pt idx="48">
                  <c:v>0.8085610477</c:v>
                </c:pt>
                <c:pt idx="49">
                  <c:v>0.8166080536</c:v>
                </c:pt>
                <c:pt idx="50">
                  <c:v>0.8241199703</c:v>
                </c:pt>
                <c:pt idx="51">
                  <c:v>0.8313032511</c:v>
                </c:pt>
                <c:pt idx="52">
                  <c:v>0.8381579324</c:v>
                </c:pt>
                <c:pt idx="53">
                  <c:v>0.8445819133</c:v>
                </c:pt>
                <c:pt idx="54">
                  <c:v>0.8506714384</c:v>
                </c:pt>
                <c:pt idx="55">
                  <c:v>0.856505731</c:v>
                </c:pt>
                <c:pt idx="56">
                  <c:v>0.862019127</c:v>
                </c:pt>
                <c:pt idx="57">
                  <c:v>0.8672609373</c:v>
                </c:pt>
                <c:pt idx="58">
                  <c:v>0.8721571623</c:v>
                </c:pt>
                <c:pt idx="59">
                  <c:v>0.8766959306</c:v>
                </c:pt>
                <c:pt idx="60">
                  <c:v>0.8810471503</c:v>
                </c:pt>
                <c:pt idx="61">
                  <c:v>0.885191254</c:v>
                </c:pt>
                <c:pt idx="62">
                  <c:v>0.8891064148</c:v>
                </c:pt>
                <c:pt idx="63">
                  <c:v>0.8928365142</c:v>
                </c:pt>
                <c:pt idx="64">
                  <c:v>0.8963566162</c:v>
                </c:pt>
                <c:pt idx="65">
                  <c:v>0.8997060744</c:v>
                </c:pt>
                <c:pt idx="66">
                  <c:v>0.9028866822</c:v>
                </c:pt>
                <c:pt idx="67">
                  <c:v>0.9059056289</c:v>
                </c:pt>
                <c:pt idx="68">
                  <c:v>0.908771672</c:v>
                </c:pt>
                <c:pt idx="69">
                  <c:v>0.9114938463</c:v>
                </c:pt>
                <c:pt idx="70">
                  <c:v>0.9140812124</c:v>
                </c:pt>
                <c:pt idx="71">
                  <c:v>0.9165416941</c:v>
                </c:pt>
                <c:pt idx="72">
                  <c:v>0.9188830644</c:v>
                </c:pt>
                <c:pt idx="73">
                  <c:v>0.9211122748</c:v>
                </c:pt>
                <c:pt idx="74">
                  <c:v>0.9232358724</c:v>
                </c:pt>
                <c:pt idx="75">
                  <c:v>0.9252599741</c:v>
                </c:pt>
                <c:pt idx="76">
                  <c:v>0.9271797181</c:v>
                </c:pt>
                <c:pt idx="77">
                  <c:v>0.9289770238</c:v>
                </c:pt>
                <c:pt idx="78">
                  <c:v>0.9307316468</c:v>
                </c:pt>
                <c:pt idx="79">
                  <c:v>0.9323963561</c:v>
                </c:pt>
                <c:pt idx="80">
                  <c:v>0.9339809062</c:v>
                </c:pt>
                <c:pt idx="81">
                  <c:v>0.9354729805</c:v>
                </c:pt>
                <c:pt idx="82">
                  <c:v>0.9369203073</c:v>
                </c:pt>
                <c:pt idx="83">
                  <c:v>0.9383016397</c:v>
                </c:pt>
                <c:pt idx="84">
                  <c:v>0.9396504405</c:v>
                </c:pt>
                <c:pt idx="85">
                  <c:v>0.9409339101</c:v>
                </c:pt>
                <c:pt idx="86">
                  <c:v>0.9421730956</c:v>
                </c:pt>
                <c:pt idx="87">
                  <c:v>0.9433519015</c:v>
                </c:pt>
                <c:pt idx="88">
                  <c:v>0.944487222</c:v>
                </c:pt>
                <c:pt idx="89">
                  <c:v>0.9455670578</c:v>
                </c:pt>
                <c:pt idx="90">
                  <c:v>0.9466206776</c:v>
                </c:pt>
                <c:pt idx="91">
                  <c:v>0.9476346044</c:v>
                </c:pt>
                <c:pt idx="92">
                  <c:v>0.9486156715</c:v>
                </c:pt>
                <c:pt idx="93">
                  <c:v>0.9495637323</c:v>
                </c:pt>
                <c:pt idx="94">
                  <c:v>0.9504795571</c:v>
                </c:pt>
                <c:pt idx="95">
                  <c:v>0.9513642808</c:v>
                </c:pt>
                <c:pt idx="96">
                  <c:v>0.952218185</c:v>
                </c:pt>
                <c:pt idx="97">
                  <c:v>0.9530436717</c:v>
                </c:pt>
                <c:pt idx="98">
                  <c:v>0.9538419248</c:v>
                </c:pt>
                <c:pt idx="99">
                  <c:v>0.9546141817</c:v>
                </c:pt>
                <c:pt idx="100">
                  <c:v>0.9553616538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Sheet1!$J$3</c:f>
              <c:strCache>
                <c:ptCount val="1"/>
                <c:pt idx="0">
                  <c:v>t9</c:v>
                </c:pt>
              </c:strCache>
            </c:strRef>
          </c:tx>
          <c:spPr>
            <a:ln w="12700" cap="rnd">
              <a:solidFill>
                <a:schemeClr val="accent3">
                  <a:lumMod val="60000"/>
                </a:schemeClr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Sheet1!$A$4:$A$104</c:f>
              <c:numCache>
                <c:formatCode>General</c:formatCode>
                <c:ptCount val="101"/>
                <c:pt idx="0">
                  <c:v>0.0</c:v>
                </c:pt>
                <c:pt idx="1">
                  <c:v>5.0</c:v>
                </c:pt>
                <c:pt idx="2">
                  <c:v>10.0</c:v>
                </c:pt>
                <c:pt idx="3">
                  <c:v>15.0</c:v>
                </c:pt>
                <c:pt idx="4">
                  <c:v>20.0</c:v>
                </c:pt>
                <c:pt idx="5">
                  <c:v>25.0</c:v>
                </c:pt>
                <c:pt idx="6">
                  <c:v>30.0</c:v>
                </c:pt>
                <c:pt idx="7">
                  <c:v>35.0</c:v>
                </c:pt>
                <c:pt idx="8">
                  <c:v>40.0</c:v>
                </c:pt>
                <c:pt idx="9">
                  <c:v>45.0</c:v>
                </c:pt>
                <c:pt idx="10">
                  <c:v>50.0</c:v>
                </c:pt>
                <c:pt idx="11">
                  <c:v>55.0</c:v>
                </c:pt>
                <c:pt idx="12">
                  <c:v>60.0</c:v>
                </c:pt>
                <c:pt idx="13">
                  <c:v>65.0</c:v>
                </c:pt>
                <c:pt idx="14">
                  <c:v>70.0</c:v>
                </c:pt>
                <c:pt idx="15">
                  <c:v>75.0</c:v>
                </c:pt>
                <c:pt idx="16">
                  <c:v>80.0</c:v>
                </c:pt>
                <c:pt idx="17">
                  <c:v>85.0</c:v>
                </c:pt>
                <c:pt idx="18">
                  <c:v>90.0</c:v>
                </c:pt>
                <c:pt idx="19">
                  <c:v>95.0</c:v>
                </c:pt>
                <c:pt idx="20">
                  <c:v>100.0</c:v>
                </c:pt>
                <c:pt idx="21">
                  <c:v>105.0</c:v>
                </c:pt>
                <c:pt idx="22">
                  <c:v>110.0</c:v>
                </c:pt>
                <c:pt idx="23">
                  <c:v>115.0</c:v>
                </c:pt>
                <c:pt idx="24">
                  <c:v>120.0</c:v>
                </c:pt>
                <c:pt idx="25">
                  <c:v>125.0</c:v>
                </c:pt>
                <c:pt idx="26">
                  <c:v>130.0</c:v>
                </c:pt>
                <c:pt idx="27">
                  <c:v>135.0</c:v>
                </c:pt>
                <c:pt idx="28">
                  <c:v>140.0</c:v>
                </c:pt>
                <c:pt idx="29">
                  <c:v>145.0</c:v>
                </c:pt>
                <c:pt idx="30">
                  <c:v>150.0</c:v>
                </c:pt>
                <c:pt idx="31">
                  <c:v>155.0</c:v>
                </c:pt>
                <c:pt idx="32">
                  <c:v>160.0</c:v>
                </c:pt>
                <c:pt idx="33">
                  <c:v>165.0</c:v>
                </c:pt>
                <c:pt idx="34">
                  <c:v>170.0</c:v>
                </c:pt>
                <c:pt idx="35">
                  <c:v>175.0</c:v>
                </c:pt>
                <c:pt idx="36">
                  <c:v>180.0</c:v>
                </c:pt>
                <c:pt idx="37">
                  <c:v>185.0</c:v>
                </c:pt>
                <c:pt idx="38">
                  <c:v>190.0</c:v>
                </c:pt>
                <c:pt idx="39">
                  <c:v>195.0</c:v>
                </c:pt>
                <c:pt idx="40">
                  <c:v>200.0</c:v>
                </c:pt>
                <c:pt idx="41">
                  <c:v>205.0</c:v>
                </c:pt>
                <c:pt idx="42">
                  <c:v>210.0</c:v>
                </c:pt>
                <c:pt idx="43">
                  <c:v>215.0</c:v>
                </c:pt>
                <c:pt idx="44">
                  <c:v>220.0</c:v>
                </c:pt>
                <c:pt idx="45">
                  <c:v>225.0</c:v>
                </c:pt>
                <c:pt idx="46">
                  <c:v>230.0</c:v>
                </c:pt>
                <c:pt idx="47">
                  <c:v>235.0</c:v>
                </c:pt>
                <c:pt idx="48">
                  <c:v>240.0</c:v>
                </c:pt>
                <c:pt idx="49">
                  <c:v>245.0</c:v>
                </c:pt>
                <c:pt idx="50">
                  <c:v>250.0</c:v>
                </c:pt>
                <c:pt idx="51">
                  <c:v>255.0</c:v>
                </c:pt>
                <c:pt idx="52">
                  <c:v>260.0</c:v>
                </c:pt>
                <c:pt idx="53">
                  <c:v>265.0</c:v>
                </c:pt>
                <c:pt idx="54">
                  <c:v>270.0</c:v>
                </c:pt>
                <c:pt idx="55">
                  <c:v>275.0</c:v>
                </c:pt>
                <c:pt idx="56">
                  <c:v>280.0</c:v>
                </c:pt>
                <c:pt idx="57">
                  <c:v>285.0</c:v>
                </c:pt>
                <c:pt idx="58">
                  <c:v>290.0</c:v>
                </c:pt>
                <c:pt idx="59">
                  <c:v>295.0</c:v>
                </c:pt>
                <c:pt idx="60">
                  <c:v>300.0</c:v>
                </c:pt>
                <c:pt idx="61">
                  <c:v>305.0</c:v>
                </c:pt>
                <c:pt idx="62">
                  <c:v>310.0</c:v>
                </c:pt>
                <c:pt idx="63">
                  <c:v>315.0</c:v>
                </c:pt>
                <c:pt idx="64">
                  <c:v>320.0</c:v>
                </c:pt>
                <c:pt idx="65">
                  <c:v>325.0</c:v>
                </c:pt>
                <c:pt idx="66">
                  <c:v>330.0</c:v>
                </c:pt>
                <c:pt idx="67">
                  <c:v>335.0</c:v>
                </c:pt>
                <c:pt idx="68">
                  <c:v>340.0</c:v>
                </c:pt>
                <c:pt idx="69">
                  <c:v>345.0</c:v>
                </c:pt>
                <c:pt idx="70">
                  <c:v>350.0</c:v>
                </c:pt>
                <c:pt idx="71">
                  <c:v>355.0</c:v>
                </c:pt>
                <c:pt idx="72">
                  <c:v>360.0</c:v>
                </c:pt>
                <c:pt idx="73">
                  <c:v>365.0</c:v>
                </c:pt>
                <c:pt idx="74">
                  <c:v>370.0</c:v>
                </c:pt>
                <c:pt idx="75">
                  <c:v>375.0</c:v>
                </c:pt>
                <c:pt idx="76">
                  <c:v>380.0</c:v>
                </c:pt>
                <c:pt idx="77">
                  <c:v>385.0</c:v>
                </c:pt>
                <c:pt idx="78">
                  <c:v>390.0</c:v>
                </c:pt>
                <c:pt idx="79">
                  <c:v>395.0</c:v>
                </c:pt>
                <c:pt idx="80">
                  <c:v>400.0</c:v>
                </c:pt>
                <c:pt idx="81">
                  <c:v>405.0</c:v>
                </c:pt>
                <c:pt idx="82">
                  <c:v>410.0</c:v>
                </c:pt>
                <c:pt idx="83">
                  <c:v>415.0</c:v>
                </c:pt>
                <c:pt idx="84">
                  <c:v>420.0</c:v>
                </c:pt>
                <c:pt idx="85">
                  <c:v>425.0</c:v>
                </c:pt>
                <c:pt idx="86">
                  <c:v>430.0</c:v>
                </c:pt>
                <c:pt idx="87">
                  <c:v>435.0</c:v>
                </c:pt>
                <c:pt idx="88">
                  <c:v>440.0</c:v>
                </c:pt>
                <c:pt idx="89">
                  <c:v>445.0</c:v>
                </c:pt>
                <c:pt idx="90">
                  <c:v>450.0</c:v>
                </c:pt>
                <c:pt idx="91">
                  <c:v>455.0</c:v>
                </c:pt>
                <c:pt idx="92">
                  <c:v>460.0</c:v>
                </c:pt>
                <c:pt idx="93">
                  <c:v>465.0</c:v>
                </c:pt>
                <c:pt idx="94">
                  <c:v>470.0</c:v>
                </c:pt>
                <c:pt idx="95">
                  <c:v>475.0</c:v>
                </c:pt>
                <c:pt idx="96">
                  <c:v>480.0</c:v>
                </c:pt>
                <c:pt idx="97">
                  <c:v>485.0</c:v>
                </c:pt>
                <c:pt idx="98">
                  <c:v>490.0</c:v>
                </c:pt>
                <c:pt idx="99">
                  <c:v>495.0</c:v>
                </c:pt>
                <c:pt idx="100">
                  <c:v>500.0</c:v>
                </c:pt>
              </c:numCache>
            </c:numRef>
          </c:cat>
          <c:val>
            <c:numRef>
              <c:f>Sheet1!$J$4:$J$104</c:f>
              <c:numCache>
                <c:formatCode>0.000</c:formatCode>
                <c:ptCount val="101"/>
                <c:pt idx="0">
                  <c:v>0.3333333333</c:v>
                </c:pt>
                <c:pt idx="1">
                  <c:v>0.3333478532</c:v>
                </c:pt>
                <c:pt idx="2">
                  <c:v>0.3333649521</c:v>
                </c:pt>
                <c:pt idx="3">
                  <c:v>0.3333874906</c:v>
                </c:pt>
                <c:pt idx="4">
                  <c:v>0.3334186035</c:v>
                </c:pt>
                <c:pt idx="5">
                  <c:v>0.3334628169</c:v>
                </c:pt>
                <c:pt idx="6">
                  <c:v>0.3335272035</c:v>
                </c:pt>
                <c:pt idx="7">
                  <c:v>0.3336223729</c:v>
                </c:pt>
                <c:pt idx="8">
                  <c:v>0.3337622796</c:v>
                </c:pt>
                <c:pt idx="9">
                  <c:v>0.3339608991</c:v>
                </c:pt>
                <c:pt idx="10">
                  <c:v>0.3342506579</c:v>
                </c:pt>
                <c:pt idx="11">
                  <c:v>0.3346753514</c:v>
                </c:pt>
                <c:pt idx="12">
                  <c:v>0.3352984345</c:v>
                </c:pt>
                <c:pt idx="13">
                  <c:v>0.3362143335</c:v>
                </c:pt>
                <c:pt idx="14">
                  <c:v>0.3375612288</c:v>
                </c:pt>
                <c:pt idx="15">
                  <c:v>0.3395402114</c:v>
                </c:pt>
                <c:pt idx="16">
                  <c:v>0.3424317421</c:v>
                </c:pt>
                <c:pt idx="17">
                  <c:v>0.346628216</c:v>
                </c:pt>
                <c:pt idx="18">
                  <c:v>0.3526605016</c:v>
                </c:pt>
                <c:pt idx="19">
                  <c:v>0.361197127</c:v>
                </c:pt>
                <c:pt idx="20">
                  <c:v>0.3730498465</c:v>
                </c:pt>
                <c:pt idx="21">
                  <c:v>0.3890951735</c:v>
                </c:pt>
                <c:pt idx="22">
                  <c:v>0.4100555058</c:v>
                </c:pt>
                <c:pt idx="23">
                  <c:v>0.4363776607</c:v>
                </c:pt>
                <c:pt idx="24">
                  <c:v>0.467857656</c:v>
                </c:pt>
                <c:pt idx="25">
                  <c:v>0.5035034583</c:v>
                </c:pt>
                <c:pt idx="26">
                  <c:v>0.5415097865</c:v>
                </c:pt>
                <c:pt idx="27">
                  <c:v>0.5798466774</c:v>
                </c:pt>
                <c:pt idx="28">
                  <c:v>0.6168539873</c:v>
                </c:pt>
                <c:pt idx="29">
                  <c:v>0.6514285544</c:v>
                </c:pt>
                <c:pt idx="30">
                  <c:v>0.6830692601</c:v>
                </c:pt>
                <c:pt idx="31">
                  <c:v>0.711601115</c:v>
                </c:pt>
                <c:pt idx="32">
                  <c:v>0.7371095356</c:v>
                </c:pt>
                <c:pt idx="33">
                  <c:v>0.7597976902</c:v>
                </c:pt>
                <c:pt idx="34">
                  <c:v>0.7798986675</c:v>
                </c:pt>
                <c:pt idx="35">
                  <c:v>0.7976661835</c:v>
                </c:pt>
                <c:pt idx="36">
                  <c:v>0.8134569373</c:v>
                </c:pt>
                <c:pt idx="37">
                  <c:v>0.8274045598</c:v>
                </c:pt>
                <c:pt idx="38">
                  <c:v>0.8397752818</c:v>
                </c:pt>
                <c:pt idx="39">
                  <c:v>0.8507558642</c:v>
                </c:pt>
                <c:pt idx="40">
                  <c:v>0.8606154261</c:v>
                </c:pt>
                <c:pt idx="41">
                  <c:v>0.8694650914</c:v>
                </c:pt>
                <c:pt idx="42">
                  <c:v>0.8774101331</c:v>
                </c:pt>
                <c:pt idx="43">
                  <c:v>0.884548002</c:v>
                </c:pt>
                <c:pt idx="44">
                  <c:v>0.8909941203</c:v>
                </c:pt>
                <c:pt idx="45">
                  <c:v>0.8968540049</c:v>
                </c:pt>
                <c:pt idx="46">
                  <c:v>0.9021988693</c:v>
                </c:pt>
                <c:pt idx="47">
                  <c:v>0.907082743</c:v>
                </c:pt>
                <c:pt idx="48">
                  <c:v>0.9115473001</c:v>
                </c:pt>
                <c:pt idx="49">
                  <c:v>0.9156213018</c:v>
                </c:pt>
                <c:pt idx="50">
                  <c:v>0.9193806521</c:v>
                </c:pt>
                <c:pt idx="51">
                  <c:v>0.9228556967</c:v>
                </c:pt>
                <c:pt idx="52">
                  <c:v>0.9260592773</c:v>
                </c:pt>
                <c:pt idx="53">
                  <c:v>0.9290320088</c:v>
                </c:pt>
                <c:pt idx="54">
                  <c:v>0.931798907</c:v>
                </c:pt>
                <c:pt idx="55">
                  <c:v>0.934376275</c:v>
                </c:pt>
                <c:pt idx="56">
                  <c:v>0.9367778629</c:v>
                </c:pt>
                <c:pt idx="57">
                  <c:v>0.9390114963</c:v>
                </c:pt>
                <c:pt idx="58">
                  <c:v>0.941106721</c:v>
                </c:pt>
                <c:pt idx="59">
                  <c:v>0.943075296</c:v>
                </c:pt>
                <c:pt idx="60">
                  <c:v>0.9449269862</c:v>
                </c:pt>
                <c:pt idx="61">
                  <c:v>0.9466652954</c:v>
                </c:pt>
                <c:pt idx="62">
                  <c:v>0.9483051066</c:v>
                </c:pt>
                <c:pt idx="63">
                  <c:v>0.9498546451</c:v>
                </c:pt>
                <c:pt idx="64">
                  <c:v>0.9513155208</c:v>
                </c:pt>
                <c:pt idx="65">
                  <c:v>0.9526975474</c:v>
                </c:pt>
                <c:pt idx="66">
                  <c:v>0.9540083627</c:v>
                </c:pt>
                <c:pt idx="67">
                  <c:v>0.9552523312</c:v>
                </c:pt>
                <c:pt idx="68">
                  <c:v>0.9564322868</c:v>
                </c:pt>
                <c:pt idx="69">
                  <c:v>0.9575558552</c:v>
                </c:pt>
                <c:pt idx="70">
                  <c:v>0.9586211536</c:v>
                </c:pt>
                <c:pt idx="71">
                  <c:v>0.9596384146</c:v>
                </c:pt>
                <c:pt idx="72">
                  <c:v>0.9606101408</c:v>
                </c:pt>
                <c:pt idx="73">
                  <c:v>0.9615377654</c:v>
                </c:pt>
                <c:pt idx="74">
                  <c:v>0.9624229235</c:v>
                </c:pt>
                <c:pt idx="75">
                  <c:v>0.9632697631</c:v>
                </c:pt>
                <c:pt idx="76">
                  <c:v>0.9640811144</c:v>
                </c:pt>
                <c:pt idx="77">
                  <c:v>0.9648587963</c:v>
                </c:pt>
                <c:pt idx="78">
                  <c:v>0.9656048534</c:v>
                </c:pt>
                <c:pt idx="79">
                  <c:v>0.9663211085</c:v>
                </c:pt>
                <c:pt idx="80">
                  <c:v>0.9670091049</c:v>
                </c:pt>
                <c:pt idx="81">
                  <c:v>0.9676698594</c:v>
                </c:pt>
                <c:pt idx="82">
                  <c:v>0.9683054837</c:v>
                </c:pt>
                <c:pt idx="83">
                  <c:v>0.9689174544</c:v>
                </c:pt>
                <c:pt idx="84">
                  <c:v>0.9695069719</c:v>
                </c:pt>
                <c:pt idx="85">
                  <c:v>0.9700751895</c:v>
                </c:pt>
                <c:pt idx="86">
                  <c:v>0.9706233077</c:v>
                </c:pt>
                <c:pt idx="87">
                  <c:v>0.9711519828</c:v>
                </c:pt>
                <c:pt idx="88">
                  <c:v>0.971662318</c:v>
                </c:pt>
                <c:pt idx="89">
                  <c:v>0.9721554063</c:v>
                </c:pt>
                <c:pt idx="90">
                  <c:v>0.9726320029</c:v>
                </c:pt>
                <c:pt idx="91">
                  <c:v>0.9730930153</c:v>
                </c:pt>
                <c:pt idx="92">
                  <c:v>0.9735390667</c:v>
                </c:pt>
                <c:pt idx="93">
                  <c:v>0.9739709479</c:v>
                </c:pt>
                <c:pt idx="94">
                  <c:v>0.9743893015</c:v>
                </c:pt>
                <c:pt idx="95">
                  <c:v>0.9747947121</c:v>
                </c:pt>
                <c:pt idx="96">
                  <c:v>0.9751867648</c:v>
                </c:pt>
                <c:pt idx="97">
                  <c:v>0.975565936</c:v>
                </c:pt>
                <c:pt idx="98">
                  <c:v>0.9759342579</c:v>
                </c:pt>
                <c:pt idx="99">
                  <c:v>0.9762921327</c:v>
                </c:pt>
                <c:pt idx="100">
                  <c:v>0.9766392647</c:v>
                </c:pt>
              </c:numCache>
            </c:numRef>
          </c:val>
          <c:smooth val="0"/>
        </c:ser>
        <c:ser>
          <c:idx val="9"/>
          <c:order val="9"/>
          <c:tx>
            <c:strRef>
              <c:f>Sheet1!$K$3</c:f>
              <c:strCache>
                <c:ptCount val="1"/>
                <c:pt idx="0">
                  <c:v>t10</c:v>
                </c:pt>
              </c:strCache>
            </c:strRef>
          </c:tx>
          <c:spPr>
            <a:ln w="12700" cap="rnd">
              <a:solidFill>
                <a:schemeClr val="accent4">
                  <a:lumMod val="60000"/>
                </a:schemeClr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Sheet1!$A$4:$A$104</c:f>
              <c:numCache>
                <c:formatCode>General</c:formatCode>
                <c:ptCount val="101"/>
                <c:pt idx="0">
                  <c:v>0.0</c:v>
                </c:pt>
                <c:pt idx="1">
                  <c:v>5.0</c:v>
                </c:pt>
                <c:pt idx="2">
                  <c:v>10.0</c:v>
                </c:pt>
                <c:pt idx="3">
                  <c:v>15.0</c:v>
                </c:pt>
                <c:pt idx="4">
                  <c:v>20.0</c:v>
                </c:pt>
                <c:pt idx="5">
                  <c:v>25.0</c:v>
                </c:pt>
                <c:pt idx="6">
                  <c:v>30.0</c:v>
                </c:pt>
                <c:pt idx="7">
                  <c:v>35.0</c:v>
                </c:pt>
                <c:pt idx="8">
                  <c:v>40.0</c:v>
                </c:pt>
                <c:pt idx="9">
                  <c:v>45.0</c:v>
                </c:pt>
                <c:pt idx="10">
                  <c:v>50.0</c:v>
                </c:pt>
                <c:pt idx="11">
                  <c:v>55.0</c:v>
                </c:pt>
                <c:pt idx="12">
                  <c:v>60.0</c:v>
                </c:pt>
                <c:pt idx="13">
                  <c:v>65.0</c:v>
                </c:pt>
                <c:pt idx="14">
                  <c:v>70.0</c:v>
                </c:pt>
                <c:pt idx="15">
                  <c:v>75.0</c:v>
                </c:pt>
                <c:pt idx="16">
                  <c:v>80.0</c:v>
                </c:pt>
                <c:pt idx="17">
                  <c:v>85.0</c:v>
                </c:pt>
                <c:pt idx="18">
                  <c:v>90.0</c:v>
                </c:pt>
                <c:pt idx="19">
                  <c:v>95.0</c:v>
                </c:pt>
                <c:pt idx="20">
                  <c:v>100.0</c:v>
                </c:pt>
                <c:pt idx="21">
                  <c:v>105.0</c:v>
                </c:pt>
                <c:pt idx="22">
                  <c:v>110.0</c:v>
                </c:pt>
                <c:pt idx="23">
                  <c:v>115.0</c:v>
                </c:pt>
                <c:pt idx="24">
                  <c:v>120.0</c:v>
                </c:pt>
                <c:pt idx="25">
                  <c:v>125.0</c:v>
                </c:pt>
                <c:pt idx="26">
                  <c:v>130.0</c:v>
                </c:pt>
                <c:pt idx="27">
                  <c:v>135.0</c:v>
                </c:pt>
                <c:pt idx="28">
                  <c:v>140.0</c:v>
                </c:pt>
                <c:pt idx="29">
                  <c:v>145.0</c:v>
                </c:pt>
                <c:pt idx="30">
                  <c:v>150.0</c:v>
                </c:pt>
                <c:pt idx="31">
                  <c:v>155.0</c:v>
                </c:pt>
                <c:pt idx="32">
                  <c:v>160.0</c:v>
                </c:pt>
                <c:pt idx="33">
                  <c:v>165.0</c:v>
                </c:pt>
                <c:pt idx="34">
                  <c:v>170.0</c:v>
                </c:pt>
                <c:pt idx="35">
                  <c:v>175.0</c:v>
                </c:pt>
                <c:pt idx="36">
                  <c:v>180.0</c:v>
                </c:pt>
                <c:pt idx="37">
                  <c:v>185.0</c:v>
                </c:pt>
                <c:pt idx="38">
                  <c:v>190.0</c:v>
                </c:pt>
                <c:pt idx="39">
                  <c:v>195.0</c:v>
                </c:pt>
                <c:pt idx="40">
                  <c:v>200.0</c:v>
                </c:pt>
                <c:pt idx="41">
                  <c:v>205.0</c:v>
                </c:pt>
                <c:pt idx="42">
                  <c:v>210.0</c:v>
                </c:pt>
                <c:pt idx="43">
                  <c:v>215.0</c:v>
                </c:pt>
                <c:pt idx="44">
                  <c:v>220.0</c:v>
                </c:pt>
                <c:pt idx="45">
                  <c:v>225.0</c:v>
                </c:pt>
                <c:pt idx="46">
                  <c:v>230.0</c:v>
                </c:pt>
                <c:pt idx="47">
                  <c:v>235.0</c:v>
                </c:pt>
                <c:pt idx="48">
                  <c:v>240.0</c:v>
                </c:pt>
                <c:pt idx="49">
                  <c:v>245.0</c:v>
                </c:pt>
                <c:pt idx="50">
                  <c:v>250.0</c:v>
                </c:pt>
                <c:pt idx="51">
                  <c:v>255.0</c:v>
                </c:pt>
                <c:pt idx="52">
                  <c:v>260.0</c:v>
                </c:pt>
                <c:pt idx="53">
                  <c:v>265.0</c:v>
                </c:pt>
                <c:pt idx="54">
                  <c:v>270.0</c:v>
                </c:pt>
                <c:pt idx="55">
                  <c:v>275.0</c:v>
                </c:pt>
                <c:pt idx="56">
                  <c:v>280.0</c:v>
                </c:pt>
                <c:pt idx="57">
                  <c:v>285.0</c:v>
                </c:pt>
                <c:pt idx="58">
                  <c:v>290.0</c:v>
                </c:pt>
                <c:pt idx="59">
                  <c:v>295.0</c:v>
                </c:pt>
                <c:pt idx="60">
                  <c:v>300.0</c:v>
                </c:pt>
                <c:pt idx="61">
                  <c:v>305.0</c:v>
                </c:pt>
                <c:pt idx="62">
                  <c:v>310.0</c:v>
                </c:pt>
                <c:pt idx="63">
                  <c:v>315.0</c:v>
                </c:pt>
                <c:pt idx="64">
                  <c:v>320.0</c:v>
                </c:pt>
                <c:pt idx="65">
                  <c:v>325.0</c:v>
                </c:pt>
                <c:pt idx="66">
                  <c:v>330.0</c:v>
                </c:pt>
                <c:pt idx="67">
                  <c:v>335.0</c:v>
                </c:pt>
                <c:pt idx="68">
                  <c:v>340.0</c:v>
                </c:pt>
                <c:pt idx="69">
                  <c:v>345.0</c:v>
                </c:pt>
                <c:pt idx="70">
                  <c:v>350.0</c:v>
                </c:pt>
                <c:pt idx="71">
                  <c:v>355.0</c:v>
                </c:pt>
                <c:pt idx="72">
                  <c:v>360.0</c:v>
                </c:pt>
                <c:pt idx="73">
                  <c:v>365.0</c:v>
                </c:pt>
                <c:pt idx="74">
                  <c:v>370.0</c:v>
                </c:pt>
                <c:pt idx="75">
                  <c:v>375.0</c:v>
                </c:pt>
                <c:pt idx="76">
                  <c:v>380.0</c:v>
                </c:pt>
                <c:pt idx="77">
                  <c:v>385.0</c:v>
                </c:pt>
                <c:pt idx="78">
                  <c:v>390.0</c:v>
                </c:pt>
                <c:pt idx="79">
                  <c:v>395.0</c:v>
                </c:pt>
                <c:pt idx="80">
                  <c:v>400.0</c:v>
                </c:pt>
                <c:pt idx="81">
                  <c:v>405.0</c:v>
                </c:pt>
                <c:pt idx="82">
                  <c:v>410.0</c:v>
                </c:pt>
                <c:pt idx="83">
                  <c:v>415.0</c:v>
                </c:pt>
                <c:pt idx="84">
                  <c:v>420.0</c:v>
                </c:pt>
                <c:pt idx="85">
                  <c:v>425.0</c:v>
                </c:pt>
                <c:pt idx="86">
                  <c:v>430.0</c:v>
                </c:pt>
                <c:pt idx="87">
                  <c:v>435.0</c:v>
                </c:pt>
                <c:pt idx="88">
                  <c:v>440.0</c:v>
                </c:pt>
                <c:pt idx="89">
                  <c:v>445.0</c:v>
                </c:pt>
                <c:pt idx="90">
                  <c:v>450.0</c:v>
                </c:pt>
                <c:pt idx="91">
                  <c:v>455.0</c:v>
                </c:pt>
                <c:pt idx="92">
                  <c:v>460.0</c:v>
                </c:pt>
                <c:pt idx="93">
                  <c:v>465.0</c:v>
                </c:pt>
                <c:pt idx="94">
                  <c:v>470.0</c:v>
                </c:pt>
                <c:pt idx="95">
                  <c:v>475.0</c:v>
                </c:pt>
                <c:pt idx="96">
                  <c:v>480.0</c:v>
                </c:pt>
                <c:pt idx="97">
                  <c:v>485.0</c:v>
                </c:pt>
                <c:pt idx="98">
                  <c:v>490.0</c:v>
                </c:pt>
                <c:pt idx="99">
                  <c:v>495.0</c:v>
                </c:pt>
                <c:pt idx="100">
                  <c:v>500.0</c:v>
                </c:pt>
              </c:numCache>
            </c:numRef>
          </c:cat>
          <c:val>
            <c:numRef>
              <c:f>Sheet1!$K$4:$K$104</c:f>
              <c:numCache>
                <c:formatCode>0.000</c:formatCode>
                <c:ptCount val="101"/>
                <c:pt idx="0">
                  <c:v>0.3333333333</c:v>
                </c:pt>
                <c:pt idx="1">
                  <c:v>0.333352017</c:v>
                </c:pt>
                <c:pt idx="2">
                  <c:v>0.3333742189</c:v>
                </c:pt>
                <c:pt idx="3">
                  <c:v>0.3334041101</c:v>
                </c:pt>
                <c:pt idx="4">
                  <c:v>0.3334469453</c:v>
                </c:pt>
                <c:pt idx="5">
                  <c:v>0.3335093346</c:v>
                </c:pt>
                <c:pt idx="6">
                  <c:v>0.333602164</c:v>
                </c:pt>
                <c:pt idx="7">
                  <c:v>0.3337412488</c:v>
                </c:pt>
                <c:pt idx="8">
                  <c:v>0.3339497305</c:v>
                </c:pt>
                <c:pt idx="9">
                  <c:v>0.3342623021</c:v>
                </c:pt>
                <c:pt idx="10">
                  <c:v>0.3347305343</c:v>
                </c:pt>
                <c:pt idx="11">
                  <c:v>0.3354310124</c:v>
                </c:pt>
                <c:pt idx="12">
                  <c:v>0.3364762778</c:v>
                </c:pt>
                <c:pt idx="13">
                  <c:v>0.3380283498</c:v>
                </c:pt>
                <c:pt idx="14">
                  <c:v>0.3403153254</c:v>
                </c:pt>
                <c:pt idx="15">
                  <c:v>0.34364692</c:v>
                </c:pt>
                <c:pt idx="16">
                  <c:v>0.3484348762</c:v>
                </c:pt>
                <c:pt idx="17">
                  <c:v>0.3551834764</c:v>
                </c:pt>
                <c:pt idx="18">
                  <c:v>0.3644966325</c:v>
                </c:pt>
                <c:pt idx="19">
                  <c:v>0.3769078122</c:v>
                </c:pt>
                <c:pt idx="20">
                  <c:v>0.3929383184</c:v>
                </c:pt>
                <c:pt idx="21">
                  <c:v>0.4130292794</c:v>
                </c:pt>
                <c:pt idx="22">
                  <c:v>0.4371193272</c:v>
                </c:pt>
                <c:pt idx="23">
                  <c:v>0.4645608788</c:v>
                </c:pt>
                <c:pt idx="24">
                  <c:v>0.494160882</c:v>
                </c:pt>
                <c:pt idx="25">
                  <c:v>0.5245745791</c:v>
                </c:pt>
                <c:pt idx="26">
                  <c:v>0.5544710491</c:v>
                </c:pt>
                <c:pt idx="27">
                  <c:v>0.5829921519</c:v>
                </c:pt>
                <c:pt idx="28">
                  <c:v>0.6095654614</c:v>
                </c:pt>
                <c:pt idx="29">
                  <c:v>0.6339868782</c:v>
                </c:pt>
                <c:pt idx="30">
                  <c:v>0.6564060076</c:v>
                </c:pt>
                <c:pt idx="31">
                  <c:v>0.6768997714</c:v>
                </c:pt>
                <c:pt idx="32">
                  <c:v>0.6955989537</c:v>
                </c:pt>
                <c:pt idx="33">
                  <c:v>0.7126154677</c:v>
                </c:pt>
                <c:pt idx="34">
                  <c:v>0.7281247859</c:v>
                </c:pt>
                <c:pt idx="35">
                  <c:v>0.7422363067</c:v>
                </c:pt>
                <c:pt idx="36">
                  <c:v>0.7550751866</c:v>
                </c:pt>
                <c:pt idx="37">
                  <c:v>0.7667695679</c:v>
                </c:pt>
                <c:pt idx="38">
                  <c:v>0.7774366358</c:v>
                </c:pt>
                <c:pt idx="39">
                  <c:v>0.7871391568</c:v>
                </c:pt>
                <c:pt idx="40">
                  <c:v>0.7960134627</c:v>
                </c:pt>
                <c:pt idx="41">
                  <c:v>0.8041598519</c:v>
                </c:pt>
                <c:pt idx="42">
                  <c:v>0.8116368277</c:v>
                </c:pt>
                <c:pt idx="43">
                  <c:v>0.8185135742</c:v>
                </c:pt>
                <c:pt idx="44">
                  <c:v>0.824851735</c:v>
                </c:pt>
                <c:pt idx="45">
                  <c:v>0.8306677322</c:v>
                </c:pt>
                <c:pt idx="46">
                  <c:v>0.8360367896</c:v>
                </c:pt>
                <c:pt idx="47">
                  <c:v>0.8409995737</c:v>
                </c:pt>
                <c:pt idx="48">
                  <c:v>0.8456152664</c:v>
                </c:pt>
                <c:pt idx="49">
                  <c:v>0.8499080997</c:v>
                </c:pt>
                <c:pt idx="50">
                  <c:v>0.8539260704</c:v>
                </c:pt>
                <c:pt idx="51">
                  <c:v>0.8576956932</c:v>
                </c:pt>
                <c:pt idx="52">
                  <c:v>0.8612300057</c:v>
                </c:pt>
                <c:pt idx="53">
                  <c:v>0.864558579</c:v>
                </c:pt>
                <c:pt idx="54">
                  <c:v>0.8676412114</c:v>
                </c:pt>
                <c:pt idx="55">
                  <c:v>0.8705723629</c:v>
                </c:pt>
                <c:pt idx="56">
                  <c:v>0.8733320968</c:v>
                </c:pt>
                <c:pt idx="57">
                  <c:v>0.8759430017</c:v>
                </c:pt>
                <c:pt idx="58">
                  <c:v>0.87840894</c:v>
                </c:pt>
                <c:pt idx="59">
                  <c:v>0.8807514636</c:v>
                </c:pt>
                <c:pt idx="60">
                  <c:v>0.8829773429</c:v>
                </c:pt>
                <c:pt idx="61">
                  <c:v>0.8851029501</c:v>
                </c:pt>
                <c:pt idx="62">
                  <c:v>0.8871357493</c:v>
                </c:pt>
                <c:pt idx="63">
                  <c:v>0.889066921</c:v>
                </c:pt>
                <c:pt idx="64">
                  <c:v>0.8909112279</c:v>
                </c:pt>
                <c:pt idx="65">
                  <c:v>0.8926739336</c:v>
                </c:pt>
                <c:pt idx="66">
                  <c:v>0.8943412189</c:v>
                </c:pt>
                <c:pt idx="67">
                  <c:v>0.8959402489</c:v>
                </c:pt>
                <c:pt idx="68">
                  <c:v>0.8974736616</c:v>
                </c:pt>
                <c:pt idx="69">
                  <c:v>0.8989393979</c:v>
                </c:pt>
                <c:pt idx="70">
                  <c:v>0.9003348481</c:v>
                </c:pt>
                <c:pt idx="71">
                  <c:v>0.9016888171</c:v>
                </c:pt>
                <c:pt idx="72">
                  <c:v>0.9030000066</c:v>
                </c:pt>
                <c:pt idx="73">
                  <c:v>0.9042664677</c:v>
                </c:pt>
                <c:pt idx="74">
                  <c:v>0.9054916811</c:v>
                </c:pt>
                <c:pt idx="75">
                  <c:v>0.9066721912</c:v>
                </c:pt>
                <c:pt idx="76">
                  <c:v>0.9078137899</c:v>
                </c:pt>
                <c:pt idx="77">
                  <c:v>0.9089186087</c:v>
                </c:pt>
                <c:pt idx="78">
                  <c:v>0.9099877949</c:v>
                </c:pt>
                <c:pt idx="79">
                  <c:v>0.9110144343</c:v>
                </c:pt>
                <c:pt idx="80">
                  <c:v>0.9119996962</c:v>
                </c:pt>
                <c:pt idx="81">
                  <c:v>0.9129502249</c:v>
                </c:pt>
                <c:pt idx="82">
                  <c:v>0.9138770909</c:v>
                </c:pt>
                <c:pt idx="83">
                  <c:v>0.9147797044</c:v>
                </c:pt>
                <c:pt idx="84">
                  <c:v>0.9156560797</c:v>
                </c:pt>
                <c:pt idx="85">
                  <c:v>0.9165083435</c:v>
                </c:pt>
                <c:pt idx="86">
                  <c:v>0.9173370092</c:v>
                </c:pt>
                <c:pt idx="87">
                  <c:v>0.9181402848</c:v>
                </c:pt>
                <c:pt idx="88">
                  <c:v>0.9189218273</c:v>
                </c:pt>
                <c:pt idx="89">
                  <c:v>0.9196842659</c:v>
                </c:pt>
                <c:pt idx="90">
                  <c:v>0.9204275228</c:v>
                </c:pt>
                <c:pt idx="91">
                  <c:v>0.9211525196</c:v>
                </c:pt>
                <c:pt idx="92">
                  <c:v>0.9218597074</c:v>
                </c:pt>
                <c:pt idx="93">
                  <c:v>0.9225492111</c:v>
                </c:pt>
                <c:pt idx="94">
                  <c:v>0.9232216763</c:v>
                </c:pt>
                <c:pt idx="95">
                  <c:v>0.9238765107</c:v>
                </c:pt>
                <c:pt idx="96">
                  <c:v>0.9245122988</c:v>
                </c:pt>
                <c:pt idx="97">
                  <c:v>0.9251290328</c:v>
                </c:pt>
                <c:pt idx="98">
                  <c:v>0.9257254954</c:v>
                </c:pt>
                <c:pt idx="99">
                  <c:v>0.9263090793</c:v>
                </c:pt>
                <c:pt idx="100">
                  <c:v>0.9268764647</c:v>
                </c:pt>
              </c:numCache>
            </c:numRef>
          </c:val>
          <c:smooth val="0"/>
        </c:ser>
        <c:ser>
          <c:idx val="10"/>
          <c:order val="10"/>
          <c:tx>
            <c:strRef>
              <c:f>Sheet1!$L$3</c:f>
              <c:strCache>
                <c:ptCount val="1"/>
                <c:pt idx="0">
                  <c:v>avg-0.1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Sheet1!$A$4:$A$104</c:f>
              <c:numCache>
                <c:formatCode>General</c:formatCode>
                <c:ptCount val="101"/>
                <c:pt idx="0">
                  <c:v>0.0</c:v>
                </c:pt>
                <c:pt idx="1">
                  <c:v>5.0</c:v>
                </c:pt>
                <c:pt idx="2">
                  <c:v>10.0</c:v>
                </c:pt>
                <c:pt idx="3">
                  <c:v>15.0</c:v>
                </c:pt>
                <c:pt idx="4">
                  <c:v>20.0</c:v>
                </c:pt>
                <c:pt idx="5">
                  <c:v>25.0</c:v>
                </c:pt>
                <c:pt idx="6">
                  <c:v>30.0</c:v>
                </c:pt>
                <c:pt idx="7">
                  <c:v>35.0</c:v>
                </c:pt>
                <c:pt idx="8">
                  <c:v>40.0</c:v>
                </c:pt>
                <c:pt idx="9">
                  <c:v>45.0</c:v>
                </c:pt>
                <c:pt idx="10">
                  <c:v>50.0</c:v>
                </c:pt>
                <c:pt idx="11">
                  <c:v>55.0</c:v>
                </c:pt>
                <c:pt idx="12">
                  <c:v>60.0</c:v>
                </c:pt>
                <c:pt idx="13">
                  <c:v>65.0</c:v>
                </c:pt>
                <c:pt idx="14">
                  <c:v>70.0</c:v>
                </c:pt>
                <c:pt idx="15">
                  <c:v>75.0</c:v>
                </c:pt>
                <c:pt idx="16">
                  <c:v>80.0</c:v>
                </c:pt>
                <c:pt idx="17">
                  <c:v>85.0</c:v>
                </c:pt>
                <c:pt idx="18">
                  <c:v>90.0</c:v>
                </c:pt>
                <c:pt idx="19">
                  <c:v>95.0</c:v>
                </c:pt>
                <c:pt idx="20">
                  <c:v>100.0</c:v>
                </c:pt>
                <c:pt idx="21">
                  <c:v>105.0</c:v>
                </c:pt>
                <c:pt idx="22">
                  <c:v>110.0</c:v>
                </c:pt>
                <c:pt idx="23">
                  <c:v>115.0</c:v>
                </c:pt>
                <c:pt idx="24">
                  <c:v>120.0</c:v>
                </c:pt>
                <c:pt idx="25">
                  <c:v>125.0</c:v>
                </c:pt>
                <c:pt idx="26">
                  <c:v>130.0</c:v>
                </c:pt>
                <c:pt idx="27">
                  <c:v>135.0</c:v>
                </c:pt>
                <c:pt idx="28">
                  <c:v>140.0</c:v>
                </c:pt>
                <c:pt idx="29">
                  <c:v>145.0</c:v>
                </c:pt>
                <c:pt idx="30">
                  <c:v>150.0</c:v>
                </c:pt>
                <c:pt idx="31">
                  <c:v>155.0</c:v>
                </c:pt>
                <c:pt idx="32">
                  <c:v>160.0</c:v>
                </c:pt>
                <c:pt idx="33">
                  <c:v>165.0</c:v>
                </c:pt>
                <c:pt idx="34">
                  <c:v>170.0</c:v>
                </c:pt>
                <c:pt idx="35">
                  <c:v>175.0</c:v>
                </c:pt>
                <c:pt idx="36">
                  <c:v>180.0</c:v>
                </c:pt>
                <c:pt idx="37">
                  <c:v>185.0</c:v>
                </c:pt>
                <c:pt idx="38">
                  <c:v>190.0</c:v>
                </c:pt>
                <c:pt idx="39">
                  <c:v>195.0</c:v>
                </c:pt>
                <c:pt idx="40">
                  <c:v>200.0</c:v>
                </c:pt>
                <c:pt idx="41">
                  <c:v>205.0</c:v>
                </c:pt>
                <c:pt idx="42">
                  <c:v>210.0</c:v>
                </c:pt>
                <c:pt idx="43">
                  <c:v>215.0</c:v>
                </c:pt>
                <c:pt idx="44">
                  <c:v>220.0</c:v>
                </c:pt>
                <c:pt idx="45">
                  <c:v>225.0</c:v>
                </c:pt>
                <c:pt idx="46">
                  <c:v>230.0</c:v>
                </c:pt>
                <c:pt idx="47">
                  <c:v>235.0</c:v>
                </c:pt>
                <c:pt idx="48">
                  <c:v>240.0</c:v>
                </c:pt>
                <c:pt idx="49">
                  <c:v>245.0</c:v>
                </c:pt>
                <c:pt idx="50">
                  <c:v>250.0</c:v>
                </c:pt>
                <c:pt idx="51">
                  <c:v>255.0</c:v>
                </c:pt>
                <c:pt idx="52">
                  <c:v>260.0</c:v>
                </c:pt>
                <c:pt idx="53">
                  <c:v>265.0</c:v>
                </c:pt>
                <c:pt idx="54">
                  <c:v>270.0</c:v>
                </c:pt>
                <c:pt idx="55">
                  <c:v>275.0</c:v>
                </c:pt>
                <c:pt idx="56">
                  <c:v>280.0</c:v>
                </c:pt>
                <c:pt idx="57">
                  <c:v>285.0</c:v>
                </c:pt>
                <c:pt idx="58">
                  <c:v>290.0</c:v>
                </c:pt>
                <c:pt idx="59">
                  <c:v>295.0</c:v>
                </c:pt>
                <c:pt idx="60">
                  <c:v>300.0</c:v>
                </c:pt>
                <c:pt idx="61">
                  <c:v>305.0</c:v>
                </c:pt>
                <c:pt idx="62">
                  <c:v>310.0</c:v>
                </c:pt>
                <c:pt idx="63">
                  <c:v>315.0</c:v>
                </c:pt>
                <c:pt idx="64">
                  <c:v>320.0</c:v>
                </c:pt>
                <c:pt idx="65">
                  <c:v>325.0</c:v>
                </c:pt>
                <c:pt idx="66">
                  <c:v>330.0</c:v>
                </c:pt>
                <c:pt idx="67">
                  <c:v>335.0</c:v>
                </c:pt>
                <c:pt idx="68">
                  <c:v>340.0</c:v>
                </c:pt>
                <c:pt idx="69">
                  <c:v>345.0</c:v>
                </c:pt>
                <c:pt idx="70">
                  <c:v>350.0</c:v>
                </c:pt>
                <c:pt idx="71">
                  <c:v>355.0</c:v>
                </c:pt>
                <c:pt idx="72">
                  <c:v>360.0</c:v>
                </c:pt>
                <c:pt idx="73">
                  <c:v>365.0</c:v>
                </c:pt>
                <c:pt idx="74">
                  <c:v>370.0</c:v>
                </c:pt>
                <c:pt idx="75">
                  <c:v>375.0</c:v>
                </c:pt>
                <c:pt idx="76">
                  <c:v>380.0</c:v>
                </c:pt>
                <c:pt idx="77">
                  <c:v>385.0</c:v>
                </c:pt>
                <c:pt idx="78">
                  <c:v>390.0</c:v>
                </c:pt>
                <c:pt idx="79">
                  <c:v>395.0</c:v>
                </c:pt>
                <c:pt idx="80">
                  <c:v>400.0</c:v>
                </c:pt>
                <c:pt idx="81">
                  <c:v>405.0</c:v>
                </c:pt>
                <c:pt idx="82">
                  <c:v>410.0</c:v>
                </c:pt>
                <c:pt idx="83">
                  <c:v>415.0</c:v>
                </c:pt>
                <c:pt idx="84">
                  <c:v>420.0</c:v>
                </c:pt>
                <c:pt idx="85">
                  <c:v>425.0</c:v>
                </c:pt>
                <c:pt idx="86">
                  <c:v>430.0</c:v>
                </c:pt>
                <c:pt idx="87">
                  <c:v>435.0</c:v>
                </c:pt>
                <c:pt idx="88">
                  <c:v>440.0</c:v>
                </c:pt>
                <c:pt idx="89">
                  <c:v>445.0</c:v>
                </c:pt>
                <c:pt idx="90">
                  <c:v>450.0</c:v>
                </c:pt>
                <c:pt idx="91">
                  <c:v>455.0</c:v>
                </c:pt>
                <c:pt idx="92">
                  <c:v>460.0</c:v>
                </c:pt>
                <c:pt idx="93">
                  <c:v>465.0</c:v>
                </c:pt>
                <c:pt idx="94">
                  <c:v>470.0</c:v>
                </c:pt>
                <c:pt idx="95">
                  <c:v>475.0</c:v>
                </c:pt>
                <c:pt idx="96">
                  <c:v>480.0</c:v>
                </c:pt>
                <c:pt idx="97">
                  <c:v>485.0</c:v>
                </c:pt>
                <c:pt idx="98">
                  <c:v>490.0</c:v>
                </c:pt>
                <c:pt idx="99">
                  <c:v>495.0</c:v>
                </c:pt>
                <c:pt idx="100">
                  <c:v>500.0</c:v>
                </c:pt>
              </c:numCache>
            </c:numRef>
          </c:cat>
          <c:val>
            <c:numRef>
              <c:f>Sheet1!$L$4:$L$104</c:f>
              <c:numCache>
                <c:formatCode>0.000</c:formatCode>
                <c:ptCount val="101"/>
                <c:pt idx="0">
                  <c:v>0.3333333333</c:v>
                </c:pt>
                <c:pt idx="1">
                  <c:v>0.33335316988</c:v>
                </c:pt>
                <c:pt idx="2">
                  <c:v>0.33337838453</c:v>
                </c:pt>
                <c:pt idx="3">
                  <c:v>0.33341564269</c:v>
                </c:pt>
                <c:pt idx="4">
                  <c:v>0.33347441761</c:v>
                </c:pt>
                <c:pt idx="5">
                  <c:v>0.33357070921</c:v>
                </c:pt>
                <c:pt idx="6">
                  <c:v>0.33373271255</c:v>
                </c:pt>
                <c:pt idx="7">
                  <c:v>0.33400717725</c:v>
                </c:pt>
                <c:pt idx="8">
                  <c:v>0.33447676596</c:v>
                </c:pt>
                <c:pt idx="9">
                  <c:v>0.33528294414</c:v>
                </c:pt>
                <c:pt idx="10">
                  <c:v>0.33666061114</c:v>
                </c:pt>
                <c:pt idx="11">
                  <c:v>0.33898319302</c:v>
                </c:pt>
                <c:pt idx="12">
                  <c:v>0.34276952349</c:v>
                </c:pt>
                <c:pt idx="13">
                  <c:v>0.34861996014</c:v>
                </c:pt>
                <c:pt idx="14">
                  <c:v>0.35697546153</c:v>
                </c:pt>
                <c:pt idx="15">
                  <c:v>0.36776949211</c:v>
                </c:pt>
                <c:pt idx="16">
                  <c:v>0.3805034418</c:v>
                </c:pt>
                <c:pt idx="17">
                  <c:v>0.39443089861</c:v>
                </c:pt>
                <c:pt idx="18">
                  <c:v>0.40902452047</c:v>
                </c:pt>
                <c:pt idx="19">
                  <c:v>0.42403926923</c:v>
                </c:pt>
                <c:pt idx="20">
                  <c:v>0.43952700406</c:v>
                </c:pt>
                <c:pt idx="21">
                  <c:v>0.45573436348</c:v>
                </c:pt>
                <c:pt idx="22">
                  <c:v>0.47287511859</c:v>
                </c:pt>
                <c:pt idx="23">
                  <c:v>0.49107788614</c:v>
                </c:pt>
                <c:pt idx="24">
                  <c:v>0.51020499721</c:v>
                </c:pt>
                <c:pt idx="25">
                  <c:v>0.52996268565</c:v>
                </c:pt>
                <c:pt idx="26">
                  <c:v>0.54989813975</c:v>
                </c:pt>
                <c:pt idx="27">
                  <c:v>0.56955627309</c:v>
                </c:pt>
                <c:pt idx="28">
                  <c:v>0.58854003661</c:v>
                </c:pt>
                <c:pt idx="29">
                  <c:v>0.60659260929</c:v>
                </c:pt>
                <c:pt idx="30">
                  <c:v>0.62359038382</c:v>
                </c:pt>
                <c:pt idx="31">
                  <c:v>0.63947198616</c:v>
                </c:pt>
                <c:pt idx="32">
                  <c:v>0.65424412859</c:v>
                </c:pt>
                <c:pt idx="33">
                  <c:v>0.66793951282</c:v>
                </c:pt>
                <c:pt idx="34">
                  <c:v>0.68063170643</c:v>
                </c:pt>
                <c:pt idx="35">
                  <c:v>0.6924080209</c:v>
                </c:pt>
                <c:pt idx="36">
                  <c:v>0.7034133199</c:v>
                </c:pt>
                <c:pt idx="37">
                  <c:v>0.71373879711</c:v>
                </c:pt>
                <c:pt idx="38">
                  <c:v>0.72349770981</c:v>
                </c:pt>
                <c:pt idx="39">
                  <c:v>0.73275676511</c:v>
                </c:pt>
                <c:pt idx="40">
                  <c:v>0.74156799317</c:v>
                </c:pt>
                <c:pt idx="41">
                  <c:v>0.74999617972</c:v>
                </c:pt>
                <c:pt idx="42">
                  <c:v>0.75807739587</c:v>
                </c:pt>
                <c:pt idx="43">
                  <c:v>0.7658117273</c:v>
                </c:pt>
                <c:pt idx="44">
                  <c:v>0.77321299907</c:v>
                </c:pt>
                <c:pt idx="45">
                  <c:v>0.78028942831</c:v>
                </c:pt>
                <c:pt idx="46">
                  <c:v>0.78706473426</c:v>
                </c:pt>
                <c:pt idx="47">
                  <c:v>0.79355130679</c:v>
                </c:pt>
                <c:pt idx="48">
                  <c:v>0.79976461973</c:v>
                </c:pt>
                <c:pt idx="49">
                  <c:v>0.80573048373</c:v>
                </c:pt>
                <c:pt idx="50">
                  <c:v>0.8114756993</c:v>
                </c:pt>
                <c:pt idx="51">
                  <c:v>0.81703350761</c:v>
                </c:pt>
                <c:pt idx="52">
                  <c:v>0.82242768949</c:v>
                </c:pt>
                <c:pt idx="53">
                  <c:v>0.82767200475</c:v>
                </c:pt>
                <c:pt idx="54">
                  <c:v>0.8327775744</c:v>
                </c:pt>
                <c:pt idx="55">
                  <c:v>0.83777547102</c:v>
                </c:pt>
                <c:pt idx="56">
                  <c:v>0.8426721932</c:v>
                </c:pt>
                <c:pt idx="57">
                  <c:v>0.84747708948</c:v>
                </c:pt>
                <c:pt idx="58">
                  <c:v>0.85218071901</c:v>
                </c:pt>
                <c:pt idx="59">
                  <c:v>0.85677996232</c:v>
                </c:pt>
                <c:pt idx="60">
                  <c:v>0.86128804432</c:v>
                </c:pt>
                <c:pt idx="61">
                  <c:v>0.86569002939</c:v>
                </c:pt>
                <c:pt idx="62">
                  <c:v>0.86996924922</c:v>
                </c:pt>
                <c:pt idx="63">
                  <c:v>0.87412825719</c:v>
                </c:pt>
                <c:pt idx="64">
                  <c:v>0.87815349429</c:v>
                </c:pt>
                <c:pt idx="65">
                  <c:v>0.88204115215</c:v>
                </c:pt>
                <c:pt idx="66">
                  <c:v>0.88578244997</c:v>
                </c:pt>
                <c:pt idx="67">
                  <c:v>0.88938162345</c:v>
                </c:pt>
                <c:pt idx="68">
                  <c:v>0.89284044293</c:v>
                </c:pt>
                <c:pt idx="69">
                  <c:v>0.89616099542</c:v>
                </c:pt>
                <c:pt idx="70">
                  <c:v>0.89934862833</c:v>
                </c:pt>
                <c:pt idx="71">
                  <c:v>0.90240645194</c:v>
                </c:pt>
                <c:pt idx="72">
                  <c:v>0.90533883021</c:v>
                </c:pt>
                <c:pt idx="73">
                  <c:v>0.90815065803</c:v>
                </c:pt>
                <c:pt idx="74">
                  <c:v>0.91084484463</c:v>
                </c:pt>
                <c:pt idx="75">
                  <c:v>0.91342534517</c:v>
                </c:pt>
                <c:pt idx="76">
                  <c:v>0.91589461593</c:v>
                </c:pt>
                <c:pt idx="77">
                  <c:v>0.9182498908</c:v>
                </c:pt>
                <c:pt idx="78">
                  <c:v>0.92050466455</c:v>
                </c:pt>
                <c:pt idx="79">
                  <c:v>0.92265457535</c:v>
                </c:pt>
                <c:pt idx="80">
                  <c:v>0.9247035063</c:v>
                </c:pt>
                <c:pt idx="81">
                  <c:v>0.92665369989</c:v>
                </c:pt>
                <c:pt idx="82">
                  <c:v>0.92851379482</c:v>
                </c:pt>
                <c:pt idx="83">
                  <c:v>0.93028448011</c:v>
                </c:pt>
                <c:pt idx="84">
                  <c:v>0.93197394861</c:v>
                </c:pt>
                <c:pt idx="85">
                  <c:v>0.93358115184</c:v>
                </c:pt>
                <c:pt idx="86">
                  <c:v>0.93511213958</c:v>
                </c:pt>
                <c:pt idx="87">
                  <c:v>0.93657132381</c:v>
                </c:pt>
                <c:pt idx="88">
                  <c:v>0.93796269373</c:v>
                </c:pt>
                <c:pt idx="89">
                  <c:v>0.93928864029</c:v>
                </c:pt>
                <c:pt idx="90">
                  <c:v>0.94055578485</c:v>
                </c:pt>
                <c:pt idx="91">
                  <c:v>0.94176539408</c:v>
                </c:pt>
                <c:pt idx="92">
                  <c:v>0.94292092962</c:v>
                </c:pt>
                <c:pt idx="93">
                  <c:v>0.94402682867</c:v>
                </c:pt>
                <c:pt idx="94">
                  <c:v>0.94508462507</c:v>
                </c:pt>
                <c:pt idx="95">
                  <c:v>0.94609826415</c:v>
                </c:pt>
                <c:pt idx="96">
                  <c:v>0.94706802024</c:v>
                </c:pt>
                <c:pt idx="97">
                  <c:v>0.94799827748</c:v>
                </c:pt>
                <c:pt idx="98">
                  <c:v>0.94888957079</c:v>
                </c:pt>
                <c:pt idx="99">
                  <c:v>0.94974603813</c:v>
                </c:pt>
                <c:pt idx="100">
                  <c:v>0.95056863807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45497688"/>
        <c:axId val="-2145440504"/>
      </c:lineChart>
      <c:catAx>
        <c:axId val="-2145497688"/>
        <c:scaling>
          <c:orientation val="minMax"/>
        </c:scaling>
        <c:delete val="0"/>
        <c:axPos val="b"/>
        <c:majorGridlines/>
        <c:numFmt formatCode="General" sourceLinked="1"/>
        <c:majorTickMark val="in"/>
        <c:minorTickMark val="in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-2145440504"/>
        <c:crosses val="autoZero"/>
        <c:auto val="1"/>
        <c:lblAlgn val="ctr"/>
        <c:lblOffset val="100"/>
        <c:tickLblSkip val="10"/>
        <c:tickMarkSkip val="20"/>
        <c:noMultiLvlLbl val="0"/>
      </c:catAx>
      <c:valAx>
        <c:axId val="-2145440504"/>
        <c:scaling>
          <c:orientation val="minMax"/>
          <c:max val="1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-21454976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1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ja-JP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altLang="ja-JP" b="1">
                <a:solidFill>
                  <a:sysClr val="windowText" lastClr="000000"/>
                </a:solidFill>
                <a:latin typeface="+mn-lt"/>
              </a:rPr>
              <a:t>trainig</a:t>
            </a:r>
            <a:r>
              <a:rPr lang="ja-JP" altLang="en-US" b="1">
                <a:solidFill>
                  <a:sysClr val="windowText" lastClr="000000"/>
                </a:solidFill>
                <a:latin typeface="+mn-lt"/>
              </a:rPr>
              <a:t> </a:t>
            </a:r>
            <a:r>
              <a:rPr lang="en-US" altLang="ja-JP" b="1">
                <a:solidFill>
                  <a:sysClr val="windowText" lastClr="000000"/>
                </a:solidFill>
                <a:latin typeface="+mn-lt"/>
              </a:rPr>
              <a:t>results</a:t>
            </a:r>
            <a:r>
              <a:rPr lang="ja-JP" altLang="en-US" b="1">
                <a:solidFill>
                  <a:sysClr val="windowText" lastClr="000000"/>
                </a:solidFill>
                <a:latin typeface="+mn-lt"/>
              </a:rPr>
              <a:t> </a:t>
            </a:r>
            <a:r>
              <a:rPr lang="en-US" altLang="ja-JP" b="1">
                <a:solidFill>
                  <a:sysClr val="windowText" lastClr="000000"/>
                </a:solidFill>
                <a:latin typeface="+mn-lt"/>
              </a:rPr>
              <a:t>2</a:t>
            </a:r>
            <a:r>
              <a:rPr lang="ja-JP" altLang="en-US" b="1">
                <a:solidFill>
                  <a:sysClr val="windowText" lastClr="000000"/>
                </a:solidFill>
                <a:latin typeface="+mn-lt"/>
              </a:rPr>
              <a:t> </a:t>
            </a:r>
            <a:r>
              <a:rPr lang="en-US" altLang="ja-JP" b="1">
                <a:solidFill>
                  <a:sysClr val="windowText" lastClr="000000"/>
                </a:solidFill>
                <a:latin typeface="+mn-lt"/>
              </a:rPr>
              <a:t>(LR=0.05,</a:t>
            </a:r>
            <a:r>
              <a:rPr lang="ja-JP" altLang="en-US" b="1">
                <a:solidFill>
                  <a:sysClr val="windowText" lastClr="000000"/>
                </a:solidFill>
                <a:latin typeface="+mn-lt"/>
              </a:rPr>
              <a:t> </a:t>
            </a:r>
            <a:r>
              <a:rPr lang="en-US" altLang="ja-JP" b="1">
                <a:solidFill>
                  <a:sysClr val="windowText" lastClr="000000"/>
                </a:solidFill>
                <a:latin typeface="+mn-lt"/>
              </a:rPr>
              <a:t>0.1,</a:t>
            </a:r>
            <a:r>
              <a:rPr lang="ja-JP" altLang="en-US" b="1">
                <a:solidFill>
                  <a:sysClr val="windowText" lastClr="000000"/>
                </a:solidFill>
                <a:latin typeface="+mn-lt"/>
              </a:rPr>
              <a:t> </a:t>
            </a:r>
            <a:r>
              <a:rPr lang="en-US" altLang="ja-JP" b="1">
                <a:solidFill>
                  <a:sysClr val="windowText" lastClr="000000"/>
                </a:solidFill>
                <a:latin typeface="+mn-lt"/>
              </a:rPr>
              <a:t>0.2)</a:t>
            </a:r>
            <a:endParaRPr lang="ja-JP" altLang="en-US" b="1">
              <a:solidFill>
                <a:sysClr val="windowText" lastClr="000000"/>
              </a:solidFill>
              <a:latin typeface="+mn-lt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Sheet1!$L$3</c:f>
              <c:strCache>
                <c:ptCount val="1"/>
                <c:pt idx="0">
                  <c:v>avg-0.1</c:v>
                </c:pt>
              </c:strCache>
            </c:strRef>
          </c:tx>
          <c:spPr>
            <a:ln w="28575" cap="rnd">
              <a:solidFill>
                <a:srgbClr val="002060"/>
              </a:solidFill>
              <a:round/>
            </a:ln>
            <a:effectLst/>
          </c:spPr>
          <c:marker>
            <c:symbol val="none"/>
          </c:marker>
          <c:cat>
            <c:numRef>
              <c:f>Sheet1!$A$4:$A$104</c:f>
              <c:numCache>
                <c:formatCode>General</c:formatCode>
                <c:ptCount val="101"/>
                <c:pt idx="0">
                  <c:v>0.0</c:v>
                </c:pt>
                <c:pt idx="1">
                  <c:v>5.0</c:v>
                </c:pt>
                <c:pt idx="2">
                  <c:v>10.0</c:v>
                </c:pt>
                <c:pt idx="3">
                  <c:v>15.0</c:v>
                </c:pt>
                <c:pt idx="4">
                  <c:v>20.0</c:v>
                </c:pt>
                <c:pt idx="5">
                  <c:v>25.0</c:v>
                </c:pt>
                <c:pt idx="6">
                  <c:v>30.0</c:v>
                </c:pt>
                <c:pt idx="7">
                  <c:v>35.0</c:v>
                </c:pt>
                <c:pt idx="8">
                  <c:v>40.0</c:v>
                </c:pt>
                <c:pt idx="9">
                  <c:v>45.0</c:v>
                </c:pt>
                <c:pt idx="10">
                  <c:v>50.0</c:v>
                </c:pt>
                <c:pt idx="11">
                  <c:v>55.0</c:v>
                </c:pt>
                <c:pt idx="12">
                  <c:v>60.0</c:v>
                </c:pt>
                <c:pt idx="13">
                  <c:v>65.0</c:v>
                </c:pt>
                <c:pt idx="14">
                  <c:v>70.0</c:v>
                </c:pt>
                <c:pt idx="15">
                  <c:v>75.0</c:v>
                </c:pt>
                <c:pt idx="16">
                  <c:v>80.0</c:v>
                </c:pt>
                <c:pt idx="17">
                  <c:v>85.0</c:v>
                </c:pt>
                <c:pt idx="18">
                  <c:v>90.0</c:v>
                </c:pt>
                <c:pt idx="19">
                  <c:v>95.0</c:v>
                </c:pt>
                <c:pt idx="20">
                  <c:v>100.0</c:v>
                </c:pt>
                <c:pt idx="21">
                  <c:v>105.0</c:v>
                </c:pt>
                <c:pt idx="22">
                  <c:v>110.0</c:v>
                </c:pt>
                <c:pt idx="23">
                  <c:v>115.0</c:v>
                </c:pt>
                <c:pt idx="24">
                  <c:v>120.0</c:v>
                </c:pt>
                <c:pt idx="25">
                  <c:v>125.0</c:v>
                </c:pt>
                <c:pt idx="26">
                  <c:v>130.0</c:v>
                </c:pt>
                <c:pt idx="27">
                  <c:v>135.0</c:v>
                </c:pt>
                <c:pt idx="28">
                  <c:v>140.0</c:v>
                </c:pt>
                <c:pt idx="29">
                  <c:v>145.0</c:v>
                </c:pt>
                <c:pt idx="30">
                  <c:v>150.0</c:v>
                </c:pt>
                <c:pt idx="31">
                  <c:v>155.0</c:v>
                </c:pt>
                <c:pt idx="32">
                  <c:v>160.0</c:v>
                </c:pt>
                <c:pt idx="33">
                  <c:v>165.0</c:v>
                </c:pt>
                <c:pt idx="34">
                  <c:v>170.0</c:v>
                </c:pt>
                <c:pt idx="35">
                  <c:v>175.0</c:v>
                </c:pt>
                <c:pt idx="36">
                  <c:v>180.0</c:v>
                </c:pt>
                <c:pt idx="37">
                  <c:v>185.0</c:v>
                </c:pt>
                <c:pt idx="38">
                  <c:v>190.0</c:v>
                </c:pt>
                <c:pt idx="39">
                  <c:v>195.0</c:v>
                </c:pt>
                <c:pt idx="40">
                  <c:v>200.0</c:v>
                </c:pt>
                <c:pt idx="41">
                  <c:v>205.0</c:v>
                </c:pt>
                <c:pt idx="42">
                  <c:v>210.0</c:v>
                </c:pt>
                <c:pt idx="43">
                  <c:v>215.0</c:v>
                </c:pt>
                <c:pt idx="44">
                  <c:v>220.0</c:v>
                </c:pt>
                <c:pt idx="45">
                  <c:v>225.0</c:v>
                </c:pt>
                <c:pt idx="46">
                  <c:v>230.0</c:v>
                </c:pt>
                <c:pt idx="47">
                  <c:v>235.0</c:v>
                </c:pt>
                <c:pt idx="48">
                  <c:v>240.0</c:v>
                </c:pt>
                <c:pt idx="49">
                  <c:v>245.0</c:v>
                </c:pt>
                <c:pt idx="50">
                  <c:v>250.0</c:v>
                </c:pt>
                <c:pt idx="51">
                  <c:v>255.0</c:v>
                </c:pt>
                <c:pt idx="52">
                  <c:v>260.0</c:v>
                </c:pt>
                <c:pt idx="53">
                  <c:v>265.0</c:v>
                </c:pt>
                <c:pt idx="54">
                  <c:v>270.0</c:v>
                </c:pt>
                <c:pt idx="55">
                  <c:v>275.0</c:v>
                </c:pt>
                <c:pt idx="56">
                  <c:v>280.0</c:v>
                </c:pt>
                <c:pt idx="57">
                  <c:v>285.0</c:v>
                </c:pt>
                <c:pt idx="58">
                  <c:v>290.0</c:v>
                </c:pt>
                <c:pt idx="59">
                  <c:v>295.0</c:v>
                </c:pt>
                <c:pt idx="60">
                  <c:v>300.0</c:v>
                </c:pt>
                <c:pt idx="61">
                  <c:v>305.0</c:v>
                </c:pt>
                <c:pt idx="62">
                  <c:v>310.0</c:v>
                </c:pt>
                <c:pt idx="63">
                  <c:v>315.0</c:v>
                </c:pt>
                <c:pt idx="64">
                  <c:v>320.0</c:v>
                </c:pt>
                <c:pt idx="65">
                  <c:v>325.0</c:v>
                </c:pt>
                <c:pt idx="66">
                  <c:v>330.0</c:v>
                </c:pt>
                <c:pt idx="67">
                  <c:v>335.0</c:v>
                </c:pt>
                <c:pt idx="68">
                  <c:v>340.0</c:v>
                </c:pt>
                <c:pt idx="69">
                  <c:v>345.0</c:v>
                </c:pt>
                <c:pt idx="70">
                  <c:v>350.0</c:v>
                </c:pt>
                <c:pt idx="71">
                  <c:v>355.0</c:v>
                </c:pt>
                <c:pt idx="72">
                  <c:v>360.0</c:v>
                </c:pt>
                <c:pt idx="73">
                  <c:v>365.0</c:v>
                </c:pt>
                <c:pt idx="74">
                  <c:v>370.0</c:v>
                </c:pt>
                <c:pt idx="75">
                  <c:v>375.0</c:v>
                </c:pt>
                <c:pt idx="76">
                  <c:v>380.0</c:v>
                </c:pt>
                <c:pt idx="77">
                  <c:v>385.0</c:v>
                </c:pt>
                <c:pt idx="78">
                  <c:v>390.0</c:v>
                </c:pt>
                <c:pt idx="79">
                  <c:v>395.0</c:v>
                </c:pt>
                <c:pt idx="80">
                  <c:v>400.0</c:v>
                </c:pt>
                <c:pt idx="81">
                  <c:v>405.0</c:v>
                </c:pt>
                <c:pt idx="82">
                  <c:v>410.0</c:v>
                </c:pt>
                <c:pt idx="83">
                  <c:v>415.0</c:v>
                </c:pt>
                <c:pt idx="84">
                  <c:v>420.0</c:v>
                </c:pt>
                <c:pt idx="85">
                  <c:v>425.0</c:v>
                </c:pt>
                <c:pt idx="86">
                  <c:v>430.0</c:v>
                </c:pt>
                <c:pt idx="87">
                  <c:v>435.0</c:v>
                </c:pt>
                <c:pt idx="88">
                  <c:v>440.0</c:v>
                </c:pt>
                <c:pt idx="89">
                  <c:v>445.0</c:v>
                </c:pt>
                <c:pt idx="90">
                  <c:v>450.0</c:v>
                </c:pt>
                <c:pt idx="91">
                  <c:v>455.0</c:v>
                </c:pt>
                <c:pt idx="92">
                  <c:v>460.0</c:v>
                </c:pt>
                <c:pt idx="93">
                  <c:v>465.0</c:v>
                </c:pt>
                <c:pt idx="94">
                  <c:v>470.0</c:v>
                </c:pt>
                <c:pt idx="95">
                  <c:v>475.0</c:v>
                </c:pt>
                <c:pt idx="96">
                  <c:v>480.0</c:v>
                </c:pt>
                <c:pt idx="97">
                  <c:v>485.0</c:v>
                </c:pt>
                <c:pt idx="98">
                  <c:v>490.0</c:v>
                </c:pt>
                <c:pt idx="99">
                  <c:v>495.0</c:v>
                </c:pt>
                <c:pt idx="100">
                  <c:v>500.0</c:v>
                </c:pt>
              </c:numCache>
            </c:numRef>
          </c:cat>
          <c:val>
            <c:numRef>
              <c:f>Sheet1!$L$4:$L$104</c:f>
              <c:numCache>
                <c:formatCode>0.000</c:formatCode>
                <c:ptCount val="101"/>
                <c:pt idx="0">
                  <c:v>0.3333333333</c:v>
                </c:pt>
                <c:pt idx="1">
                  <c:v>0.33335316988</c:v>
                </c:pt>
                <c:pt idx="2">
                  <c:v>0.33337838453</c:v>
                </c:pt>
                <c:pt idx="3">
                  <c:v>0.33341564269</c:v>
                </c:pt>
                <c:pt idx="4">
                  <c:v>0.33347441761</c:v>
                </c:pt>
                <c:pt idx="5">
                  <c:v>0.33357070921</c:v>
                </c:pt>
                <c:pt idx="6">
                  <c:v>0.33373271255</c:v>
                </c:pt>
                <c:pt idx="7">
                  <c:v>0.33400717725</c:v>
                </c:pt>
                <c:pt idx="8">
                  <c:v>0.33447676596</c:v>
                </c:pt>
                <c:pt idx="9">
                  <c:v>0.33528294414</c:v>
                </c:pt>
                <c:pt idx="10">
                  <c:v>0.33666061114</c:v>
                </c:pt>
                <c:pt idx="11">
                  <c:v>0.33898319302</c:v>
                </c:pt>
                <c:pt idx="12">
                  <c:v>0.34276952349</c:v>
                </c:pt>
                <c:pt idx="13">
                  <c:v>0.34861996014</c:v>
                </c:pt>
                <c:pt idx="14">
                  <c:v>0.35697546153</c:v>
                </c:pt>
                <c:pt idx="15">
                  <c:v>0.36776949211</c:v>
                </c:pt>
                <c:pt idx="16">
                  <c:v>0.3805034418</c:v>
                </c:pt>
                <c:pt idx="17">
                  <c:v>0.39443089861</c:v>
                </c:pt>
                <c:pt idx="18">
                  <c:v>0.40902452047</c:v>
                </c:pt>
                <c:pt idx="19">
                  <c:v>0.42403926923</c:v>
                </c:pt>
                <c:pt idx="20">
                  <c:v>0.43952700406</c:v>
                </c:pt>
                <c:pt idx="21">
                  <c:v>0.45573436348</c:v>
                </c:pt>
                <c:pt idx="22">
                  <c:v>0.47287511859</c:v>
                </c:pt>
                <c:pt idx="23">
                  <c:v>0.49107788614</c:v>
                </c:pt>
                <c:pt idx="24">
                  <c:v>0.51020499721</c:v>
                </c:pt>
                <c:pt idx="25">
                  <c:v>0.52996268565</c:v>
                </c:pt>
                <c:pt idx="26">
                  <c:v>0.54989813975</c:v>
                </c:pt>
                <c:pt idx="27">
                  <c:v>0.56955627309</c:v>
                </c:pt>
                <c:pt idx="28">
                  <c:v>0.58854003661</c:v>
                </c:pt>
                <c:pt idx="29">
                  <c:v>0.60659260929</c:v>
                </c:pt>
                <c:pt idx="30">
                  <c:v>0.62359038382</c:v>
                </c:pt>
                <c:pt idx="31">
                  <c:v>0.63947198616</c:v>
                </c:pt>
                <c:pt idx="32">
                  <c:v>0.65424412859</c:v>
                </c:pt>
                <c:pt idx="33">
                  <c:v>0.66793951282</c:v>
                </c:pt>
                <c:pt idx="34">
                  <c:v>0.68063170643</c:v>
                </c:pt>
                <c:pt idx="35">
                  <c:v>0.6924080209</c:v>
                </c:pt>
                <c:pt idx="36">
                  <c:v>0.7034133199</c:v>
                </c:pt>
                <c:pt idx="37">
                  <c:v>0.71373879711</c:v>
                </c:pt>
                <c:pt idx="38">
                  <c:v>0.72349770981</c:v>
                </c:pt>
                <c:pt idx="39">
                  <c:v>0.73275676511</c:v>
                </c:pt>
                <c:pt idx="40">
                  <c:v>0.74156799317</c:v>
                </c:pt>
                <c:pt idx="41">
                  <c:v>0.74999617972</c:v>
                </c:pt>
                <c:pt idx="42">
                  <c:v>0.75807739587</c:v>
                </c:pt>
                <c:pt idx="43">
                  <c:v>0.7658117273</c:v>
                </c:pt>
                <c:pt idx="44">
                  <c:v>0.77321299907</c:v>
                </c:pt>
                <c:pt idx="45">
                  <c:v>0.78028942831</c:v>
                </c:pt>
                <c:pt idx="46">
                  <c:v>0.78706473426</c:v>
                </c:pt>
                <c:pt idx="47">
                  <c:v>0.79355130679</c:v>
                </c:pt>
                <c:pt idx="48">
                  <c:v>0.79976461973</c:v>
                </c:pt>
                <c:pt idx="49">
                  <c:v>0.80573048373</c:v>
                </c:pt>
                <c:pt idx="50">
                  <c:v>0.8114756993</c:v>
                </c:pt>
                <c:pt idx="51">
                  <c:v>0.81703350761</c:v>
                </c:pt>
                <c:pt idx="52">
                  <c:v>0.82242768949</c:v>
                </c:pt>
                <c:pt idx="53">
                  <c:v>0.82767200475</c:v>
                </c:pt>
                <c:pt idx="54">
                  <c:v>0.8327775744</c:v>
                </c:pt>
                <c:pt idx="55">
                  <c:v>0.83777547102</c:v>
                </c:pt>
                <c:pt idx="56">
                  <c:v>0.8426721932</c:v>
                </c:pt>
                <c:pt idx="57">
                  <c:v>0.84747708948</c:v>
                </c:pt>
                <c:pt idx="58">
                  <c:v>0.85218071901</c:v>
                </c:pt>
                <c:pt idx="59">
                  <c:v>0.85677996232</c:v>
                </c:pt>
                <c:pt idx="60">
                  <c:v>0.86128804432</c:v>
                </c:pt>
                <c:pt idx="61">
                  <c:v>0.86569002939</c:v>
                </c:pt>
                <c:pt idx="62">
                  <c:v>0.86996924922</c:v>
                </c:pt>
                <c:pt idx="63">
                  <c:v>0.87412825719</c:v>
                </c:pt>
                <c:pt idx="64">
                  <c:v>0.87815349429</c:v>
                </c:pt>
                <c:pt idx="65">
                  <c:v>0.88204115215</c:v>
                </c:pt>
                <c:pt idx="66">
                  <c:v>0.88578244997</c:v>
                </c:pt>
                <c:pt idx="67">
                  <c:v>0.88938162345</c:v>
                </c:pt>
                <c:pt idx="68">
                  <c:v>0.89284044293</c:v>
                </c:pt>
                <c:pt idx="69">
                  <c:v>0.89616099542</c:v>
                </c:pt>
                <c:pt idx="70">
                  <c:v>0.89934862833</c:v>
                </c:pt>
                <c:pt idx="71">
                  <c:v>0.90240645194</c:v>
                </c:pt>
                <c:pt idx="72">
                  <c:v>0.90533883021</c:v>
                </c:pt>
                <c:pt idx="73">
                  <c:v>0.90815065803</c:v>
                </c:pt>
                <c:pt idx="74">
                  <c:v>0.91084484463</c:v>
                </c:pt>
                <c:pt idx="75">
                  <c:v>0.91342534517</c:v>
                </c:pt>
                <c:pt idx="76">
                  <c:v>0.91589461593</c:v>
                </c:pt>
                <c:pt idx="77">
                  <c:v>0.9182498908</c:v>
                </c:pt>
                <c:pt idx="78">
                  <c:v>0.92050466455</c:v>
                </c:pt>
                <c:pt idx="79">
                  <c:v>0.92265457535</c:v>
                </c:pt>
                <c:pt idx="80">
                  <c:v>0.9247035063</c:v>
                </c:pt>
                <c:pt idx="81">
                  <c:v>0.92665369989</c:v>
                </c:pt>
                <c:pt idx="82">
                  <c:v>0.92851379482</c:v>
                </c:pt>
                <c:pt idx="83">
                  <c:v>0.93028448011</c:v>
                </c:pt>
                <c:pt idx="84">
                  <c:v>0.93197394861</c:v>
                </c:pt>
                <c:pt idx="85">
                  <c:v>0.93358115184</c:v>
                </c:pt>
                <c:pt idx="86">
                  <c:v>0.93511213958</c:v>
                </c:pt>
                <c:pt idx="87">
                  <c:v>0.93657132381</c:v>
                </c:pt>
                <c:pt idx="88">
                  <c:v>0.93796269373</c:v>
                </c:pt>
                <c:pt idx="89">
                  <c:v>0.93928864029</c:v>
                </c:pt>
                <c:pt idx="90">
                  <c:v>0.94055578485</c:v>
                </c:pt>
                <c:pt idx="91">
                  <c:v>0.94176539408</c:v>
                </c:pt>
                <c:pt idx="92">
                  <c:v>0.94292092962</c:v>
                </c:pt>
                <c:pt idx="93">
                  <c:v>0.94402682867</c:v>
                </c:pt>
                <c:pt idx="94">
                  <c:v>0.94508462507</c:v>
                </c:pt>
                <c:pt idx="95">
                  <c:v>0.94609826415</c:v>
                </c:pt>
                <c:pt idx="96">
                  <c:v>0.94706802024</c:v>
                </c:pt>
                <c:pt idx="97">
                  <c:v>0.94799827748</c:v>
                </c:pt>
                <c:pt idx="98">
                  <c:v>0.94888957079</c:v>
                </c:pt>
                <c:pt idx="99">
                  <c:v>0.94974603813</c:v>
                </c:pt>
                <c:pt idx="100">
                  <c:v>0.95056863807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Sheet1!$T$3</c:f>
              <c:strCache>
                <c:ptCount val="1"/>
                <c:pt idx="0">
                  <c:v>avg-0.2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cat>
            <c:numRef>
              <c:f>Sheet1!$A$4:$A$104</c:f>
              <c:numCache>
                <c:formatCode>General</c:formatCode>
                <c:ptCount val="101"/>
                <c:pt idx="0">
                  <c:v>0.0</c:v>
                </c:pt>
                <c:pt idx="1">
                  <c:v>5.0</c:v>
                </c:pt>
                <c:pt idx="2">
                  <c:v>10.0</c:v>
                </c:pt>
                <c:pt idx="3">
                  <c:v>15.0</c:v>
                </c:pt>
                <c:pt idx="4">
                  <c:v>20.0</c:v>
                </c:pt>
                <c:pt idx="5">
                  <c:v>25.0</c:v>
                </c:pt>
                <c:pt idx="6">
                  <c:v>30.0</c:v>
                </c:pt>
                <c:pt idx="7">
                  <c:v>35.0</c:v>
                </c:pt>
                <c:pt idx="8">
                  <c:v>40.0</c:v>
                </c:pt>
                <c:pt idx="9">
                  <c:v>45.0</c:v>
                </c:pt>
                <c:pt idx="10">
                  <c:v>50.0</c:v>
                </c:pt>
                <c:pt idx="11">
                  <c:v>55.0</c:v>
                </c:pt>
                <c:pt idx="12">
                  <c:v>60.0</c:v>
                </c:pt>
                <c:pt idx="13">
                  <c:v>65.0</c:v>
                </c:pt>
                <c:pt idx="14">
                  <c:v>70.0</c:v>
                </c:pt>
                <c:pt idx="15">
                  <c:v>75.0</c:v>
                </c:pt>
                <c:pt idx="16">
                  <c:v>80.0</c:v>
                </c:pt>
                <c:pt idx="17">
                  <c:v>85.0</c:v>
                </c:pt>
                <c:pt idx="18">
                  <c:v>90.0</c:v>
                </c:pt>
                <c:pt idx="19">
                  <c:v>95.0</c:v>
                </c:pt>
                <c:pt idx="20">
                  <c:v>100.0</c:v>
                </c:pt>
                <c:pt idx="21">
                  <c:v>105.0</c:v>
                </c:pt>
                <c:pt idx="22">
                  <c:v>110.0</c:v>
                </c:pt>
                <c:pt idx="23">
                  <c:v>115.0</c:v>
                </c:pt>
                <c:pt idx="24">
                  <c:v>120.0</c:v>
                </c:pt>
                <c:pt idx="25">
                  <c:v>125.0</c:v>
                </c:pt>
                <c:pt idx="26">
                  <c:v>130.0</c:v>
                </c:pt>
                <c:pt idx="27">
                  <c:v>135.0</c:v>
                </c:pt>
                <c:pt idx="28">
                  <c:v>140.0</c:v>
                </c:pt>
                <c:pt idx="29">
                  <c:v>145.0</c:v>
                </c:pt>
                <c:pt idx="30">
                  <c:v>150.0</c:v>
                </c:pt>
                <c:pt idx="31">
                  <c:v>155.0</c:v>
                </c:pt>
                <c:pt idx="32">
                  <c:v>160.0</c:v>
                </c:pt>
                <c:pt idx="33">
                  <c:v>165.0</c:v>
                </c:pt>
                <c:pt idx="34">
                  <c:v>170.0</c:v>
                </c:pt>
                <c:pt idx="35">
                  <c:v>175.0</c:v>
                </c:pt>
                <c:pt idx="36">
                  <c:v>180.0</c:v>
                </c:pt>
                <c:pt idx="37">
                  <c:v>185.0</c:v>
                </c:pt>
                <c:pt idx="38">
                  <c:v>190.0</c:v>
                </c:pt>
                <c:pt idx="39">
                  <c:v>195.0</c:v>
                </c:pt>
                <c:pt idx="40">
                  <c:v>200.0</c:v>
                </c:pt>
                <c:pt idx="41">
                  <c:v>205.0</c:v>
                </c:pt>
                <c:pt idx="42">
                  <c:v>210.0</c:v>
                </c:pt>
                <c:pt idx="43">
                  <c:v>215.0</c:v>
                </c:pt>
                <c:pt idx="44">
                  <c:v>220.0</c:v>
                </c:pt>
                <c:pt idx="45">
                  <c:v>225.0</c:v>
                </c:pt>
                <c:pt idx="46">
                  <c:v>230.0</c:v>
                </c:pt>
                <c:pt idx="47">
                  <c:v>235.0</c:v>
                </c:pt>
                <c:pt idx="48">
                  <c:v>240.0</c:v>
                </c:pt>
                <c:pt idx="49">
                  <c:v>245.0</c:v>
                </c:pt>
                <c:pt idx="50">
                  <c:v>250.0</c:v>
                </c:pt>
                <c:pt idx="51">
                  <c:v>255.0</c:v>
                </c:pt>
                <c:pt idx="52">
                  <c:v>260.0</c:v>
                </c:pt>
                <c:pt idx="53">
                  <c:v>265.0</c:v>
                </c:pt>
                <c:pt idx="54">
                  <c:v>270.0</c:v>
                </c:pt>
                <c:pt idx="55">
                  <c:v>275.0</c:v>
                </c:pt>
                <c:pt idx="56">
                  <c:v>280.0</c:v>
                </c:pt>
                <c:pt idx="57">
                  <c:v>285.0</c:v>
                </c:pt>
                <c:pt idx="58">
                  <c:v>290.0</c:v>
                </c:pt>
                <c:pt idx="59">
                  <c:v>295.0</c:v>
                </c:pt>
                <c:pt idx="60">
                  <c:v>300.0</c:v>
                </c:pt>
                <c:pt idx="61">
                  <c:v>305.0</c:v>
                </c:pt>
                <c:pt idx="62">
                  <c:v>310.0</c:v>
                </c:pt>
                <c:pt idx="63">
                  <c:v>315.0</c:v>
                </c:pt>
                <c:pt idx="64">
                  <c:v>320.0</c:v>
                </c:pt>
                <c:pt idx="65">
                  <c:v>325.0</c:v>
                </c:pt>
                <c:pt idx="66">
                  <c:v>330.0</c:v>
                </c:pt>
                <c:pt idx="67">
                  <c:v>335.0</c:v>
                </c:pt>
                <c:pt idx="68">
                  <c:v>340.0</c:v>
                </c:pt>
                <c:pt idx="69">
                  <c:v>345.0</c:v>
                </c:pt>
                <c:pt idx="70">
                  <c:v>350.0</c:v>
                </c:pt>
                <c:pt idx="71">
                  <c:v>355.0</c:v>
                </c:pt>
                <c:pt idx="72">
                  <c:v>360.0</c:v>
                </c:pt>
                <c:pt idx="73">
                  <c:v>365.0</c:v>
                </c:pt>
                <c:pt idx="74">
                  <c:v>370.0</c:v>
                </c:pt>
                <c:pt idx="75">
                  <c:v>375.0</c:v>
                </c:pt>
                <c:pt idx="76">
                  <c:v>380.0</c:v>
                </c:pt>
                <c:pt idx="77">
                  <c:v>385.0</c:v>
                </c:pt>
                <c:pt idx="78">
                  <c:v>390.0</c:v>
                </c:pt>
                <c:pt idx="79">
                  <c:v>395.0</c:v>
                </c:pt>
                <c:pt idx="80">
                  <c:v>400.0</c:v>
                </c:pt>
                <c:pt idx="81">
                  <c:v>405.0</c:v>
                </c:pt>
                <c:pt idx="82">
                  <c:v>410.0</c:v>
                </c:pt>
                <c:pt idx="83">
                  <c:v>415.0</c:v>
                </c:pt>
                <c:pt idx="84">
                  <c:v>420.0</c:v>
                </c:pt>
                <c:pt idx="85">
                  <c:v>425.0</c:v>
                </c:pt>
                <c:pt idx="86">
                  <c:v>430.0</c:v>
                </c:pt>
                <c:pt idx="87">
                  <c:v>435.0</c:v>
                </c:pt>
                <c:pt idx="88">
                  <c:v>440.0</c:v>
                </c:pt>
                <c:pt idx="89">
                  <c:v>445.0</c:v>
                </c:pt>
                <c:pt idx="90">
                  <c:v>450.0</c:v>
                </c:pt>
                <c:pt idx="91">
                  <c:v>455.0</c:v>
                </c:pt>
                <c:pt idx="92">
                  <c:v>460.0</c:v>
                </c:pt>
                <c:pt idx="93">
                  <c:v>465.0</c:v>
                </c:pt>
                <c:pt idx="94">
                  <c:v>470.0</c:v>
                </c:pt>
                <c:pt idx="95">
                  <c:v>475.0</c:v>
                </c:pt>
                <c:pt idx="96">
                  <c:v>480.0</c:v>
                </c:pt>
                <c:pt idx="97">
                  <c:v>485.0</c:v>
                </c:pt>
                <c:pt idx="98">
                  <c:v>490.0</c:v>
                </c:pt>
                <c:pt idx="99">
                  <c:v>495.0</c:v>
                </c:pt>
                <c:pt idx="100">
                  <c:v>500.0</c:v>
                </c:pt>
              </c:numCache>
            </c:numRef>
          </c:cat>
          <c:val>
            <c:numRef>
              <c:f>Sheet1!$T$4:$T$104</c:f>
              <c:numCache>
                <c:formatCode>0.000</c:formatCode>
                <c:ptCount val="101"/>
                <c:pt idx="0">
                  <c:v>0.3333333333</c:v>
                </c:pt>
                <c:pt idx="1">
                  <c:v>0.3333592271</c:v>
                </c:pt>
                <c:pt idx="2">
                  <c:v>0.3334003104</c:v>
                </c:pt>
                <c:pt idx="3">
                  <c:v>0.3334774942</c:v>
                </c:pt>
                <c:pt idx="4">
                  <c:v>0.33363192152</c:v>
                </c:pt>
                <c:pt idx="5">
                  <c:v>0.33394534674</c:v>
                </c:pt>
                <c:pt idx="6">
                  <c:v>0.33458538724</c:v>
                </c:pt>
                <c:pt idx="7">
                  <c:v>0.33588619988</c:v>
                </c:pt>
                <c:pt idx="8">
                  <c:v>0.33848342854</c:v>
                </c:pt>
                <c:pt idx="9">
                  <c:v>0.34346926238</c:v>
                </c:pt>
                <c:pt idx="10">
                  <c:v>0.35243183766</c:v>
                </c:pt>
                <c:pt idx="11">
                  <c:v>0.3675049952</c:v>
                </c:pt>
                <c:pt idx="12">
                  <c:v>0.3904700032</c:v>
                </c:pt>
                <c:pt idx="13">
                  <c:v>0.42134024632</c:v>
                </c:pt>
                <c:pt idx="14">
                  <c:v>0.45767711556</c:v>
                </c:pt>
                <c:pt idx="15">
                  <c:v>0.49606839254</c:v>
                </c:pt>
                <c:pt idx="16">
                  <c:v>0.53421356034</c:v>
                </c:pt>
                <c:pt idx="17">
                  <c:v>0.57113948952</c:v>
                </c:pt>
                <c:pt idx="18">
                  <c:v>0.60597283842</c:v>
                </c:pt>
                <c:pt idx="19">
                  <c:v>0.63811840906</c:v>
                </c:pt>
                <c:pt idx="20">
                  <c:v>0.66769111914</c:v>
                </c:pt>
                <c:pt idx="21">
                  <c:v>0.69495918572</c:v>
                </c:pt>
                <c:pt idx="22">
                  <c:v>0.72021929362</c:v>
                </c:pt>
                <c:pt idx="23">
                  <c:v>0.74357705116</c:v>
                </c:pt>
                <c:pt idx="24">
                  <c:v>0.76502165244</c:v>
                </c:pt>
                <c:pt idx="25">
                  <c:v>0.78460333366</c:v>
                </c:pt>
                <c:pt idx="26">
                  <c:v>0.80244092872</c:v>
                </c:pt>
                <c:pt idx="27">
                  <c:v>0.81863165306</c:v>
                </c:pt>
                <c:pt idx="28">
                  <c:v>0.83337182014</c:v>
                </c:pt>
                <c:pt idx="29">
                  <c:v>0.84687606564</c:v>
                </c:pt>
                <c:pt idx="30">
                  <c:v>0.85920827802</c:v>
                </c:pt>
                <c:pt idx="31">
                  <c:v>0.87039995828</c:v>
                </c:pt>
                <c:pt idx="32">
                  <c:v>0.88049063178</c:v>
                </c:pt>
                <c:pt idx="33">
                  <c:v>0.88953638374</c:v>
                </c:pt>
                <c:pt idx="34">
                  <c:v>0.89758724704</c:v>
                </c:pt>
                <c:pt idx="35">
                  <c:v>0.90474295102</c:v>
                </c:pt>
                <c:pt idx="36">
                  <c:v>0.91109494314</c:v>
                </c:pt>
                <c:pt idx="37">
                  <c:v>0.91673933214</c:v>
                </c:pt>
                <c:pt idx="38">
                  <c:v>0.92174463096</c:v>
                </c:pt>
                <c:pt idx="39">
                  <c:v>0.92621329702</c:v>
                </c:pt>
                <c:pt idx="40">
                  <c:v>0.93019721382</c:v>
                </c:pt>
                <c:pt idx="41">
                  <c:v>0.93376188772</c:v>
                </c:pt>
                <c:pt idx="42">
                  <c:v>0.93697543008</c:v>
                </c:pt>
                <c:pt idx="43">
                  <c:v>0.93988274004</c:v>
                </c:pt>
                <c:pt idx="44">
                  <c:v>0.9425174746</c:v>
                </c:pt>
                <c:pt idx="45">
                  <c:v>0.94491061878</c:v>
                </c:pt>
                <c:pt idx="46">
                  <c:v>0.9470996856</c:v>
                </c:pt>
                <c:pt idx="47">
                  <c:v>0.94910918168</c:v>
                </c:pt>
                <c:pt idx="48">
                  <c:v>0.95096034284</c:v>
                </c:pt>
                <c:pt idx="49">
                  <c:v>0.95267125752</c:v>
                </c:pt>
                <c:pt idx="50">
                  <c:v>0.95424252586</c:v>
                </c:pt>
                <c:pt idx="51">
                  <c:v>0.95570743292</c:v>
                </c:pt>
                <c:pt idx="52">
                  <c:v>0.95706934848</c:v>
                </c:pt>
                <c:pt idx="53">
                  <c:v>0.95834008322</c:v>
                </c:pt>
                <c:pt idx="54">
                  <c:v>0.95952522762</c:v>
                </c:pt>
                <c:pt idx="55">
                  <c:v>0.96063689062</c:v>
                </c:pt>
                <c:pt idx="56">
                  <c:v>0.96168232442</c:v>
                </c:pt>
                <c:pt idx="57">
                  <c:v>0.96266454348</c:v>
                </c:pt>
                <c:pt idx="58">
                  <c:v>0.96359002872</c:v>
                </c:pt>
                <c:pt idx="59">
                  <c:v>0.96446505294</c:v>
                </c:pt>
                <c:pt idx="60">
                  <c:v>0.96529220382</c:v>
                </c:pt>
                <c:pt idx="61">
                  <c:v>0.96607568758</c:v>
                </c:pt>
                <c:pt idx="62">
                  <c:v>0.96681947698</c:v>
                </c:pt>
                <c:pt idx="63">
                  <c:v>0.96752570554</c:v>
                </c:pt>
                <c:pt idx="64">
                  <c:v>0.96819721348</c:v>
                </c:pt>
                <c:pt idx="65">
                  <c:v>0.96883720838</c:v>
                </c:pt>
                <c:pt idx="66">
                  <c:v>0.96944737642</c:v>
                </c:pt>
                <c:pt idx="67">
                  <c:v>0.97002965154</c:v>
                </c:pt>
                <c:pt idx="68">
                  <c:v>0.97058582482</c:v>
                </c:pt>
                <c:pt idx="69">
                  <c:v>0.97111776852</c:v>
                </c:pt>
                <c:pt idx="70">
                  <c:v>0.97162722728</c:v>
                </c:pt>
                <c:pt idx="71">
                  <c:v>0.97211590368</c:v>
                </c:pt>
                <c:pt idx="72">
                  <c:v>0.97258398506</c:v>
                </c:pt>
                <c:pt idx="73">
                  <c:v>0.97303422362</c:v>
                </c:pt>
                <c:pt idx="74">
                  <c:v>0.97346635702</c:v>
                </c:pt>
                <c:pt idx="75">
                  <c:v>0.97388220308</c:v>
                </c:pt>
                <c:pt idx="76">
                  <c:v>0.97428200284</c:v>
                </c:pt>
                <c:pt idx="77">
                  <c:v>0.97466711508</c:v>
                </c:pt>
                <c:pt idx="78">
                  <c:v>0.97503874274</c:v>
                </c:pt>
                <c:pt idx="79">
                  <c:v>0.97539709838</c:v>
                </c:pt>
                <c:pt idx="80">
                  <c:v>0.97574303942</c:v>
                </c:pt>
                <c:pt idx="81">
                  <c:v>0.97607730308</c:v>
                </c:pt>
                <c:pt idx="82">
                  <c:v>0.9764003647</c:v>
                </c:pt>
                <c:pt idx="83">
                  <c:v>0.9767129072</c:v>
                </c:pt>
                <c:pt idx="84">
                  <c:v>0.97701570046</c:v>
                </c:pt>
                <c:pt idx="85">
                  <c:v>0.97730920396</c:v>
                </c:pt>
                <c:pt idx="86">
                  <c:v>0.97759335826</c:v>
                </c:pt>
                <c:pt idx="87">
                  <c:v>0.97786847792</c:v>
                </c:pt>
                <c:pt idx="88">
                  <c:v>0.97813384604</c:v>
                </c:pt>
                <c:pt idx="89">
                  <c:v>0.97839195582</c:v>
                </c:pt>
                <c:pt idx="90">
                  <c:v>0.9786431476</c:v>
                </c:pt>
                <c:pt idx="91">
                  <c:v>0.97888732256</c:v>
                </c:pt>
                <c:pt idx="92">
                  <c:v>0.9791247408</c:v>
                </c:pt>
                <c:pt idx="93">
                  <c:v>0.979355138</c:v>
                </c:pt>
                <c:pt idx="94">
                  <c:v>0.97957977174</c:v>
                </c:pt>
                <c:pt idx="95">
                  <c:v>0.97979821094</c:v>
                </c:pt>
                <c:pt idx="96">
                  <c:v>0.98001095818</c:v>
                </c:pt>
                <c:pt idx="97">
                  <c:v>0.98021778194</c:v>
                </c:pt>
                <c:pt idx="98">
                  <c:v>0.9804192737</c:v>
                </c:pt>
                <c:pt idx="99">
                  <c:v>0.98061627854</c:v>
                </c:pt>
                <c:pt idx="100">
                  <c:v>0.98080794112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Sheet1!$Z$3</c:f>
              <c:strCache>
                <c:ptCount val="1"/>
                <c:pt idx="0">
                  <c:v>avg-0.05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numRef>
              <c:f>Sheet1!$A$4:$A$104</c:f>
              <c:numCache>
                <c:formatCode>General</c:formatCode>
                <c:ptCount val="101"/>
                <c:pt idx="0">
                  <c:v>0.0</c:v>
                </c:pt>
                <c:pt idx="1">
                  <c:v>5.0</c:v>
                </c:pt>
                <c:pt idx="2">
                  <c:v>10.0</c:v>
                </c:pt>
                <c:pt idx="3">
                  <c:v>15.0</c:v>
                </c:pt>
                <c:pt idx="4">
                  <c:v>20.0</c:v>
                </c:pt>
                <c:pt idx="5">
                  <c:v>25.0</c:v>
                </c:pt>
                <c:pt idx="6">
                  <c:v>30.0</c:v>
                </c:pt>
                <c:pt idx="7">
                  <c:v>35.0</c:v>
                </c:pt>
                <c:pt idx="8">
                  <c:v>40.0</c:v>
                </c:pt>
                <c:pt idx="9">
                  <c:v>45.0</c:v>
                </c:pt>
                <c:pt idx="10">
                  <c:v>50.0</c:v>
                </c:pt>
                <c:pt idx="11">
                  <c:v>55.0</c:v>
                </c:pt>
                <c:pt idx="12">
                  <c:v>60.0</c:v>
                </c:pt>
                <c:pt idx="13">
                  <c:v>65.0</c:v>
                </c:pt>
                <c:pt idx="14">
                  <c:v>70.0</c:v>
                </c:pt>
                <c:pt idx="15">
                  <c:v>75.0</c:v>
                </c:pt>
                <c:pt idx="16">
                  <c:v>80.0</c:v>
                </c:pt>
                <c:pt idx="17">
                  <c:v>85.0</c:v>
                </c:pt>
                <c:pt idx="18">
                  <c:v>90.0</c:v>
                </c:pt>
                <c:pt idx="19">
                  <c:v>95.0</c:v>
                </c:pt>
                <c:pt idx="20">
                  <c:v>100.0</c:v>
                </c:pt>
                <c:pt idx="21">
                  <c:v>105.0</c:v>
                </c:pt>
                <c:pt idx="22">
                  <c:v>110.0</c:v>
                </c:pt>
                <c:pt idx="23">
                  <c:v>115.0</c:v>
                </c:pt>
                <c:pt idx="24">
                  <c:v>120.0</c:v>
                </c:pt>
                <c:pt idx="25">
                  <c:v>125.0</c:v>
                </c:pt>
                <c:pt idx="26">
                  <c:v>130.0</c:v>
                </c:pt>
                <c:pt idx="27">
                  <c:v>135.0</c:v>
                </c:pt>
                <c:pt idx="28">
                  <c:v>140.0</c:v>
                </c:pt>
                <c:pt idx="29">
                  <c:v>145.0</c:v>
                </c:pt>
                <c:pt idx="30">
                  <c:v>150.0</c:v>
                </c:pt>
                <c:pt idx="31">
                  <c:v>155.0</c:v>
                </c:pt>
                <c:pt idx="32">
                  <c:v>160.0</c:v>
                </c:pt>
                <c:pt idx="33">
                  <c:v>165.0</c:v>
                </c:pt>
                <c:pt idx="34">
                  <c:v>170.0</c:v>
                </c:pt>
                <c:pt idx="35">
                  <c:v>175.0</c:v>
                </c:pt>
                <c:pt idx="36">
                  <c:v>180.0</c:v>
                </c:pt>
                <c:pt idx="37">
                  <c:v>185.0</c:v>
                </c:pt>
                <c:pt idx="38">
                  <c:v>190.0</c:v>
                </c:pt>
                <c:pt idx="39">
                  <c:v>195.0</c:v>
                </c:pt>
                <c:pt idx="40">
                  <c:v>200.0</c:v>
                </c:pt>
                <c:pt idx="41">
                  <c:v>205.0</c:v>
                </c:pt>
                <c:pt idx="42">
                  <c:v>210.0</c:v>
                </c:pt>
                <c:pt idx="43">
                  <c:v>215.0</c:v>
                </c:pt>
                <c:pt idx="44">
                  <c:v>220.0</c:v>
                </c:pt>
                <c:pt idx="45">
                  <c:v>225.0</c:v>
                </c:pt>
                <c:pt idx="46">
                  <c:v>230.0</c:v>
                </c:pt>
                <c:pt idx="47">
                  <c:v>235.0</c:v>
                </c:pt>
                <c:pt idx="48">
                  <c:v>240.0</c:v>
                </c:pt>
                <c:pt idx="49">
                  <c:v>245.0</c:v>
                </c:pt>
                <c:pt idx="50">
                  <c:v>250.0</c:v>
                </c:pt>
                <c:pt idx="51">
                  <c:v>255.0</c:v>
                </c:pt>
                <c:pt idx="52">
                  <c:v>260.0</c:v>
                </c:pt>
                <c:pt idx="53">
                  <c:v>265.0</c:v>
                </c:pt>
                <c:pt idx="54">
                  <c:v>270.0</c:v>
                </c:pt>
                <c:pt idx="55">
                  <c:v>275.0</c:v>
                </c:pt>
                <c:pt idx="56">
                  <c:v>280.0</c:v>
                </c:pt>
                <c:pt idx="57">
                  <c:v>285.0</c:v>
                </c:pt>
                <c:pt idx="58">
                  <c:v>290.0</c:v>
                </c:pt>
                <c:pt idx="59">
                  <c:v>295.0</c:v>
                </c:pt>
                <c:pt idx="60">
                  <c:v>300.0</c:v>
                </c:pt>
                <c:pt idx="61">
                  <c:v>305.0</c:v>
                </c:pt>
                <c:pt idx="62">
                  <c:v>310.0</c:v>
                </c:pt>
                <c:pt idx="63">
                  <c:v>315.0</c:v>
                </c:pt>
                <c:pt idx="64">
                  <c:v>320.0</c:v>
                </c:pt>
                <c:pt idx="65">
                  <c:v>325.0</c:v>
                </c:pt>
                <c:pt idx="66">
                  <c:v>330.0</c:v>
                </c:pt>
                <c:pt idx="67">
                  <c:v>335.0</c:v>
                </c:pt>
                <c:pt idx="68">
                  <c:v>340.0</c:v>
                </c:pt>
                <c:pt idx="69">
                  <c:v>345.0</c:v>
                </c:pt>
                <c:pt idx="70">
                  <c:v>350.0</c:v>
                </c:pt>
                <c:pt idx="71">
                  <c:v>355.0</c:v>
                </c:pt>
                <c:pt idx="72">
                  <c:v>360.0</c:v>
                </c:pt>
                <c:pt idx="73">
                  <c:v>365.0</c:v>
                </c:pt>
                <c:pt idx="74">
                  <c:v>370.0</c:v>
                </c:pt>
                <c:pt idx="75">
                  <c:v>375.0</c:v>
                </c:pt>
                <c:pt idx="76">
                  <c:v>380.0</c:v>
                </c:pt>
                <c:pt idx="77">
                  <c:v>385.0</c:v>
                </c:pt>
                <c:pt idx="78">
                  <c:v>390.0</c:v>
                </c:pt>
                <c:pt idx="79">
                  <c:v>395.0</c:v>
                </c:pt>
                <c:pt idx="80">
                  <c:v>400.0</c:v>
                </c:pt>
                <c:pt idx="81">
                  <c:v>405.0</c:v>
                </c:pt>
                <c:pt idx="82">
                  <c:v>410.0</c:v>
                </c:pt>
                <c:pt idx="83">
                  <c:v>415.0</c:v>
                </c:pt>
                <c:pt idx="84">
                  <c:v>420.0</c:v>
                </c:pt>
                <c:pt idx="85">
                  <c:v>425.0</c:v>
                </c:pt>
                <c:pt idx="86">
                  <c:v>430.0</c:v>
                </c:pt>
                <c:pt idx="87">
                  <c:v>435.0</c:v>
                </c:pt>
                <c:pt idx="88">
                  <c:v>440.0</c:v>
                </c:pt>
                <c:pt idx="89">
                  <c:v>445.0</c:v>
                </c:pt>
                <c:pt idx="90">
                  <c:v>450.0</c:v>
                </c:pt>
                <c:pt idx="91">
                  <c:v>455.0</c:v>
                </c:pt>
                <c:pt idx="92">
                  <c:v>460.0</c:v>
                </c:pt>
                <c:pt idx="93">
                  <c:v>465.0</c:v>
                </c:pt>
                <c:pt idx="94">
                  <c:v>470.0</c:v>
                </c:pt>
                <c:pt idx="95">
                  <c:v>475.0</c:v>
                </c:pt>
                <c:pt idx="96">
                  <c:v>480.0</c:v>
                </c:pt>
                <c:pt idx="97">
                  <c:v>485.0</c:v>
                </c:pt>
                <c:pt idx="98">
                  <c:v>490.0</c:v>
                </c:pt>
                <c:pt idx="99">
                  <c:v>495.0</c:v>
                </c:pt>
                <c:pt idx="100">
                  <c:v>500.0</c:v>
                </c:pt>
              </c:numCache>
            </c:numRef>
          </c:cat>
          <c:val>
            <c:numRef>
              <c:f>Sheet1!$Z$4:$Z$104</c:f>
              <c:numCache>
                <c:formatCode>0.000</c:formatCode>
                <c:ptCount val="101"/>
                <c:pt idx="0">
                  <c:v>0.3333333333</c:v>
                </c:pt>
                <c:pt idx="1">
                  <c:v>0.33334264762</c:v>
                </c:pt>
                <c:pt idx="2">
                  <c:v>0.3333524598</c:v>
                </c:pt>
                <c:pt idx="3">
                  <c:v>0.3333633135</c:v>
                </c:pt>
                <c:pt idx="4">
                  <c:v>0.33337571502</c:v>
                </c:pt>
                <c:pt idx="5">
                  <c:v>0.3333903236</c:v>
                </c:pt>
                <c:pt idx="6">
                  <c:v>0.33340783274</c:v>
                </c:pt>
                <c:pt idx="7">
                  <c:v>0.33342914402</c:v>
                </c:pt>
                <c:pt idx="8">
                  <c:v>0.33345541202</c:v>
                </c:pt>
                <c:pt idx="9">
                  <c:v>0.33348802452</c:v>
                </c:pt>
                <c:pt idx="10">
                  <c:v>0.33352876366</c:v>
                </c:pt>
                <c:pt idx="11">
                  <c:v>0.33357989912</c:v>
                </c:pt>
                <c:pt idx="12">
                  <c:v>0.33364437046</c:v>
                </c:pt>
                <c:pt idx="13">
                  <c:v>0.3337257758</c:v>
                </c:pt>
                <c:pt idx="14">
                  <c:v>0.33382896366</c:v>
                </c:pt>
                <c:pt idx="15">
                  <c:v>0.3339601743</c:v>
                </c:pt>
                <c:pt idx="16">
                  <c:v>0.3341274166</c:v>
                </c:pt>
                <c:pt idx="17">
                  <c:v>0.33434083932</c:v>
                </c:pt>
                <c:pt idx="18">
                  <c:v>0.33461345568</c:v>
                </c:pt>
                <c:pt idx="19">
                  <c:v>0.33496222798</c:v>
                </c:pt>
                <c:pt idx="20">
                  <c:v>0.33540917782</c:v>
                </c:pt>
                <c:pt idx="21">
                  <c:v>0.33598163024</c:v>
                </c:pt>
                <c:pt idx="22">
                  <c:v>0.33671377432</c:v>
                </c:pt>
                <c:pt idx="23">
                  <c:v>0.33764913256</c:v>
                </c:pt>
                <c:pt idx="24">
                  <c:v>0.33884093758</c:v>
                </c:pt>
                <c:pt idx="25">
                  <c:v>0.3403528667</c:v>
                </c:pt>
                <c:pt idx="26">
                  <c:v>0.34226151462</c:v>
                </c:pt>
                <c:pt idx="27">
                  <c:v>0.34465348166</c:v>
                </c:pt>
                <c:pt idx="28">
                  <c:v>0.34762015508</c:v>
                </c:pt>
                <c:pt idx="29">
                  <c:v>0.35125371742</c:v>
                </c:pt>
                <c:pt idx="30">
                  <c:v>0.3556321987</c:v>
                </c:pt>
                <c:pt idx="31">
                  <c:v>0.36081197888</c:v>
                </c:pt>
                <c:pt idx="32">
                  <c:v>0.3668044997</c:v>
                </c:pt>
                <c:pt idx="33">
                  <c:v>0.37356226298</c:v>
                </c:pt>
                <c:pt idx="34">
                  <c:v>0.38098490708</c:v>
                </c:pt>
                <c:pt idx="35">
                  <c:v>0.38892871686</c:v>
                </c:pt>
                <c:pt idx="36">
                  <c:v>0.39721139992</c:v>
                </c:pt>
                <c:pt idx="37">
                  <c:v>0.4056486874</c:v>
                </c:pt>
                <c:pt idx="38">
                  <c:v>0.41407637146</c:v>
                </c:pt>
                <c:pt idx="39">
                  <c:v>0.4223590982</c:v>
                </c:pt>
                <c:pt idx="40">
                  <c:v>0.43039159638</c:v>
                </c:pt>
                <c:pt idx="41">
                  <c:v>0.43811302086</c:v>
                </c:pt>
                <c:pt idx="42">
                  <c:v>0.44549222268</c:v>
                </c:pt>
                <c:pt idx="43">
                  <c:v>0.45252232142</c:v>
                </c:pt>
                <c:pt idx="44">
                  <c:v>0.45920902234</c:v>
                </c:pt>
                <c:pt idx="45">
                  <c:v>0.46558254668</c:v>
                </c:pt>
                <c:pt idx="46">
                  <c:v>0.47168328016</c:v>
                </c:pt>
                <c:pt idx="47">
                  <c:v>0.47754273406</c:v>
                </c:pt>
                <c:pt idx="48">
                  <c:v>0.4832036428</c:v>
                </c:pt>
                <c:pt idx="49">
                  <c:v>0.48872069082</c:v>
                </c:pt>
                <c:pt idx="50">
                  <c:v>0.4941368264</c:v>
                </c:pt>
                <c:pt idx="51">
                  <c:v>0.49949379818</c:v>
                </c:pt>
                <c:pt idx="52">
                  <c:v>0.50482890168</c:v>
                </c:pt>
                <c:pt idx="53">
                  <c:v>0.5101758762</c:v>
                </c:pt>
                <c:pt idx="54">
                  <c:v>0.51556365122</c:v>
                </c:pt>
                <c:pt idx="55">
                  <c:v>0.52100532208</c:v>
                </c:pt>
                <c:pt idx="56">
                  <c:v>0.52654467568</c:v>
                </c:pt>
                <c:pt idx="57">
                  <c:v>0.53219286568</c:v>
                </c:pt>
                <c:pt idx="58">
                  <c:v>0.53796716114</c:v>
                </c:pt>
                <c:pt idx="59">
                  <c:v>0.54387713782</c:v>
                </c:pt>
                <c:pt idx="60">
                  <c:v>0.5499279228</c:v>
                </c:pt>
                <c:pt idx="61">
                  <c:v>0.55611391302</c:v>
                </c:pt>
                <c:pt idx="62">
                  <c:v>0.5624231954</c:v>
                </c:pt>
                <c:pt idx="63">
                  <c:v>0.56883605952</c:v>
                </c:pt>
                <c:pt idx="64">
                  <c:v>0.57533357</c:v>
                </c:pt>
                <c:pt idx="65">
                  <c:v>0.58189471876</c:v>
                </c:pt>
                <c:pt idx="66">
                  <c:v>0.5885087219</c:v>
                </c:pt>
                <c:pt idx="67">
                  <c:v>0.59517675448</c:v>
                </c:pt>
                <c:pt idx="68">
                  <c:v>0.60189813168</c:v>
                </c:pt>
                <c:pt idx="69">
                  <c:v>0.60865926978</c:v>
                </c:pt>
                <c:pt idx="70">
                  <c:v>0.6154525361</c:v>
                </c:pt>
                <c:pt idx="71">
                  <c:v>0.62228286094</c:v>
                </c:pt>
                <c:pt idx="72">
                  <c:v>0.62915567574</c:v>
                </c:pt>
                <c:pt idx="73">
                  <c:v>0.6360695872</c:v>
                </c:pt>
                <c:pt idx="74">
                  <c:v>0.64303399908</c:v>
                </c:pt>
                <c:pt idx="75">
                  <c:v>0.65005065454</c:v>
                </c:pt>
                <c:pt idx="76">
                  <c:v>0.65711073884</c:v>
                </c:pt>
                <c:pt idx="77">
                  <c:v>0.6642115859</c:v>
                </c:pt>
                <c:pt idx="78">
                  <c:v>0.67134722642</c:v>
                </c:pt>
                <c:pt idx="79">
                  <c:v>0.6785235106</c:v>
                </c:pt>
                <c:pt idx="80">
                  <c:v>0.68573031754</c:v>
                </c:pt>
                <c:pt idx="81">
                  <c:v>0.69294580322</c:v>
                </c:pt>
                <c:pt idx="82">
                  <c:v>0.70015855656</c:v>
                </c:pt>
                <c:pt idx="83">
                  <c:v>0.70735029432</c:v>
                </c:pt>
                <c:pt idx="84">
                  <c:v>0.71449544602</c:v>
                </c:pt>
                <c:pt idx="85">
                  <c:v>0.72157185772</c:v>
                </c:pt>
                <c:pt idx="86">
                  <c:v>0.72856526008</c:v>
                </c:pt>
                <c:pt idx="87">
                  <c:v>0.73547990544</c:v>
                </c:pt>
                <c:pt idx="88">
                  <c:v>0.74228540694</c:v>
                </c:pt>
                <c:pt idx="89">
                  <c:v>0.7489696274</c:v>
                </c:pt>
                <c:pt idx="90">
                  <c:v>0.75552235314</c:v>
                </c:pt>
                <c:pt idx="91">
                  <c:v>0.76192984854</c:v>
                </c:pt>
                <c:pt idx="92">
                  <c:v>0.7681811024</c:v>
                </c:pt>
                <c:pt idx="93">
                  <c:v>0.77426624072</c:v>
                </c:pt>
                <c:pt idx="94">
                  <c:v>0.78018463672</c:v>
                </c:pt>
                <c:pt idx="95">
                  <c:v>0.78593272898</c:v>
                </c:pt>
                <c:pt idx="96">
                  <c:v>0.7915103853</c:v>
                </c:pt>
                <c:pt idx="97">
                  <c:v>0.796910369</c:v>
                </c:pt>
                <c:pt idx="98">
                  <c:v>0.80214125042</c:v>
                </c:pt>
                <c:pt idx="99">
                  <c:v>0.80719811364</c:v>
                </c:pt>
                <c:pt idx="100">
                  <c:v>0.81206760786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39852296"/>
        <c:axId val="-2139848776"/>
      </c:lineChart>
      <c:catAx>
        <c:axId val="-2139852296"/>
        <c:scaling>
          <c:orientation val="minMax"/>
        </c:scaling>
        <c:delete val="0"/>
        <c:axPos val="b"/>
        <c:majorGridlines/>
        <c:numFmt formatCode="General" sourceLinked="1"/>
        <c:majorTickMark val="in"/>
        <c:minorTickMark val="in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-2139848776"/>
        <c:crosses val="autoZero"/>
        <c:auto val="1"/>
        <c:lblAlgn val="ctr"/>
        <c:lblOffset val="100"/>
        <c:tickLblSkip val="10"/>
        <c:tickMarkSkip val="20"/>
        <c:noMultiLvlLbl val="0"/>
      </c:catAx>
      <c:valAx>
        <c:axId val="-2139848776"/>
        <c:scaling>
          <c:orientation val="minMax"/>
          <c:max val="1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-21398522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1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ja-JP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altLang="ja-JP" b="1">
                <a:solidFill>
                  <a:sysClr val="windowText" lastClr="000000"/>
                </a:solidFill>
                <a:latin typeface="+mn-lt"/>
              </a:rPr>
              <a:t>comparison</a:t>
            </a:r>
            <a:r>
              <a:rPr lang="ja-JP" altLang="en-US" b="1">
                <a:solidFill>
                  <a:sysClr val="windowText" lastClr="000000"/>
                </a:solidFill>
                <a:latin typeface="+mn-lt"/>
              </a:rPr>
              <a:t> </a:t>
            </a:r>
            <a:r>
              <a:rPr lang="en-US" altLang="ja-JP" b="1">
                <a:solidFill>
                  <a:sysClr val="windowText" lastClr="000000"/>
                </a:solidFill>
                <a:latin typeface="+mn-lt"/>
              </a:rPr>
              <a:t>between</a:t>
            </a:r>
            <a:r>
              <a:rPr lang="ja-JP" altLang="en-US" b="1">
                <a:solidFill>
                  <a:sysClr val="windowText" lastClr="000000"/>
                </a:solidFill>
                <a:latin typeface="+mn-lt"/>
              </a:rPr>
              <a:t> </a:t>
            </a:r>
            <a:r>
              <a:rPr lang="en-US" altLang="ja-JP" b="1">
                <a:solidFill>
                  <a:sysClr val="windowText" lastClr="000000"/>
                </a:solidFill>
                <a:latin typeface="+mn-lt"/>
              </a:rPr>
              <a:t>yusugomori</a:t>
            </a:r>
            <a:r>
              <a:rPr lang="ja-JP" altLang="en-US" b="1">
                <a:solidFill>
                  <a:sysClr val="windowText" lastClr="000000"/>
                </a:solidFill>
                <a:latin typeface="+mn-lt"/>
              </a:rPr>
              <a:t> </a:t>
            </a:r>
            <a:r>
              <a:rPr lang="en-US" altLang="ja-JP" b="1">
                <a:solidFill>
                  <a:sysClr val="windowText" lastClr="000000"/>
                </a:solidFill>
                <a:latin typeface="+mn-lt"/>
              </a:rPr>
              <a:t>ver.</a:t>
            </a:r>
            <a:r>
              <a:rPr lang="ja-JP" altLang="en-US" b="1">
                <a:solidFill>
                  <a:sysClr val="windowText" lastClr="000000"/>
                </a:solidFill>
                <a:latin typeface="+mn-lt"/>
              </a:rPr>
              <a:t> </a:t>
            </a:r>
            <a:r>
              <a:rPr lang="en-US" altLang="ja-JP" b="1">
                <a:solidFill>
                  <a:sysClr val="windowText" lastClr="000000"/>
                </a:solidFill>
                <a:latin typeface="+mn-lt"/>
              </a:rPr>
              <a:t>and</a:t>
            </a:r>
            <a:r>
              <a:rPr lang="ja-JP" altLang="en-US" b="1">
                <a:solidFill>
                  <a:sysClr val="windowText" lastClr="000000"/>
                </a:solidFill>
                <a:latin typeface="+mn-lt"/>
              </a:rPr>
              <a:t> </a:t>
            </a:r>
            <a:r>
              <a:rPr lang="en-US" altLang="ja-JP" b="1">
                <a:solidFill>
                  <a:sysClr val="windowText" lastClr="000000"/>
                </a:solidFill>
                <a:latin typeface="+mn-lt"/>
              </a:rPr>
              <a:t>my</a:t>
            </a:r>
            <a:r>
              <a:rPr lang="ja-JP" altLang="en-US" b="1">
                <a:solidFill>
                  <a:sysClr val="windowText" lastClr="000000"/>
                </a:solidFill>
                <a:latin typeface="+mn-lt"/>
              </a:rPr>
              <a:t> </a:t>
            </a:r>
            <a:r>
              <a:rPr lang="en-US" altLang="ja-JP" b="1">
                <a:solidFill>
                  <a:sysClr val="windowText" lastClr="000000"/>
                </a:solidFill>
                <a:latin typeface="+mn-lt"/>
              </a:rPr>
              <a:t>ver.</a:t>
            </a:r>
            <a:r>
              <a:rPr lang="ja-JP" altLang="en-US" b="1">
                <a:solidFill>
                  <a:sysClr val="windowText" lastClr="000000"/>
                </a:solidFill>
                <a:latin typeface="+mn-lt"/>
              </a:rPr>
              <a:t> </a:t>
            </a:r>
            <a:r>
              <a:rPr lang="en-US" altLang="ja-JP" b="1">
                <a:solidFill>
                  <a:sysClr val="windowText" lastClr="000000"/>
                </a:solidFill>
                <a:latin typeface="+mn-lt"/>
              </a:rPr>
              <a:t>(LR=0.1)</a:t>
            </a:r>
            <a:endParaRPr lang="ja-JP" altLang="en-US" b="1">
              <a:solidFill>
                <a:sysClr val="windowText" lastClr="000000"/>
              </a:solidFill>
              <a:latin typeface="+mn-lt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Sheet1!$L$3</c:f>
              <c:strCache>
                <c:ptCount val="1"/>
                <c:pt idx="0">
                  <c:v>avg-0.1</c:v>
                </c:pt>
              </c:strCache>
            </c:strRef>
          </c:tx>
          <c:spPr>
            <a:ln w="28575" cap="rnd">
              <a:solidFill>
                <a:srgbClr val="002060"/>
              </a:solidFill>
              <a:round/>
            </a:ln>
            <a:effectLst/>
          </c:spPr>
          <c:marker>
            <c:symbol val="none"/>
          </c:marker>
          <c:cat>
            <c:numRef>
              <c:f>Sheet1!$A$4:$A$104</c:f>
              <c:numCache>
                <c:formatCode>General</c:formatCode>
                <c:ptCount val="101"/>
                <c:pt idx="0">
                  <c:v>0.0</c:v>
                </c:pt>
                <c:pt idx="1">
                  <c:v>5.0</c:v>
                </c:pt>
                <c:pt idx="2">
                  <c:v>10.0</c:v>
                </c:pt>
                <c:pt idx="3">
                  <c:v>15.0</c:v>
                </c:pt>
                <c:pt idx="4">
                  <c:v>20.0</c:v>
                </c:pt>
                <c:pt idx="5">
                  <c:v>25.0</c:v>
                </c:pt>
                <c:pt idx="6">
                  <c:v>30.0</c:v>
                </c:pt>
                <c:pt idx="7">
                  <c:v>35.0</c:v>
                </c:pt>
                <c:pt idx="8">
                  <c:v>40.0</c:v>
                </c:pt>
                <c:pt idx="9">
                  <c:v>45.0</c:v>
                </c:pt>
                <c:pt idx="10">
                  <c:v>50.0</c:v>
                </c:pt>
                <c:pt idx="11">
                  <c:v>55.0</c:v>
                </c:pt>
                <c:pt idx="12">
                  <c:v>60.0</c:v>
                </c:pt>
                <c:pt idx="13">
                  <c:v>65.0</c:v>
                </c:pt>
                <c:pt idx="14">
                  <c:v>70.0</c:v>
                </c:pt>
                <c:pt idx="15">
                  <c:v>75.0</c:v>
                </c:pt>
                <c:pt idx="16">
                  <c:v>80.0</c:v>
                </c:pt>
                <c:pt idx="17">
                  <c:v>85.0</c:v>
                </c:pt>
                <c:pt idx="18">
                  <c:v>90.0</c:v>
                </c:pt>
                <c:pt idx="19">
                  <c:v>95.0</c:v>
                </c:pt>
                <c:pt idx="20">
                  <c:v>100.0</c:v>
                </c:pt>
                <c:pt idx="21">
                  <c:v>105.0</c:v>
                </c:pt>
                <c:pt idx="22">
                  <c:v>110.0</c:v>
                </c:pt>
                <c:pt idx="23">
                  <c:v>115.0</c:v>
                </c:pt>
                <c:pt idx="24">
                  <c:v>120.0</c:v>
                </c:pt>
                <c:pt idx="25">
                  <c:v>125.0</c:v>
                </c:pt>
                <c:pt idx="26">
                  <c:v>130.0</c:v>
                </c:pt>
                <c:pt idx="27">
                  <c:v>135.0</c:v>
                </c:pt>
                <c:pt idx="28">
                  <c:v>140.0</c:v>
                </c:pt>
                <c:pt idx="29">
                  <c:v>145.0</c:v>
                </c:pt>
                <c:pt idx="30">
                  <c:v>150.0</c:v>
                </c:pt>
                <c:pt idx="31">
                  <c:v>155.0</c:v>
                </c:pt>
                <c:pt idx="32">
                  <c:v>160.0</c:v>
                </c:pt>
                <c:pt idx="33">
                  <c:v>165.0</c:v>
                </c:pt>
                <c:pt idx="34">
                  <c:v>170.0</c:v>
                </c:pt>
                <c:pt idx="35">
                  <c:v>175.0</c:v>
                </c:pt>
                <c:pt idx="36">
                  <c:v>180.0</c:v>
                </c:pt>
                <c:pt idx="37">
                  <c:v>185.0</c:v>
                </c:pt>
                <c:pt idx="38">
                  <c:v>190.0</c:v>
                </c:pt>
                <c:pt idx="39">
                  <c:v>195.0</c:v>
                </c:pt>
                <c:pt idx="40">
                  <c:v>200.0</c:v>
                </c:pt>
                <c:pt idx="41">
                  <c:v>205.0</c:v>
                </c:pt>
                <c:pt idx="42">
                  <c:v>210.0</c:v>
                </c:pt>
                <c:pt idx="43">
                  <c:v>215.0</c:v>
                </c:pt>
                <c:pt idx="44">
                  <c:v>220.0</c:v>
                </c:pt>
                <c:pt idx="45">
                  <c:v>225.0</c:v>
                </c:pt>
                <c:pt idx="46">
                  <c:v>230.0</c:v>
                </c:pt>
                <c:pt idx="47">
                  <c:v>235.0</c:v>
                </c:pt>
                <c:pt idx="48">
                  <c:v>240.0</c:v>
                </c:pt>
                <c:pt idx="49">
                  <c:v>245.0</c:v>
                </c:pt>
                <c:pt idx="50">
                  <c:v>250.0</c:v>
                </c:pt>
                <c:pt idx="51">
                  <c:v>255.0</c:v>
                </c:pt>
                <c:pt idx="52">
                  <c:v>260.0</c:v>
                </c:pt>
                <c:pt idx="53">
                  <c:v>265.0</c:v>
                </c:pt>
                <c:pt idx="54">
                  <c:v>270.0</c:v>
                </c:pt>
                <c:pt idx="55">
                  <c:v>275.0</c:v>
                </c:pt>
                <c:pt idx="56">
                  <c:v>280.0</c:v>
                </c:pt>
                <c:pt idx="57">
                  <c:v>285.0</c:v>
                </c:pt>
                <c:pt idx="58">
                  <c:v>290.0</c:v>
                </c:pt>
                <c:pt idx="59">
                  <c:v>295.0</c:v>
                </c:pt>
                <c:pt idx="60">
                  <c:v>300.0</c:v>
                </c:pt>
                <c:pt idx="61">
                  <c:v>305.0</c:v>
                </c:pt>
                <c:pt idx="62">
                  <c:v>310.0</c:v>
                </c:pt>
                <c:pt idx="63">
                  <c:v>315.0</c:v>
                </c:pt>
                <c:pt idx="64">
                  <c:v>320.0</c:v>
                </c:pt>
                <c:pt idx="65">
                  <c:v>325.0</c:v>
                </c:pt>
                <c:pt idx="66">
                  <c:v>330.0</c:v>
                </c:pt>
                <c:pt idx="67">
                  <c:v>335.0</c:v>
                </c:pt>
                <c:pt idx="68">
                  <c:v>340.0</c:v>
                </c:pt>
                <c:pt idx="69">
                  <c:v>345.0</c:v>
                </c:pt>
                <c:pt idx="70">
                  <c:v>350.0</c:v>
                </c:pt>
                <c:pt idx="71">
                  <c:v>355.0</c:v>
                </c:pt>
                <c:pt idx="72">
                  <c:v>360.0</c:v>
                </c:pt>
                <c:pt idx="73">
                  <c:v>365.0</c:v>
                </c:pt>
                <c:pt idx="74">
                  <c:v>370.0</c:v>
                </c:pt>
                <c:pt idx="75">
                  <c:v>375.0</c:v>
                </c:pt>
                <c:pt idx="76">
                  <c:v>380.0</c:v>
                </c:pt>
                <c:pt idx="77">
                  <c:v>385.0</c:v>
                </c:pt>
                <c:pt idx="78">
                  <c:v>390.0</c:v>
                </c:pt>
                <c:pt idx="79">
                  <c:v>395.0</c:v>
                </c:pt>
                <c:pt idx="80">
                  <c:v>400.0</c:v>
                </c:pt>
                <c:pt idx="81">
                  <c:v>405.0</c:v>
                </c:pt>
                <c:pt idx="82">
                  <c:v>410.0</c:v>
                </c:pt>
                <c:pt idx="83">
                  <c:v>415.0</c:v>
                </c:pt>
                <c:pt idx="84">
                  <c:v>420.0</c:v>
                </c:pt>
                <c:pt idx="85">
                  <c:v>425.0</c:v>
                </c:pt>
                <c:pt idx="86">
                  <c:v>430.0</c:v>
                </c:pt>
                <c:pt idx="87">
                  <c:v>435.0</c:v>
                </c:pt>
                <c:pt idx="88">
                  <c:v>440.0</c:v>
                </c:pt>
                <c:pt idx="89">
                  <c:v>445.0</c:v>
                </c:pt>
                <c:pt idx="90">
                  <c:v>450.0</c:v>
                </c:pt>
                <c:pt idx="91">
                  <c:v>455.0</c:v>
                </c:pt>
                <c:pt idx="92">
                  <c:v>460.0</c:v>
                </c:pt>
                <c:pt idx="93">
                  <c:v>465.0</c:v>
                </c:pt>
                <c:pt idx="94">
                  <c:v>470.0</c:v>
                </c:pt>
                <c:pt idx="95">
                  <c:v>475.0</c:v>
                </c:pt>
                <c:pt idx="96">
                  <c:v>480.0</c:v>
                </c:pt>
                <c:pt idx="97">
                  <c:v>485.0</c:v>
                </c:pt>
                <c:pt idx="98">
                  <c:v>490.0</c:v>
                </c:pt>
                <c:pt idx="99">
                  <c:v>495.0</c:v>
                </c:pt>
                <c:pt idx="100">
                  <c:v>500.0</c:v>
                </c:pt>
              </c:numCache>
            </c:numRef>
          </c:cat>
          <c:val>
            <c:numRef>
              <c:f>Sheet1!$L$4:$L$104</c:f>
              <c:numCache>
                <c:formatCode>0.000</c:formatCode>
                <c:ptCount val="101"/>
                <c:pt idx="0">
                  <c:v>0.3333333333</c:v>
                </c:pt>
                <c:pt idx="1">
                  <c:v>0.33335316988</c:v>
                </c:pt>
                <c:pt idx="2">
                  <c:v>0.33337838453</c:v>
                </c:pt>
                <c:pt idx="3">
                  <c:v>0.33341564269</c:v>
                </c:pt>
                <c:pt idx="4">
                  <c:v>0.33347441761</c:v>
                </c:pt>
                <c:pt idx="5">
                  <c:v>0.33357070921</c:v>
                </c:pt>
                <c:pt idx="6">
                  <c:v>0.33373271255</c:v>
                </c:pt>
                <c:pt idx="7">
                  <c:v>0.33400717725</c:v>
                </c:pt>
                <c:pt idx="8">
                  <c:v>0.33447676596</c:v>
                </c:pt>
                <c:pt idx="9">
                  <c:v>0.33528294414</c:v>
                </c:pt>
                <c:pt idx="10">
                  <c:v>0.33666061114</c:v>
                </c:pt>
                <c:pt idx="11">
                  <c:v>0.33898319302</c:v>
                </c:pt>
                <c:pt idx="12">
                  <c:v>0.34276952349</c:v>
                </c:pt>
                <c:pt idx="13">
                  <c:v>0.34861996014</c:v>
                </c:pt>
                <c:pt idx="14">
                  <c:v>0.35697546153</c:v>
                </c:pt>
                <c:pt idx="15">
                  <c:v>0.36776949211</c:v>
                </c:pt>
                <c:pt idx="16">
                  <c:v>0.3805034418</c:v>
                </c:pt>
                <c:pt idx="17">
                  <c:v>0.39443089861</c:v>
                </c:pt>
                <c:pt idx="18">
                  <c:v>0.40902452047</c:v>
                </c:pt>
                <c:pt idx="19">
                  <c:v>0.42403926923</c:v>
                </c:pt>
                <c:pt idx="20">
                  <c:v>0.43952700406</c:v>
                </c:pt>
                <c:pt idx="21">
                  <c:v>0.45573436348</c:v>
                </c:pt>
                <c:pt idx="22">
                  <c:v>0.47287511859</c:v>
                </c:pt>
                <c:pt idx="23">
                  <c:v>0.49107788614</c:v>
                </c:pt>
                <c:pt idx="24">
                  <c:v>0.51020499721</c:v>
                </c:pt>
                <c:pt idx="25">
                  <c:v>0.52996268565</c:v>
                </c:pt>
                <c:pt idx="26">
                  <c:v>0.54989813975</c:v>
                </c:pt>
                <c:pt idx="27">
                  <c:v>0.56955627309</c:v>
                </c:pt>
                <c:pt idx="28">
                  <c:v>0.58854003661</c:v>
                </c:pt>
                <c:pt idx="29">
                  <c:v>0.60659260929</c:v>
                </c:pt>
                <c:pt idx="30">
                  <c:v>0.62359038382</c:v>
                </c:pt>
                <c:pt idx="31">
                  <c:v>0.63947198616</c:v>
                </c:pt>
                <c:pt idx="32">
                  <c:v>0.65424412859</c:v>
                </c:pt>
                <c:pt idx="33">
                  <c:v>0.66793951282</c:v>
                </c:pt>
                <c:pt idx="34">
                  <c:v>0.68063170643</c:v>
                </c:pt>
                <c:pt idx="35">
                  <c:v>0.6924080209</c:v>
                </c:pt>
                <c:pt idx="36">
                  <c:v>0.7034133199</c:v>
                </c:pt>
                <c:pt idx="37">
                  <c:v>0.71373879711</c:v>
                </c:pt>
                <c:pt idx="38">
                  <c:v>0.72349770981</c:v>
                </c:pt>
                <c:pt idx="39">
                  <c:v>0.73275676511</c:v>
                </c:pt>
                <c:pt idx="40">
                  <c:v>0.74156799317</c:v>
                </c:pt>
                <c:pt idx="41">
                  <c:v>0.74999617972</c:v>
                </c:pt>
                <c:pt idx="42">
                  <c:v>0.75807739587</c:v>
                </c:pt>
                <c:pt idx="43">
                  <c:v>0.7658117273</c:v>
                </c:pt>
                <c:pt idx="44">
                  <c:v>0.77321299907</c:v>
                </c:pt>
                <c:pt idx="45">
                  <c:v>0.78028942831</c:v>
                </c:pt>
                <c:pt idx="46">
                  <c:v>0.78706473426</c:v>
                </c:pt>
                <c:pt idx="47">
                  <c:v>0.79355130679</c:v>
                </c:pt>
                <c:pt idx="48">
                  <c:v>0.79976461973</c:v>
                </c:pt>
                <c:pt idx="49">
                  <c:v>0.80573048373</c:v>
                </c:pt>
                <c:pt idx="50">
                  <c:v>0.8114756993</c:v>
                </c:pt>
                <c:pt idx="51">
                  <c:v>0.81703350761</c:v>
                </c:pt>
                <c:pt idx="52">
                  <c:v>0.82242768949</c:v>
                </c:pt>
                <c:pt idx="53">
                  <c:v>0.82767200475</c:v>
                </c:pt>
                <c:pt idx="54">
                  <c:v>0.8327775744</c:v>
                </c:pt>
                <c:pt idx="55">
                  <c:v>0.83777547102</c:v>
                </c:pt>
                <c:pt idx="56">
                  <c:v>0.8426721932</c:v>
                </c:pt>
                <c:pt idx="57">
                  <c:v>0.84747708948</c:v>
                </c:pt>
                <c:pt idx="58">
                  <c:v>0.85218071901</c:v>
                </c:pt>
                <c:pt idx="59">
                  <c:v>0.85677996232</c:v>
                </c:pt>
                <c:pt idx="60">
                  <c:v>0.86128804432</c:v>
                </c:pt>
                <c:pt idx="61">
                  <c:v>0.86569002939</c:v>
                </c:pt>
                <c:pt idx="62">
                  <c:v>0.86996924922</c:v>
                </c:pt>
                <c:pt idx="63">
                  <c:v>0.87412825719</c:v>
                </c:pt>
                <c:pt idx="64">
                  <c:v>0.87815349429</c:v>
                </c:pt>
                <c:pt idx="65">
                  <c:v>0.88204115215</c:v>
                </c:pt>
                <c:pt idx="66">
                  <c:v>0.88578244997</c:v>
                </c:pt>
                <c:pt idx="67">
                  <c:v>0.88938162345</c:v>
                </c:pt>
                <c:pt idx="68">
                  <c:v>0.89284044293</c:v>
                </c:pt>
                <c:pt idx="69">
                  <c:v>0.89616099542</c:v>
                </c:pt>
                <c:pt idx="70">
                  <c:v>0.89934862833</c:v>
                </c:pt>
                <c:pt idx="71">
                  <c:v>0.90240645194</c:v>
                </c:pt>
                <c:pt idx="72">
                  <c:v>0.90533883021</c:v>
                </c:pt>
                <c:pt idx="73">
                  <c:v>0.90815065803</c:v>
                </c:pt>
                <c:pt idx="74">
                  <c:v>0.91084484463</c:v>
                </c:pt>
                <c:pt idx="75">
                  <c:v>0.91342534517</c:v>
                </c:pt>
                <c:pt idx="76">
                  <c:v>0.91589461593</c:v>
                </c:pt>
                <c:pt idx="77">
                  <c:v>0.9182498908</c:v>
                </c:pt>
                <c:pt idx="78">
                  <c:v>0.92050466455</c:v>
                </c:pt>
                <c:pt idx="79">
                  <c:v>0.92265457535</c:v>
                </c:pt>
                <c:pt idx="80">
                  <c:v>0.9247035063</c:v>
                </c:pt>
                <c:pt idx="81">
                  <c:v>0.92665369989</c:v>
                </c:pt>
                <c:pt idx="82">
                  <c:v>0.92851379482</c:v>
                </c:pt>
                <c:pt idx="83">
                  <c:v>0.93028448011</c:v>
                </c:pt>
                <c:pt idx="84">
                  <c:v>0.93197394861</c:v>
                </c:pt>
                <c:pt idx="85">
                  <c:v>0.93358115184</c:v>
                </c:pt>
                <c:pt idx="86">
                  <c:v>0.93511213958</c:v>
                </c:pt>
                <c:pt idx="87">
                  <c:v>0.93657132381</c:v>
                </c:pt>
                <c:pt idx="88">
                  <c:v>0.93796269373</c:v>
                </c:pt>
                <c:pt idx="89">
                  <c:v>0.93928864029</c:v>
                </c:pt>
                <c:pt idx="90">
                  <c:v>0.94055578485</c:v>
                </c:pt>
                <c:pt idx="91">
                  <c:v>0.94176539408</c:v>
                </c:pt>
                <c:pt idx="92">
                  <c:v>0.94292092962</c:v>
                </c:pt>
                <c:pt idx="93">
                  <c:v>0.94402682867</c:v>
                </c:pt>
                <c:pt idx="94">
                  <c:v>0.94508462507</c:v>
                </c:pt>
                <c:pt idx="95">
                  <c:v>0.94609826415</c:v>
                </c:pt>
                <c:pt idx="96">
                  <c:v>0.94706802024</c:v>
                </c:pt>
                <c:pt idx="97">
                  <c:v>0.94799827748</c:v>
                </c:pt>
                <c:pt idx="98">
                  <c:v>0.94888957079</c:v>
                </c:pt>
                <c:pt idx="99">
                  <c:v>0.94974603813</c:v>
                </c:pt>
                <c:pt idx="100">
                  <c:v>0.95056863807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Sheet1!$M$3</c:f>
              <c:strCache>
                <c:ptCount val="1"/>
                <c:pt idx="0">
                  <c:v>py-cnn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cat>
            <c:numRef>
              <c:f>Sheet1!$A$4:$A$104</c:f>
              <c:numCache>
                <c:formatCode>General</c:formatCode>
                <c:ptCount val="101"/>
                <c:pt idx="0">
                  <c:v>0.0</c:v>
                </c:pt>
                <c:pt idx="1">
                  <c:v>5.0</c:v>
                </c:pt>
                <c:pt idx="2">
                  <c:v>10.0</c:v>
                </c:pt>
                <c:pt idx="3">
                  <c:v>15.0</c:v>
                </c:pt>
                <c:pt idx="4">
                  <c:v>20.0</c:v>
                </c:pt>
                <c:pt idx="5">
                  <c:v>25.0</c:v>
                </c:pt>
                <c:pt idx="6">
                  <c:v>30.0</c:v>
                </c:pt>
                <c:pt idx="7">
                  <c:v>35.0</c:v>
                </c:pt>
                <c:pt idx="8">
                  <c:v>40.0</c:v>
                </c:pt>
                <c:pt idx="9">
                  <c:v>45.0</c:v>
                </c:pt>
                <c:pt idx="10">
                  <c:v>50.0</c:v>
                </c:pt>
                <c:pt idx="11">
                  <c:v>55.0</c:v>
                </c:pt>
                <c:pt idx="12">
                  <c:v>60.0</c:v>
                </c:pt>
                <c:pt idx="13">
                  <c:v>65.0</c:v>
                </c:pt>
                <c:pt idx="14">
                  <c:v>70.0</c:v>
                </c:pt>
                <c:pt idx="15">
                  <c:v>75.0</c:v>
                </c:pt>
                <c:pt idx="16">
                  <c:v>80.0</c:v>
                </c:pt>
                <c:pt idx="17">
                  <c:v>85.0</c:v>
                </c:pt>
                <c:pt idx="18">
                  <c:v>90.0</c:v>
                </c:pt>
                <c:pt idx="19">
                  <c:v>95.0</c:v>
                </c:pt>
                <c:pt idx="20">
                  <c:v>100.0</c:v>
                </c:pt>
                <c:pt idx="21">
                  <c:v>105.0</c:v>
                </c:pt>
                <c:pt idx="22">
                  <c:v>110.0</c:v>
                </c:pt>
                <c:pt idx="23">
                  <c:v>115.0</c:v>
                </c:pt>
                <c:pt idx="24">
                  <c:v>120.0</c:v>
                </c:pt>
                <c:pt idx="25">
                  <c:v>125.0</c:v>
                </c:pt>
                <c:pt idx="26">
                  <c:v>130.0</c:v>
                </c:pt>
                <c:pt idx="27">
                  <c:v>135.0</c:v>
                </c:pt>
                <c:pt idx="28">
                  <c:v>140.0</c:v>
                </c:pt>
                <c:pt idx="29">
                  <c:v>145.0</c:v>
                </c:pt>
                <c:pt idx="30">
                  <c:v>150.0</c:v>
                </c:pt>
                <c:pt idx="31">
                  <c:v>155.0</c:v>
                </c:pt>
                <c:pt idx="32">
                  <c:v>160.0</c:v>
                </c:pt>
                <c:pt idx="33">
                  <c:v>165.0</c:v>
                </c:pt>
                <c:pt idx="34">
                  <c:v>170.0</c:v>
                </c:pt>
                <c:pt idx="35">
                  <c:v>175.0</c:v>
                </c:pt>
                <c:pt idx="36">
                  <c:v>180.0</c:v>
                </c:pt>
                <c:pt idx="37">
                  <c:v>185.0</c:v>
                </c:pt>
                <c:pt idx="38">
                  <c:v>190.0</c:v>
                </c:pt>
                <c:pt idx="39">
                  <c:v>195.0</c:v>
                </c:pt>
                <c:pt idx="40">
                  <c:v>200.0</c:v>
                </c:pt>
                <c:pt idx="41">
                  <c:v>205.0</c:v>
                </c:pt>
                <c:pt idx="42">
                  <c:v>210.0</c:v>
                </c:pt>
                <c:pt idx="43">
                  <c:v>215.0</c:v>
                </c:pt>
                <c:pt idx="44">
                  <c:v>220.0</c:v>
                </c:pt>
                <c:pt idx="45">
                  <c:v>225.0</c:v>
                </c:pt>
                <c:pt idx="46">
                  <c:v>230.0</c:v>
                </c:pt>
                <c:pt idx="47">
                  <c:v>235.0</c:v>
                </c:pt>
                <c:pt idx="48">
                  <c:v>240.0</c:v>
                </c:pt>
                <c:pt idx="49">
                  <c:v>245.0</c:v>
                </c:pt>
                <c:pt idx="50">
                  <c:v>250.0</c:v>
                </c:pt>
                <c:pt idx="51">
                  <c:v>255.0</c:v>
                </c:pt>
                <c:pt idx="52">
                  <c:v>260.0</c:v>
                </c:pt>
                <c:pt idx="53">
                  <c:v>265.0</c:v>
                </c:pt>
                <c:pt idx="54">
                  <c:v>270.0</c:v>
                </c:pt>
                <c:pt idx="55">
                  <c:v>275.0</c:v>
                </c:pt>
                <c:pt idx="56">
                  <c:v>280.0</c:v>
                </c:pt>
                <c:pt idx="57">
                  <c:v>285.0</c:v>
                </c:pt>
                <c:pt idx="58">
                  <c:v>290.0</c:v>
                </c:pt>
                <c:pt idx="59">
                  <c:v>295.0</c:v>
                </c:pt>
                <c:pt idx="60">
                  <c:v>300.0</c:v>
                </c:pt>
                <c:pt idx="61">
                  <c:v>305.0</c:v>
                </c:pt>
                <c:pt idx="62">
                  <c:v>310.0</c:v>
                </c:pt>
                <c:pt idx="63">
                  <c:v>315.0</c:v>
                </c:pt>
                <c:pt idx="64">
                  <c:v>320.0</c:v>
                </c:pt>
                <c:pt idx="65">
                  <c:v>325.0</c:v>
                </c:pt>
                <c:pt idx="66">
                  <c:v>330.0</c:v>
                </c:pt>
                <c:pt idx="67">
                  <c:v>335.0</c:v>
                </c:pt>
                <c:pt idx="68">
                  <c:v>340.0</c:v>
                </c:pt>
                <c:pt idx="69">
                  <c:v>345.0</c:v>
                </c:pt>
                <c:pt idx="70">
                  <c:v>350.0</c:v>
                </c:pt>
                <c:pt idx="71">
                  <c:v>355.0</c:v>
                </c:pt>
                <c:pt idx="72">
                  <c:v>360.0</c:v>
                </c:pt>
                <c:pt idx="73">
                  <c:v>365.0</c:v>
                </c:pt>
                <c:pt idx="74">
                  <c:v>370.0</c:v>
                </c:pt>
                <c:pt idx="75">
                  <c:v>375.0</c:v>
                </c:pt>
                <c:pt idx="76">
                  <c:v>380.0</c:v>
                </c:pt>
                <c:pt idx="77">
                  <c:v>385.0</c:v>
                </c:pt>
                <c:pt idx="78">
                  <c:v>390.0</c:v>
                </c:pt>
                <c:pt idx="79">
                  <c:v>395.0</c:v>
                </c:pt>
                <c:pt idx="80">
                  <c:v>400.0</c:v>
                </c:pt>
                <c:pt idx="81">
                  <c:v>405.0</c:v>
                </c:pt>
                <c:pt idx="82">
                  <c:v>410.0</c:v>
                </c:pt>
                <c:pt idx="83">
                  <c:v>415.0</c:v>
                </c:pt>
                <c:pt idx="84">
                  <c:v>420.0</c:v>
                </c:pt>
                <c:pt idx="85">
                  <c:v>425.0</c:v>
                </c:pt>
                <c:pt idx="86">
                  <c:v>430.0</c:v>
                </c:pt>
                <c:pt idx="87">
                  <c:v>435.0</c:v>
                </c:pt>
                <c:pt idx="88">
                  <c:v>440.0</c:v>
                </c:pt>
                <c:pt idx="89">
                  <c:v>445.0</c:v>
                </c:pt>
                <c:pt idx="90">
                  <c:v>450.0</c:v>
                </c:pt>
                <c:pt idx="91">
                  <c:v>455.0</c:v>
                </c:pt>
                <c:pt idx="92">
                  <c:v>460.0</c:v>
                </c:pt>
                <c:pt idx="93">
                  <c:v>465.0</c:v>
                </c:pt>
                <c:pt idx="94">
                  <c:v>470.0</c:v>
                </c:pt>
                <c:pt idx="95">
                  <c:v>475.0</c:v>
                </c:pt>
                <c:pt idx="96">
                  <c:v>480.0</c:v>
                </c:pt>
                <c:pt idx="97">
                  <c:v>485.0</c:v>
                </c:pt>
                <c:pt idx="98">
                  <c:v>490.0</c:v>
                </c:pt>
                <c:pt idx="99">
                  <c:v>495.0</c:v>
                </c:pt>
                <c:pt idx="100">
                  <c:v>500.0</c:v>
                </c:pt>
              </c:numCache>
            </c:numRef>
          </c:cat>
          <c:val>
            <c:numRef>
              <c:f>Sheet1!$M$4:$M$104</c:f>
              <c:numCache>
                <c:formatCode>0.000</c:formatCode>
                <c:ptCount val="101"/>
                <c:pt idx="0">
                  <c:v>0.3333333</c:v>
                </c:pt>
                <c:pt idx="1">
                  <c:v>0.333342575227</c:v>
                </c:pt>
                <c:pt idx="2">
                  <c:v>0.333355028278</c:v>
                </c:pt>
                <c:pt idx="3">
                  <c:v>0.333369574021</c:v>
                </c:pt>
                <c:pt idx="4">
                  <c:v>0.333387532278</c:v>
                </c:pt>
                <c:pt idx="5">
                  <c:v>0.33341056854</c:v>
                </c:pt>
                <c:pt idx="6">
                  <c:v>0.333440784641</c:v>
                </c:pt>
                <c:pt idx="7">
                  <c:v>0.333481044795</c:v>
                </c:pt>
                <c:pt idx="8">
                  <c:v>0.333535068901</c:v>
                </c:pt>
                <c:pt idx="9">
                  <c:v>0.333608168968</c:v>
                </c:pt>
                <c:pt idx="10">
                  <c:v>0.333707654058</c:v>
                </c:pt>
                <c:pt idx="11">
                  <c:v>0.333843832084</c:v>
                </c:pt>
                <c:pt idx="12">
                  <c:v>0.334031219571</c:v>
                </c:pt>
                <c:pt idx="13">
                  <c:v>0.334290852831</c:v>
                </c:pt>
                <c:pt idx="14">
                  <c:v>0.334654863036</c:v>
                </c:pt>
                <c:pt idx="15">
                  <c:v>0.335172730794</c:v>
                </c:pt>
                <c:pt idx="16">
                  <c:v>0.335922293177</c:v>
                </c:pt>
                <c:pt idx="17">
                  <c:v>0.337033554704</c:v>
                </c:pt>
                <c:pt idx="18">
                  <c:v>0.338741721505</c:v>
                </c:pt>
                <c:pt idx="19">
                  <c:v>0.341491708156</c:v>
                </c:pt>
                <c:pt idx="20">
                  <c:v>0.346222180739</c:v>
                </c:pt>
                <c:pt idx="21">
                  <c:v>0.35505376291</c:v>
                </c:pt>
                <c:pt idx="22">
                  <c:v>0.373423684155</c:v>
                </c:pt>
                <c:pt idx="23">
                  <c:v>0.415606475844</c:v>
                </c:pt>
                <c:pt idx="24">
                  <c:v>0.507056261685</c:v>
                </c:pt>
                <c:pt idx="25">
                  <c:v>0.63707337001</c:v>
                </c:pt>
                <c:pt idx="26">
                  <c:v>0.766886130239</c:v>
                </c:pt>
                <c:pt idx="27">
                  <c:v>0.860213849358</c:v>
                </c:pt>
                <c:pt idx="28">
                  <c:v>0.91008306981</c:v>
                </c:pt>
                <c:pt idx="29">
                  <c:v>0.936195238923</c:v>
                </c:pt>
                <c:pt idx="30">
                  <c:v>0.951118855261</c:v>
                </c:pt>
                <c:pt idx="31">
                  <c:v>0.960409291598</c:v>
                </c:pt>
                <c:pt idx="32">
                  <c:v>0.966692664131</c:v>
                </c:pt>
                <c:pt idx="33">
                  <c:v>0.971181695961</c:v>
                </c:pt>
                <c:pt idx="34">
                  <c:v>0.974541523402</c:v>
                </c:pt>
                <c:pt idx="35">
                  <c:v>0.977143755167</c:v>
                </c:pt>
                <c:pt idx="36">
                  <c:v>0.979218430689</c:v>
                </c:pt>
                <c:pt idx="37">
                  <c:v>0.980903736006</c:v>
                </c:pt>
                <c:pt idx="38">
                  <c:v>0.982301924098</c:v>
                </c:pt>
                <c:pt idx="39">
                  <c:v>0.983485735986</c:v>
                </c:pt>
                <c:pt idx="40">
                  <c:v>0.984498978456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Sheet1!$N$3</c:f>
              <c:strCache>
                <c:ptCount val="1"/>
                <c:pt idx="0">
                  <c:v>py-cnnfc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numRef>
              <c:f>Sheet1!$A$4:$A$104</c:f>
              <c:numCache>
                <c:formatCode>General</c:formatCode>
                <c:ptCount val="101"/>
                <c:pt idx="0">
                  <c:v>0.0</c:v>
                </c:pt>
                <c:pt idx="1">
                  <c:v>5.0</c:v>
                </c:pt>
                <c:pt idx="2">
                  <c:v>10.0</c:v>
                </c:pt>
                <c:pt idx="3">
                  <c:v>15.0</c:v>
                </c:pt>
                <c:pt idx="4">
                  <c:v>20.0</c:v>
                </c:pt>
                <c:pt idx="5">
                  <c:v>25.0</c:v>
                </c:pt>
                <c:pt idx="6">
                  <c:v>30.0</c:v>
                </c:pt>
                <c:pt idx="7">
                  <c:v>35.0</c:v>
                </c:pt>
                <c:pt idx="8">
                  <c:v>40.0</c:v>
                </c:pt>
                <c:pt idx="9">
                  <c:v>45.0</c:v>
                </c:pt>
                <c:pt idx="10">
                  <c:v>50.0</c:v>
                </c:pt>
                <c:pt idx="11">
                  <c:v>55.0</c:v>
                </c:pt>
                <c:pt idx="12">
                  <c:v>60.0</c:v>
                </c:pt>
                <c:pt idx="13">
                  <c:v>65.0</c:v>
                </c:pt>
                <c:pt idx="14">
                  <c:v>70.0</c:v>
                </c:pt>
                <c:pt idx="15">
                  <c:v>75.0</c:v>
                </c:pt>
                <c:pt idx="16">
                  <c:v>80.0</c:v>
                </c:pt>
                <c:pt idx="17">
                  <c:v>85.0</c:v>
                </c:pt>
                <c:pt idx="18">
                  <c:v>90.0</c:v>
                </c:pt>
                <c:pt idx="19">
                  <c:v>95.0</c:v>
                </c:pt>
                <c:pt idx="20">
                  <c:v>100.0</c:v>
                </c:pt>
                <c:pt idx="21">
                  <c:v>105.0</c:v>
                </c:pt>
                <c:pt idx="22">
                  <c:v>110.0</c:v>
                </c:pt>
                <c:pt idx="23">
                  <c:v>115.0</c:v>
                </c:pt>
                <c:pt idx="24">
                  <c:v>120.0</c:v>
                </c:pt>
                <c:pt idx="25">
                  <c:v>125.0</c:v>
                </c:pt>
                <c:pt idx="26">
                  <c:v>130.0</c:v>
                </c:pt>
                <c:pt idx="27">
                  <c:v>135.0</c:v>
                </c:pt>
                <c:pt idx="28">
                  <c:v>140.0</c:v>
                </c:pt>
                <c:pt idx="29">
                  <c:v>145.0</c:v>
                </c:pt>
                <c:pt idx="30">
                  <c:v>150.0</c:v>
                </c:pt>
                <c:pt idx="31">
                  <c:v>155.0</c:v>
                </c:pt>
                <c:pt idx="32">
                  <c:v>160.0</c:v>
                </c:pt>
                <c:pt idx="33">
                  <c:v>165.0</c:v>
                </c:pt>
                <c:pt idx="34">
                  <c:v>170.0</c:v>
                </c:pt>
                <c:pt idx="35">
                  <c:v>175.0</c:v>
                </c:pt>
                <c:pt idx="36">
                  <c:v>180.0</c:v>
                </c:pt>
                <c:pt idx="37">
                  <c:v>185.0</c:v>
                </c:pt>
                <c:pt idx="38">
                  <c:v>190.0</c:v>
                </c:pt>
                <c:pt idx="39">
                  <c:v>195.0</c:v>
                </c:pt>
                <c:pt idx="40">
                  <c:v>200.0</c:v>
                </c:pt>
                <c:pt idx="41">
                  <c:v>205.0</c:v>
                </c:pt>
                <c:pt idx="42">
                  <c:v>210.0</c:v>
                </c:pt>
                <c:pt idx="43">
                  <c:v>215.0</c:v>
                </c:pt>
                <c:pt idx="44">
                  <c:v>220.0</c:v>
                </c:pt>
                <c:pt idx="45">
                  <c:v>225.0</c:v>
                </c:pt>
                <c:pt idx="46">
                  <c:v>230.0</c:v>
                </c:pt>
                <c:pt idx="47">
                  <c:v>235.0</c:v>
                </c:pt>
                <c:pt idx="48">
                  <c:v>240.0</c:v>
                </c:pt>
                <c:pt idx="49">
                  <c:v>245.0</c:v>
                </c:pt>
                <c:pt idx="50">
                  <c:v>250.0</c:v>
                </c:pt>
                <c:pt idx="51">
                  <c:v>255.0</c:v>
                </c:pt>
                <c:pt idx="52">
                  <c:v>260.0</c:v>
                </c:pt>
                <c:pt idx="53">
                  <c:v>265.0</c:v>
                </c:pt>
                <c:pt idx="54">
                  <c:v>270.0</c:v>
                </c:pt>
                <c:pt idx="55">
                  <c:v>275.0</c:v>
                </c:pt>
                <c:pt idx="56">
                  <c:v>280.0</c:v>
                </c:pt>
                <c:pt idx="57">
                  <c:v>285.0</c:v>
                </c:pt>
                <c:pt idx="58">
                  <c:v>290.0</c:v>
                </c:pt>
                <c:pt idx="59">
                  <c:v>295.0</c:v>
                </c:pt>
                <c:pt idx="60">
                  <c:v>300.0</c:v>
                </c:pt>
                <c:pt idx="61">
                  <c:v>305.0</c:v>
                </c:pt>
                <c:pt idx="62">
                  <c:v>310.0</c:v>
                </c:pt>
                <c:pt idx="63">
                  <c:v>315.0</c:v>
                </c:pt>
                <c:pt idx="64">
                  <c:v>320.0</c:v>
                </c:pt>
                <c:pt idx="65">
                  <c:v>325.0</c:v>
                </c:pt>
                <c:pt idx="66">
                  <c:v>330.0</c:v>
                </c:pt>
                <c:pt idx="67">
                  <c:v>335.0</c:v>
                </c:pt>
                <c:pt idx="68">
                  <c:v>340.0</c:v>
                </c:pt>
                <c:pt idx="69">
                  <c:v>345.0</c:v>
                </c:pt>
                <c:pt idx="70">
                  <c:v>350.0</c:v>
                </c:pt>
                <c:pt idx="71">
                  <c:v>355.0</c:v>
                </c:pt>
                <c:pt idx="72">
                  <c:v>360.0</c:v>
                </c:pt>
                <c:pt idx="73">
                  <c:v>365.0</c:v>
                </c:pt>
                <c:pt idx="74">
                  <c:v>370.0</c:v>
                </c:pt>
                <c:pt idx="75">
                  <c:v>375.0</c:v>
                </c:pt>
                <c:pt idx="76">
                  <c:v>380.0</c:v>
                </c:pt>
                <c:pt idx="77">
                  <c:v>385.0</c:v>
                </c:pt>
                <c:pt idx="78">
                  <c:v>390.0</c:v>
                </c:pt>
                <c:pt idx="79">
                  <c:v>395.0</c:v>
                </c:pt>
                <c:pt idx="80">
                  <c:v>400.0</c:v>
                </c:pt>
                <c:pt idx="81">
                  <c:v>405.0</c:v>
                </c:pt>
                <c:pt idx="82">
                  <c:v>410.0</c:v>
                </c:pt>
                <c:pt idx="83">
                  <c:v>415.0</c:v>
                </c:pt>
                <c:pt idx="84">
                  <c:v>420.0</c:v>
                </c:pt>
                <c:pt idx="85">
                  <c:v>425.0</c:v>
                </c:pt>
                <c:pt idx="86">
                  <c:v>430.0</c:v>
                </c:pt>
                <c:pt idx="87">
                  <c:v>435.0</c:v>
                </c:pt>
                <c:pt idx="88">
                  <c:v>440.0</c:v>
                </c:pt>
                <c:pt idx="89">
                  <c:v>445.0</c:v>
                </c:pt>
                <c:pt idx="90">
                  <c:v>450.0</c:v>
                </c:pt>
                <c:pt idx="91">
                  <c:v>455.0</c:v>
                </c:pt>
                <c:pt idx="92">
                  <c:v>460.0</c:v>
                </c:pt>
                <c:pt idx="93">
                  <c:v>465.0</c:v>
                </c:pt>
                <c:pt idx="94">
                  <c:v>470.0</c:v>
                </c:pt>
                <c:pt idx="95">
                  <c:v>475.0</c:v>
                </c:pt>
                <c:pt idx="96">
                  <c:v>480.0</c:v>
                </c:pt>
                <c:pt idx="97">
                  <c:v>485.0</c:v>
                </c:pt>
                <c:pt idx="98">
                  <c:v>490.0</c:v>
                </c:pt>
                <c:pt idx="99">
                  <c:v>495.0</c:v>
                </c:pt>
                <c:pt idx="100">
                  <c:v>500.0</c:v>
                </c:pt>
              </c:numCache>
            </c:numRef>
          </c:cat>
          <c:val>
            <c:numRef>
              <c:f>Sheet1!$N$4:$N$104</c:f>
              <c:numCache>
                <c:formatCode>0.000</c:formatCode>
                <c:ptCount val="101"/>
                <c:pt idx="0">
                  <c:v>0.3333333</c:v>
                </c:pt>
                <c:pt idx="1">
                  <c:v>0.333342574151</c:v>
                </c:pt>
                <c:pt idx="2">
                  <c:v>0.333355016222</c:v>
                </c:pt>
                <c:pt idx="3">
                  <c:v>0.333369524516</c:v>
                </c:pt>
                <c:pt idx="4">
                  <c:v>0.333387392473</c:v>
                </c:pt>
                <c:pt idx="5">
                  <c:v>0.333410235575</c:v>
                </c:pt>
                <c:pt idx="6">
                  <c:v>0.333440069374</c:v>
                </c:pt>
                <c:pt idx="7">
                  <c:v>0.333479591061</c:v>
                </c:pt>
                <c:pt idx="8">
                  <c:v>0.33353225571</c:v>
                </c:pt>
                <c:pt idx="9">
                  <c:v>0.333602804877</c:v>
                </c:pt>
                <c:pt idx="10">
                  <c:v>0.333697549942</c:v>
                </c:pt>
                <c:pt idx="11">
                  <c:v>0.333824942657</c:v>
                </c:pt>
                <c:pt idx="12">
                  <c:v>0.333996240804</c:v>
                </c:pt>
                <c:pt idx="13">
                  <c:v>0.334226662059</c:v>
                </c:pt>
                <c:pt idx="14">
                  <c:v>0.334536622067</c:v>
                </c:pt>
                <c:pt idx="15">
                  <c:v>0.334952954726</c:v>
                </c:pt>
                <c:pt idx="16">
                  <c:v>0.33551309659</c:v>
                </c:pt>
                <c:pt idx="17">
                  <c:v>0.336265937299</c:v>
                </c:pt>
                <c:pt idx="18">
                  <c:v>0.337274811193</c:v>
                </c:pt>
                <c:pt idx="19">
                  <c:v>0.338626156194</c:v>
                </c:pt>
                <c:pt idx="20">
                  <c:v>0.34042891773</c:v>
                </c:pt>
                <c:pt idx="21">
                  <c:v>0.34283403003</c:v>
                </c:pt>
                <c:pt idx="22">
                  <c:v>0.346032624919</c:v>
                </c:pt>
                <c:pt idx="23">
                  <c:v>0.350265528642</c:v>
                </c:pt>
                <c:pt idx="24">
                  <c:v>0.355828306494</c:v>
                </c:pt>
                <c:pt idx="25">
                  <c:v>0.363072823493</c:v>
                </c:pt>
                <c:pt idx="26">
                  <c:v>0.372379113027</c:v>
                </c:pt>
                <c:pt idx="27">
                  <c:v>0.38412782124</c:v>
                </c:pt>
                <c:pt idx="28">
                  <c:v>0.398622949735</c:v>
                </c:pt>
                <c:pt idx="29">
                  <c:v>0.415977706147</c:v>
                </c:pt>
                <c:pt idx="30">
                  <c:v>0.436006068069</c:v>
                </c:pt>
                <c:pt idx="31">
                  <c:v>0.458149390149</c:v>
                </c:pt>
                <c:pt idx="32">
                  <c:v>0.481525618497</c:v>
                </c:pt>
                <c:pt idx="33">
                  <c:v>0.505070597369</c:v>
                </c:pt>
                <c:pt idx="34">
                  <c:v>0.527838317904</c:v>
                </c:pt>
                <c:pt idx="35">
                  <c:v>0.549101132708</c:v>
                </c:pt>
                <c:pt idx="36">
                  <c:v>0.568552035588</c:v>
                </c:pt>
                <c:pt idx="37">
                  <c:v>0.586116881684</c:v>
                </c:pt>
                <c:pt idx="38">
                  <c:v>0.601938944842</c:v>
                </c:pt>
                <c:pt idx="39">
                  <c:v>0.616292206507</c:v>
                </c:pt>
                <c:pt idx="40">
                  <c:v>0.629472788542</c:v>
                </c:pt>
                <c:pt idx="41">
                  <c:v>0.641785307514</c:v>
                </c:pt>
                <c:pt idx="42">
                  <c:v>0.653531550543</c:v>
                </c:pt>
                <c:pt idx="43">
                  <c:v>0.664960512321</c:v>
                </c:pt>
                <c:pt idx="44">
                  <c:v>0.676339370321</c:v>
                </c:pt>
                <c:pt idx="45">
                  <c:v>0.687797284993</c:v>
                </c:pt>
                <c:pt idx="46">
                  <c:v>0.699400280407</c:v>
                </c:pt>
                <c:pt idx="47">
                  <c:v>0.711273454939</c:v>
                </c:pt>
                <c:pt idx="48">
                  <c:v>0.723396887429</c:v>
                </c:pt>
                <c:pt idx="49">
                  <c:v>0.735676112592</c:v>
                </c:pt>
                <c:pt idx="50">
                  <c:v>0.74809580523</c:v>
                </c:pt>
                <c:pt idx="51">
                  <c:v>0.760551779729</c:v>
                </c:pt>
                <c:pt idx="52">
                  <c:v>0.773043055416</c:v>
                </c:pt>
                <c:pt idx="53">
                  <c:v>0.785377415028</c:v>
                </c:pt>
                <c:pt idx="54">
                  <c:v>0.797354078423</c:v>
                </c:pt>
                <c:pt idx="55">
                  <c:v>0.808898652723</c:v>
                </c:pt>
                <c:pt idx="56">
                  <c:v>0.819952583204</c:v>
                </c:pt>
                <c:pt idx="57">
                  <c:v>0.83039058896</c:v>
                </c:pt>
                <c:pt idx="58">
                  <c:v>0.840260237698</c:v>
                </c:pt>
                <c:pt idx="59">
                  <c:v>0.849529933936</c:v>
                </c:pt>
                <c:pt idx="60">
                  <c:v>0.858162984963</c:v>
                </c:pt>
                <c:pt idx="61">
                  <c:v>0.866185601259</c:v>
                </c:pt>
                <c:pt idx="62">
                  <c:v>0.873645483124</c:v>
                </c:pt>
                <c:pt idx="63">
                  <c:v>0.880525584438</c:v>
                </c:pt>
                <c:pt idx="64">
                  <c:v>0.886878458359</c:v>
                </c:pt>
                <c:pt idx="65">
                  <c:v>0.892773352655</c:v>
                </c:pt>
                <c:pt idx="66">
                  <c:v>0.898210453548</c:v>
                </c:pt>
                <c:pt idx="67">
                  <c:v>0.903241652218</c:v>
                </c:pt>
                <c:pt idx="68">
                  <c:v>0.907898736873</c:v>
                </c:pt>
                <c:pt idx="69">
                  <c:v>0.912225306982</c:v>
                </c:pt>
                <c:pt idx="70">
                  <c:v>0.916239481737</c:v>
                </c:pt>
                <c:pt idx="71">
                  <c:v>0.919958430354</c:v>
                </c:pt>
                <c:pt idx="72">
                  <c:v>0.923396155625</c:v>
                </c:pt>
                <c:pt idx="73">
                  <c:v>0.926598816738</c:v>
                </c:pt>
                <c:pt idx="74">
                  <c:v>0.929582627155</c:v>
                </c:pt>
                <c:pt idx="75">
                  <c:v>0.93234297509</c:v>
                </c:pt>
                <c:pt idx="76">
                  <c:v>0.934916183871</c:v>
                </c:pt>
                <c:pt idx="77">
                  <c:v>0.937333364892</c:v>
                </c:pt>
                <c:pt idx="78">
                  <c:v>0.939602001825</c:v>
                </c:pt>
                <c:pt idx="79">
                  <c:v>0.941733853308</c:v>
                </c:pt>
                <c:pt idx="80">
                  <c:v>0.943740138101</c:v>
                </c:pt>
                <c:pt idx="81">
                  <c:v>0.945631956538</c:v>
                </c:pt>
                <c:pt idx="82">
                  <c:v>0.947416523415</c:v>
                </c:pt>
                <c:pt idx="83">
                  <c:v>0.949100760029</c:v>
                </c:pt>
                <c:pt idx="84">
                  <c:v>0.950693440878</c:v>
                </c:pt>
                <c:pt idx="85">
                  <c:v>0.952200463661</c:v>
                </c:pt>
                <c:pt idx="86">
                  <c:v>0.95362707782</c:v>
                </c:pt>
                <c:pt idx="87">
                  <c:v>0.954980884481</c:v>
                </c:pt>
                <c:pt idx="88">
                  <c:v>0.956265480163</c:v>
                </c:pt>
                <c:pt idx="89">
                  <c:v>0.957487694024</c:v>
                </c:pt>
                <c:pt idx="90">
                  <c:v>0.958646934629</c:v>
                </c:pt>
                <c:pt idx="91">
                  <c:v>0.959746978339</c:v>
                </c:pt>
                <c:pt idx="92">
                  <c:v>0.960794120869</c:v>
                </c:pt>
                <c:pt idx="93">
                  <c:v>0.961795715669</c:v>
                </c:pt>
                <c:pt idx="94">
                  <c:v>0.962752820772</c:v>
                </c:pt>
                <c:pt idx="95">
                  <c:v>0.963666446653</c:v>
                </c:pt>
                <c:pt idx="96">
                  <c:v>0.964541316719</c:v>
                </c:pt>
                <c:pt idx="97">
                  <c:v>0.965379312463</c:v>
                </c:pt>
                <c:pt idx="98">
                  <c:v>0.966182434159</c:v>
                </c:pt>
                <c:pt idx="99">
                  <c:v>0.966958885712</c:v>
                </c:pt>
                <c:pt idx="100">
                  <c:v>0.967706172581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39196728"/>
        <c:axId val="-2139359880"/>
      </c:lineChart>
      <c:catAx>
        <c:axId val="-2139196728"/>
        <c:scaling>
          <c:orientation val="minMax"/>
        </c:scaling>
        <c:delete val="0"/>
        <c:axPos val="b"/>
        <c:majorGridlines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-2139359880"/>
        <c:crosses val="autoZero"/>
        <c:auto val="1"/>
        <c:lblAlgn val="ctr"/>
        <c:lblOffset val="100"/>
        <c:tickLblSkip val="10"/>
        <c:tickMarkSkip val="20"/>
        <c:noMultiLvlLbl val="0"/>
      </c:catAx>
      <c:valAx>
        <c:axId val="-2139359880"/>
        <c:scaling>
          <c:orientation val="minMax"/>
          <c:max val="1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-21391967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1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ja-JP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B39D3-8F58-3E47-977F-515216BD9D1D}" type="datetimeFigureOut">
              <a:rPr kumimoji="1" lang="ja-JP" altLang="en-US" smtClean="0"/>
              <a:t>11/2/16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632F1-F084-7F44-8A3B-09D24DC8BC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8790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B39D3-8F58-3E47-977F-515216BD9D1D}" type="datetimeFigureOut">
              <a:rPr kumimoji="1" lang="ja-JP" altLang="en-US" smtClean="0"/>
              <a:t>11/2/16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632F1-F084-7F44-8A3B-09D24DC8BC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695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B39D3-8F58-3E47-977F-515216BD9D1D}" type="datetimeFigureOut">
              <a:rPr kumimoji="1" lang="ja-JP" altLang="en-US" smtClean="0"/>
              <a:t>11/2/16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632F1-F084-7F44-8A3B-09D24DC8BC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0935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B39D3-8F58-3E47-977F-515216BD9D1D}" type="datetimeFigureOut">
              <a:rPr kumimoji="1" lang="ja-JP" altLang="en-US" smtClean="0"/>
              <a:t>11/2/16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632F1-F084-7F44-8A3B-09D24DC8BC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84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B39D3-8F58-3E47-977F-515216BD9D1D}" type="datetimeFigureOut">
              <a:rPr kumimoji="1" lang="ja-JP" altLang="en-US" smtClean="0"/>
              <a:t>11/2/16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632F1-F084-7F44-8A3B-09D24DC8BC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1301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B39D3-8F58-3E47-977F-515216BD9D1D}" type="datetimeFigureOut">
              <a:rPr kumimoji="1" lang="ja-JP" altLang="en-US" smtClean="0"/>
              <a:t>11/2/16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632F1-F084-7F44-8A3B-09D24DC8BC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3928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B39D3-8F58-3E47-977F-515216BD9D1D}" type="datetimeFigureOut">
              <a:rPr kumimoji="1" lang="ja-JP" altLang="en-US" smtClean="0"/>
              <a:t>11/2/16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632F1-F084-7F44-8A3B-09D24DC8BC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2378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B39D3-8F58-3E47-977F-515216BD9D1D}" type="datetimeFigureOut">
              <a:rPr kumimoji="1" lang="ja-JP" altLang="en-US" smtClean="0"/>
              <a:t>11/2/16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632F1-F084-7F44-8A3B-09D24DC8BC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2496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B39D3-8F58-3E47-977F-515216BD9D1D}" type="datetimeFigureOut">
              <a:rPr kumimoji="1" lang="ja-JP" altLang="en-US" smtClean="0"/>
              <a:t>11/2/16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632F1-F084-7F44-8A3B-09D24DC8BC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0812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B39D3-8F58-3E47-977F-515216BD9D1D}" type="datetimeFigureOut">
              <a:rPr kumimoji="1" lang="ja-JP" altLang="en-US" smtClean="0"/>
              <a:t>11/2/16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632F1-F084-7F44-8A3B-09D24DC8BC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2295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B39D3-8F58-3E47-977F-515216BD9D1D}" type="datetimeFigureOut">
              <a:rPr kumimoji="1" lang="ja-JP" altLang="en-US" smtClean="0"/>
              <a:t>11/2/16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632F1-F084-7F44-8A3B-09D24DC8BC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9869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FB39D3-8F58-3E47-977F-515216BD9D1D}" type="datetimeFigureOut">
              <a:rPr kumimoji="1" lang="ja-JP" altLang="en-US" smtClean="0"/>
              <a:t>11/2/16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632F1-F084-7F44-8A3B-09D24DC8BC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1712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グラフ 3"/>
          <p:cNvGraphicFramePr>
            <a:graphicFrameLocks/>
          </p:cNvGraphicFramePr>
          <p:nvPr/>
        </p:nvGraphicFramePr>
        <p:xfrm>
          <a:off x="1201737" y="1270000"/>
          <a:ext cx="6740525" cy="431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17248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グラフ 3"/>
          <p:cNvGraphicFramePr>
            <a:graphicFrameLocks/>
          </p:cNvGraphicFramePr>
          <p:nvPr/>
        </p:nvGraphicFramePr>
        <p:xfrm>
          <a:off x="1209674" y="1279524"/>
          <a:ext cx="6724651" cy="42989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54785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グラフ 1"/>
          <p:cNvGraphicFramePr>
            <a:graphicFrameLocks/>
          </p:cNvGraphicFramePr>
          <p:nvPr/>
        </p:nvGraphicFramePr>
        <p:xfrm>
          <a:off x="1206500" y="1273174"/>
          <a:ext cx="6731000" cy="43116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22545237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34</Words>
  <Application>Microsoft Macintosh PowerPoint</Application>
  <PresentationFormat>画面に合わせる (4:3)</PresentationFormat>
  <Paragraphs>3</Paragraphs>
  <Slides>3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4" baseType="lpstr">
      <vt:lpstr>ホワイト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akagi eiji</dc:creator>
  <cp:lastModifiedBy>akagi eiji</cp:lastModifiedBy>
  <cp:revision>1</cp:revision>
  <dcterms:created xsi:type="dcterms:W3CDTF">2016-11-02T11:53:20Z</dcterms:created>
  <dcterms:modified xsi:type="dcterms:W3CDTF">2016-11-02T12:02:06Z</dcterms:modified>
</cp:coreProperties>
</file>