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7552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6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2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2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D27F-574F-FC40-8672-D039C32B7ACF}" type="datetimeFigureOut">
              <a:rPr kumimoji="1" lang="ja-JP" altLang="en-US" smtClean="0"/>
              <a:t>16/08/30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904" y="103255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5695" y="141924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038513" y="123155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46196" y="1309555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41574" y="1380889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41103" y="1449708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40769" y="151469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18991" y="99760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5670" y="139636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5" name="右大かっこ 14"/>
          <p:cNvSpPr/>
          <p:nvPr/>
        </p:nvSpPr>
        <p:spPr>
          <a:xfrm rot="18836033">
            <a:off x="2811194" y="1025348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8211" y="107643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3674827" y="1356152"/>
            <a:ext cx="264421" cy="28314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51163" y="14224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1580" y="112879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8501" y="135068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5</a:t>
            </a:r>
            <a:endParaRPr kumimoji="1" lang="ja-JP" altLang="en-US" sz="1200" dirty="0"/>
          </a:p>
        </p:txBody>
      </p:sp>
      <p:sp>
        <p:nvSpPr>
          <p:cNvPr id="24" name="右大かっこ 23"/>
          <p:cNvSpPr/>
          <p:nvPr/>
        </p:nvSpPr>
        <p:spPr>
          <a:xfrm rot="18836033">
            <a:off x="4148804" y="1188757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75821" y="123984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835830" y="150175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903563" y="15748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979684" y="164688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31309" y="1350944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96923" y="1103890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4043" y="131413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3" name="右大かっこ 32"/>
          <p:cNvSpPr/>
          <p:nvPr/>
        </p:nvSpPr>
        <p:spPr>
          <a:xfrm rot="18836033">
            <a:off x="5375395" y="1183236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5058" y="134292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4996705" y="141924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060528" y="148649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135589" y="155808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208695" y="162398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79489" y="1696245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361910" y="1769950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309991" y="1411240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25983" y="1178085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12724" y="131658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2</a:t>
            </a:r>
            <a:endParaRPr kumimoji="1" lang="ja-JP" altLang="en-US" sz="1200" dirty="0"/>
          </a:p>
        </p:txBody>
      </p:sp>
      <p:sp>
        <p:nvSpPr>
          <p:cNvPr id="47" name="右大かっこ 46"/>
          <p:cNvSpPr/>
          <p:nvPr/>
        </p:nvSpPr>
        <p:spPr>
          <a:xfrm rot="18836033">
            <a:off x="6673413" y="1240318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18606" y="136006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378845" y="1482353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447642" y="155065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504630" y="161377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561618" y="1684188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20468" y="1746367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6677456" y="1817571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7482542" y="11287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7482542" y="12811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482542" y="143511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409580" y="1501758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65" name="円/楕円 64"/>
          <p:cNvSpPr/>
          <p:nvPr/>
        </p:nvSpPr>
        <p:spPr>
          <a:xfrm>
            <a:off x="7482542" y="179231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7482542" y="1944231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7897408" y="13295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7897408" y="14819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32913" y="1531897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70" name="円/楕円 69"/>
          <p:cNvSpPr/>
          <p:nvPr/>
        </p:nvSpPr>
        <p:spPr>
          <a:xfrm>
            <a:off x="7897408" y="1851967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364397" y="205902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8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774548" y="193325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3" name="円/楕円 72"/>
          <p:cNvSpPr/>
          <p:nvPr/>
        </p:nvSpPr>
        <p:spPr>
          <a:xfrm>
            <a:off x="8286874" y="141924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286874" y="157482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286874" y="1728872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03050" y="18088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cxnSp>
        <p:nvCxnSpPr>
          <p:cNvPr id="79" name="直線コネクタ 78"/>
          <p:cNvCxnSpPr>
            <a:stCxn id="61" idx="6"/>
            <a:endCxn id="67" idx="2"/>
          </p:cNvCxnSpPr>
          <p:nvPr/>
        </p:nvCxnSpPr>
        <p:spPr>
          <a:xfrm>
            <a:off x="7579909" y="11801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62" idx="6"/>
            <a:endCxn id="67" idx="2"/>
          </p:cNvCxnSpPr>
          <p:nvPr/>
        </p:nvCxnSpPr>
        <p:spPr>
          <a:xfrm>
            <a:off x="7579909" y="1332573"/>
            <a:ext cx="317499" cy="48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63" idx="6"/>
            <a:endCxn id="67" idx="2"/>
          </p:cNvCxnSpPr>
          <p:nvPr/>
        </p:nvCxnSpPr>
        <p:spPr>
          <a:xfrm flipV="1">
            <a:off x="7579909" y="1380889"/>
            <a:ext cx="317499" cy="10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65" idx="6"/>
            <a:endCxn id="67" idx="2"/>
          </p:cNvCxnSpPr>
          <p:nvPr/>
        </p:nvCxnSpPr>
        <p:spPr>
          <a:xfrm flipV="1">
            <a:off x="7579909" y="1380889"/>
            <a:ext cx="317499" cy="4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6" idx="6"/>
            <a:endCxn id="67" idx="2"/>
          </p:cNvCxnSpPr>
          <p:nvPr/>
        </p:nvCxnSpPr>
        <p:spPr>
          <a:xfrm flipV="1">
            <a:off x="7579909" y="1380889"/>
            <a:ext cx="317499" cy="61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61" idx="6"/>
            <a:endCxn id="68" idx="2"/>
          </p:cNvCxnSpPr>
          <p:nvPr/>
        </p:nvCxnSpPr>
        <p:spPr>
          <a:xfrm>
            <a:off x="7579909" y="1180173"/>
            <a:ext cx="317499" cy="353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62" idx="6"/>
            <a:endCxn id="68" idx="2"/>
          </p:cNvCxnSpPr>
          <p:nvPr/>
        </p:nvCxnSpPr>
        <p:spPr>
          <a:xfrm>
            <a:off x="7579909" y="13325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63" idx="6"/>
            <a:endCxn id="68" idx="2"/>
          </p:cNvCxnSpPr>
          <p:nvPr/>
        </p:nvCxnSpPr>
        <p:spPr>
          <a:xfrm>
            <a:off x="7579909" y="1486493"/>
            <a:ext cx="317499" cy="4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65" idx="6"/>
            <a:endCxn id="68" idx="2"/>
          </p:cNvCxnSpPr>
          <p:nvPr/>
        </p:nvCxnSpPr>
        <p:spPr>
          <a:xfrm flipV="1">
            <a:off x="7579909" y="1533289"/>
            <a:ext cx="317499" cy="310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66" idx="6"/>
            <a:endCxn id="68" idx="2"/>
          </p:cNvCxnSpPr>
          <p:nvPr/>
        </p:nvCxnSpPr>
        <p:spPr>
          <a:xfrm flipV="1">
            <a:off x="7579909" y="1533289"/>
            <a:ext cx="317499" cy="46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61" idx="6"/>
            <a:endCxn id="70" idx="2"/>
          </p:cNvCxnSpPr>
          <p:nvPr/>
        </p:nvCxnSpPr>
        <p:spPr>
          <a:xfrm>
            <a:off x="7579909" y="1180173"/>
            <a:ext cx="317499" cy="72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62" idx="6"/>
            <a:endCxn id="70" idx="2"/>
          </p:cNvCxnSpPr>
          <p:nvPr/>
        </p:nvCxnSpPr>
        <p:spPr>
          <a:xfrm>
            <a:off x="7579909" y="1332573"/>
            <a:ext cx="317499" cy="57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6"/>
            <a:endCxn id="70" idx="2"/>
          </p:cNvCxnSpPr>
          <p:nvPr/>
        </p:nvCxnSpPr>
        <p:spPr>
          <a:xfrm>
            <a:off x="7579909" y="1486493"/>
            <a:ext cx="317499" cy="41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65" idx="6"/>
            <a:endCxn id="70" idx="2"/>
          </p:cNvCxnSpPr>
          <p:nvPr/>
        </p:nvCxnSpPr>
        <p:spPr>
          <a:xfrm>
            <a:off x="7579909" y="1843695"/>
            <a:ext cx="317499" cy="5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66" idx="6"/>
            <a:endCxn id="70" idx="2"/>
          </p:cNvCxnSpPr>
          <p:nvPr/>
        </p:nvCxnSpPr>
        <p:spPr>
          <a:xfrm flipV="1">
            <a:off x="7579909" y="1903346"/>
            <a:ext cx="317499" cy="9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67" idx="6"/>
            <a:endCxn id="73" idx="2"/>
          </p:cNvCxnSpPr>
          <p:nvPr/>
        </p:nvCxnSpPr>
        <p:spPr>
          <a:xfrm>
            <a:off x="7994775" y="1380889"/>
            <a:ext cx="292099" cy="89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68" idx="6"/>
            <a:endCxn id="73" idx="2"/>
          </p:cNvCxnSpPr>
          <p:nvPr/>
        </p:nvCxnSpPr>
        <p:spPr>
          <a:xfrm flipV="1">
            <a:off x="7994775" y="1470625"/>
            <a:ext cx="292099" cy="62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70" idx="6"/>
            <a:endCxn id="73" idx="2"/>
          </p:cNvCxnSpPr>
          <p:nvPr/>
        </p:nvCxnSpPr>
        <p:spPr>
          <a:xfrm flipV="1">
            <a:off x="7994775" y="1470625"/>
            <a:ext cx="292099" cy="43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67" idx="6"/>
            <a:endCxn id="74" idx="2"/>
          </p:cNvCxnSpPr>
          <p:nvPr/>
        </p:nvCxnSpPr>
        <p:spPr>
          <a:xfrm>
            <a:off x="7994775" y="1380889"/>
            <a:ext cx="292099" cy="24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68" idx="6"/>
            <a:endCxn id="74" idx="2"/>
          </p:cNvCxnSpPr>
          <p:nvPr/>
        </p:nvCxnSpPr>
        <p:spPr>
          <a:xfrm>
            <a:off x="7994775" y="1533289"/>
            <a:ext cx="292099" cy="9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70" idx="6"/>
            <a:endCxn id="74" idx="2"/>
          </p:cNvCxnSpPr>
          <p:nvPr/>
        </p:nvCxnSpPr>
        <p:spPr>
          <a:xfrm flipV="1">
            <a:off x="7994775" y="1626205"/>
            <a:ext cx="292099" cy="277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7" idx="6"/>
            <a:endCxn id="76" idx="2"/>
          </p:cNvCxnSpPr>
          <p:nvPr/>
        </p:nvCxnSpPr>
        <p:spPr>
          <a:xfrm>
            <a:off x="7994775" y="1380889"/>
            <a:ext cx="292099" cy="399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68" idx="6"/>
            <a:endCxn id="76" idx="2"/>
          </p:cNvCxnSpPr>
          <p:nvPr/>
        </p:nvCxnSpPr>
        <p:spPr>
          <a:xfrm>
            <a:off x="7994775" y="1533289"/>
            <a:ext cx="292099" cy="246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70" idx="6"/>
            <a:endCxn id="76" idx="2"/>
          </p:cNvCxnSpPr>
          <p:nvPr/>
        </p:nvCxnSpPr>
        <p:spPr>
          <a:xfrm flipV="1">
            <a:off x="7994775" y="1780251"/>
            <a:ext cx="292099" cy="123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1647194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1395877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3221343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2870360" y="23285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4501950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250633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7" name="直線矢印コネクタ 156"/>
          <p:cNvCxnSpPr/>
          <p:nvPr/>
        </p:nvCxnSpPr>
        <p:spPr>
          <a:xfrm>
            <a:off x="5912148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588231" y="233602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9" name="直線矢印コネクタ 158"/>
          <p:cNvCxnSpPr/>
          <p:nvPr/>
        </p:nvCxnSpPr>
        <p:spPr>
          <a:xfrm>
            <a:off x="7620767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7456326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61" name="直線矢印コネクタ 160"/>
          <p:cNvCxnSpPr/>
          <p:nvPr/>
        </p:nvCxnSpPr>
        <p:spPr>
          <a:xfrm>
            <a:off x="8057860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7893419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821327" y="75138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入力画像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8158716" y="751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出</a:t>
            </a:r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力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6912461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588544" y="233602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一次元化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068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0730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7753" y="2533339"/>
            <a:ext cx="525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1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40730" y="1298059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53727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0750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53727" y="160364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16861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3884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>
                <a:latin typeface="ヒラギノ角ゴ Pro W3"/>
                <a:ea typeface="ヒラギノ角ゴ Pro W3"/>
                <a:cs typeface="ヒラギノ角ゴ Pro W3"/>
              </a:rPr>
              <a:t>3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316861" y="188818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6512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Macintosh PowerPoint</Application>
  <PresentationFormat>画面に合わせる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赤木 永治</cp:lastModifiedBy>
  <cp:revision>6</cp:revision>
  <dcterms:created xsi:type="dcterms:W3CDTF">2016-08-29T15:03:02Z</dcterms:created>
  <dcterms:modified xsi:type="dcterms:W3CDTF">2016-08-30T11:47:37Z</dcterms:modified>
</cp:coreProperties>
</file>