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1" autoAdjust="0"/>
    <p:restoredTop sz="94660"/>
  </p:normalViewPr>
  <p:slideViewPr>
    <p:cSldViewPr snapToGrid="0">
      <p:cViewPr varScale="1">
        <p:scale>
          <a:sx n="93" d="100"/>
          <a:sy n="93" d="100"/>
        </p:scale>
        <p:origin x="-96" y="-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8/22/15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57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8/22/15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76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8/22/15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1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8/22/15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40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8/22/15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49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8/22/15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37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8/22/15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02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8/22/15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59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8/22/15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8/22/15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9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8/22/15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98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5E8D-087A-4365-8A99-06FB6DFB5FA7}" type="datetimeFigureOut">
              <a:rPr kumimoji="1" lang="ja-JP" altLang="en-US" smtClean="0"/>
              <a:t>8/22/15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71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60" y="1261740"/>
            <a:ext cx="2438400" cy="24384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60" y="1261740"/>
            <a:ext cx="2438400" cy="2438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00" y="3960000"/>
            <a:ext cx="2438400" cy="24384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60" y="3960000"/>
            <a:ext cx="2438400" cy="24384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960" y="1261740"/>
            <a:ext cx="2438400" cy="24384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960" y="3960000"/>
            <a:ext cx="2438400" cy="24384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417320" y="21945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例</a:t>
            </a:r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1)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17319" y="48573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例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92113" y="89240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フォトン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マップ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74985" y="89240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フォトンマッピング法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829145" y="89240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古典的</a:t>
            </a:r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光線</a:t>
            </a:r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追跡法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613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80" y="912000"/>
            <a:ext cx="2438400" cy="24384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40" y="912000"/>
            <a:ext cx="2438400" cy="2438400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1981200" y="2377440"/>
            <a:ext cx="365760" cy="3405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615440" y="1790700"/>
            <a:ext cx="365760" cy="3405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668215" y="2918460"/>
            <a:ext cx="365760" cy="3405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163920" y="1747590"/>
            <a:ext cx="365760" cy="3405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>
            <a:stCxn id="16" idx="0"/>
            <a:endCxn id="8" idx="4"/>
          </p:cNvCxnSpPr>
          <p:nvPr/>
        </p:nvCxnSpPr>
        <p:spPr>
          <a:xfrm flipV="1">
            <a:off x="1615440" y="2131200"/>
            <a:ext cx="182880" cy="14197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368417" y="355092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(A)</a:t>
            </a:r>
            <a:endParaRPr kumimoji="1" lang="ja-JP" altLang="en-US" sz="1400" b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7" name="直線矢印コネクタ 16"/>
          <p:cNvCxnSpPr>
            <a:stCxn id="26" idx="0"/>
            <a:endCxn id="7" idx="4"/>
          </p:cNvCxnSpPr>
          <p:nvPr/>
        </p:nvCxnSpPr>
        <p:spPr>
          <a:xfrm flipV="1">
            <a:off x="2152896" y="2717940"/>
            <a:ext cx="11184" cy="8329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7" idx="0"/>
            <a:endCxn id="9" idx="4"/>
          </p:cNvCxnSpPr>
          <p:nvPr/>
        </p:nvCxnSpPr>
        <p:spPr>
          <a:xfrm flipH="1" flipV="1">
            <a:off x="2851095" y="3258960"/>
            <a:ext cx="18058" cy="2919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8" idx="0"/>
            <a:endCxn id="10" idx="4"/>
          </p:cNvCxnSpPr>
          <p:nvPr/>
        </p:nvCxnSpPr>
        <p:spPr>
          <a:xfrm flipH="1" flipV="1">
            <a:off x="3346800" y="2088090"/>
            <a:ext cx="15598" cy="14641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906674" y="355092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(B)</a:t>
            </a:r>
            <a:endParaRPr kumimoji="1" lang="ja-JP" altLang="en-US" sz="1400" b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26939" y="355092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(C)</a:t>
            </a:r>
            <a:endParaRPr kumimoji="1" lang="ja-JP" altLang="en-US" sz="1400" b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111367" y="3552251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(D)</a:t>
            </a:r>
            <a:endParaRPr kumimoji="1" lang="ja-JP" altLang="en-US" sz="1400" b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24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26" y="789109"/>
            <a:ext cx="2146620" cy="2146620"/>
          </a:xfrm>
          <a:prstGeom prst="rect">
            <a:avLst/>
          </a:prstGeom>
        </p:spPr>
      </p:pic>
      <p:pic>
        <p:nvPicPr>
          <p:cNvPr id="5" name="図 4" descr="pm-out2-rt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33" y="792963"/>
            <a:ext cx="2156421" cy="2156421"/>
          </a:xfrm>
          <a:prstGeom prst="rect">
            <a:avLst/>
          </a:prstGeom>
        </p:spPr>
      </p:pic>
      <p:pic>
        <p:nvPicPr>
          <p:cNvPr id="6" name="図 5" descr="pm-out2-rt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99" y="792963"/>
            <a:ext cx="2156421" cy="2156421"/>
          </a:xfrm>
          <a:prstGeom prst="rect">
            <a:avLst/>
          </a:prstGeom>
        </p:spPr>
      </p:pic>
      <p:pic>
        <p:nvPicPr>
          <p:cNvPr id="7" name="図 6" descr="pm-out2-rt-3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884" y="792964"/>
            <a:ext cx="2153088" cy="215308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898278" y="2922075"/>
            <a:ext cx="58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 smtClean="0">
                <a:latin typeface="Book Antiqua"/>
                <a:cs typeface="Book Antiqua"/>
              </a:rPr>
              <a:t>n</a:t>
            </a:r>
            <a:r>
              <a:rPr kumimoji="1" lang="en-US" altLang="ja-JP" sz="1400" dirty="0" smtClean="0">
                <a:latin typeface="Book Antiqua"/>
                <a:cs typeface="Book Antiqua"/>
              </a:rPr>
              <a:t>=50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81120" y="2910620"/>
            <a:ext cx="71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 smtClean="0">
                <a:latin typeface="Book Antiqua"/>
                <a:cs typeface="Book Antiqua"/>
              </a:rPr>
              <a:t>N</a:t>
            </a:r>
            <a:r>
              <a:rPr kumimoji="1" lang="en-US" altLang="ja-JP" sz="1400" dirty="0" smtClean="0">
                <a:latin typeface="Book Antiqua"/>
                <a:cs typeface="Book Antiqua"/>
              </a:rPr>
              <a:t>=100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48129" y="2910621"/>
            <a:ext cx="71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 smtClean="0">
                <a:latin typeface="Book Antiqua"/>
                <a:cs typeface="Book Antiqua"/>
              </a:rPr>
              <a:t>N</a:t>
            </a:r>
            <a:r>
              <a:rPr kumimoji="1" lang="en-US" altLang="ja-JP" sz="1400" dirty="0" smtClean="0">
                <a:latin typeface="Book Antiqua"/>
                <a:cs typeface="Book Antiqua"/>
              </a:rPr>
              <a:t>=200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633197" y="2910620"/>
            <a:ext cx="71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 smtClean="0">
                <a:latin typeface="Book Antiqua"/>
                <a:cs typeface="Book Antiqua"/>
              </a:rPr>
              <a:t>N</a:t>
            </a:r>
            <a:r>
              <a:rPr kumimoji="1" lang="en-US" altLang="ja-JP" sz="1400" dirty="0" smtClean="0">
                <a:latin typeface="Book Antiqua"/>
                <a:cs typeface="Book Antiqua"/>
              </a:rPr>
              <a:t>=300</a:t>
            </a:r>
          </a:p>
        </p:txBody>
      </p:sp>
    </p:spTree>
    <p:extLst>
      <p:ext uri="{BB962C8B-B14F-4D97-AF65-F5344CB8AC3E}">
        <p14:creationId xmlns:p14="http://schemas.microsoft.com/office/powerpoint/2010/main" val="4686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</Words>
  <Application>Microsoft Macintosh PowerPoint</Application>
  <PresentationFormat>ユーザー設定</PresentationFormat>
  <Paragraphs>13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s950142</dc:creator>
  <cp:lastModifiedBy>akagi eiji</cp:lastModifiedBy>
  <cp:revision>4</cp:revision>
  <dcterms:created xsi:type="dcterms:W3CDTF">2015-08-21T03:22:33Z</dcterms:created>
  <dcterms:modified xsi:type="dcterms:W3CDTF">2015-08-22T08:49:51Z</dcterms:modified>
</cp:coreProperties>
</file>