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76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5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8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2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3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65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F029-A330-E744-87DD-CEE16FC4677A}" type="datetimeFigureOut">
              <a:rPr kumimoji="1" lang="ja-JP" altLang="en-US" smtClean="0"/>
              <a:t>4/30/16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C338-9D89-A64D-8380-379DDB82A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40115" y="1303145"/>
            <a:ext cx="956666" cy="11546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Selector</a:t>
            </a:r>
            <a:r>
              <a:rPr kumimoji="1" lang="ja-JP" altLang="en-US" sz="1400" dirty="0" smtClean="0"/>
              <a:t> </a:t>
            </a:r>
            <a:r>
              <a:rPr lang="ja-JP" altLang="ja-JP" sz="1400" dirty="0" smtClean="0"/>
              <a:t>I</a:t>
            </a:r>
            <a:r>
              <a:rPr lang="en-US" altLang="ja-JP" sz="1400" dirty="0" smtClean="0"/>
              <a:t>N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6" name="角丸四角形 5"/>
          <p:cNvSpPr/>
          <p:nvPr/>
        </p:nvSpPr>
        <p:spPr>
          <a:xfrm>
            <a:off x="5579009" y="1303144"/>
            <a:ext cx="956666" cy="1154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Selector</a:t>
            </a:r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OUT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3962572" y="1307086"/>
            <a:ext cx="1183634" cy="1150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Adder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3962572" y="3163328"/>
            <a:ext cx="1183634" cy="1772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Instruction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err="1" smtClean="0"/>
              <a:t>decorder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540115" y="3114946"/>
            <a:ext cx="956666" cy="712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ROM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834768" y="2035388"/>
            <a:ext cx="478333" cy="55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834768" y="2808174"/>
            <a:ext cx="478333" cy="55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834768" y="3559358"/>
            <a:ext cx="478333" cy="55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PC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834768" y="4378981"/>
            <a:ext cx="478333" cy="55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CF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834768" y="1303144"/>
            <a:ext cx="478333" cy="55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O/P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6264" y="2036811"/>
            <a:ext cx="28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264" y="2750556"/>
            <a:ext cx="28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6264" y="4349655"/>
            <a:ext cx="36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CF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6264" y="3530034"/>
            <a:ext cx="37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PC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264" y="1344000"/>
            <a:ext cx="39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I/P</a:t>
            </a:r>
            <a:endParaRPr kumimoji="1" lang="ja-JP" altLang="en-US" sz="1400" dirty="0"/>
          </a:p>
        </p:txBody>
      </p:sp>
      <p:cxnSp>
        <p:nvCxnSpPr>
          <p:cNvPr id="21" name="カギ線コネクタ 20"/>
          <p:cNvCxnSpPr>
            <a:stCxn id="19" idx="3"/>
          </p:cNvCxnSpPr>
          <p:nvPr/>
        </p:nvCxnSpPr>
        <p:spPr>
          <a:xfrm>
            <a:off x="1068256" y="1497889"/>
            <a:ext cx="1471859" cy="32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5" idx="3"/>
          </p:cNvCxnSpPr>
          <p:nvPr/>
        </p:nvCxnSpPr>
        <p:spPr>
          <a:xfrm flipV="1">
            <a:off x="964812" y="1746250"/>
            <a:ext cx="1575303" cy="444450"/>
          </a:xfrm>
          <a:prstGeom prst="bentConnector3">
            <a:avLst>
              <a:gd name="adj1" fmla="val 2984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6" idx="3"/>
          </p:cNvCxnSpPr>
          <p:nvPr/>
        </p:nvCxnSpPr>
        <p:spPr>
          <a:xfrm flipV="1">
            <a:off x="964812" y="2036811"/>
            <a:ext cx="1575303" cy="8676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8" idx="3"/>
            <a:endCxn id="9" idx="1"/>
          </p:cNvCxnSpPr>
          <p:nvPr/>
        </p:nvCxnSpPr>
        <p:spPr>
          <a:xfrm flipV="1">
            <a:off x="1049408" y="3470950"/>
            <a:ext cx="1490707" cy="21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10" idx="1"/>
          </p:cNvCxnSpPr>
          <p:nvPr/>
        </p:nvCxnSpPr>
        <p:spPr>
          <a:xfrm>
            <a:off x="6535675" y="1746250"/>
            <a:ext cx="1299093" cy="567591"/>
          </a:xfrm>
          <a:prstGeom prst="bentConnector3">
            <a:avLst>
              <a:gd name="adj1" fmla="val 7101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endCxn id="11" idx="1"/>
          </p:cNvCxnSpPr>
          <p:nvPr/>
        </p:nvCxnSpPr>
        <p:spPr>
          <a:xfrm>
            <a:off x="6535677" y="2035388"/>
            <a:ext cx="1299091" cy="1051239"/>
          </a:xfrm>
          <a:prstGeom prst="bentConnector3">
            <a:avLst>
              <a:gd name="adj1" fmla="val 563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endCxn id="12" idx="1"/>
          </p:cNvCxnSpPr>
          <p:nvPr/>
        </p:nvCxnSpPr>
        <p:spPr>
          <a:xfrm>
            <a:off x="6413503" y="2457830"/>
            <a:ext cx="1421265" cy="13799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496781" y="3675073"/>
            <a:ext cx="4657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496781" y="1646314"/>
            <a:ext cx="465791" cy="1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46206" y="1642822"/>
            <a:ext cx="4328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7" idx="3"/>
          </p:cNvCxnSpPr>
          <p:nvPr/>
        </p:nvCxnSpPr>
        <p:spPr>
          <a:xfrm>
            <a:off x="1039151" y="4503544"/>
            <a:ext cx="292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14" idx="1"/>
          </p:cNvCxnSpPr>
          <p:nvPr/>
        </p:nvCxnSpPr>
        <p:spPr>
          <a:xfrm>
            <a:off x="6535675" y="1581597"/>
            <a:ext cx="12990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8" idx="0"/>
            <a:endCxn id="6" idx="2"/>
          </p:cNvCxnSpPr>
          <p:nvPr/>
        </p:nvCxnSpPr>
        <p:spPr>
          <a:xfrm rot="5400000" flipH="1" flipV="1">
            <a:off x="4953116" y="2059103"/>
            <a:ext cx="705499" cy="15029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8" idx="0"/>
            <a:endCxn id="4" idx="2"/>
          </p:cNvCxnSpPr>
          <p:nvPr/>
        </p:nvCxnSpPr>
        <p:spPr>
          <a:xfrm rot="16200000" flipV="1">
            <a:off x="3433670" y="2042608"/>
            <a:ext cx="705499" cy="15359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9" idx="3"/>
            <a:endCxn id="7" idx="1"/>
          </p:cNvCxnSpPr>
          <p:nvPr/>
        </p:nvCxnSpPr>
        <p:spPr>
          <a:xfrm flipV="1">
            <a:off x="3496781" y="1882458"/>
            <a:ext cx="465791" cy="1588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" idx="3"/>
            <a:endCxn id="13" idx="1"/>
          </p:cNvCxnSpPr>
          <p:nvPr/>
        </p:nvCxnSpPr>
        <p:spPr>
          <a:xfrm>
            <a:off x="5146206" y="1882458"/>
            <a:ext cx="2688562" cy="2774976"/>
          </a:xfrm>
          <a:prstGeom prst="bentConnector3">
            <a:avLst>
              <a:gd name="adj1" fmla="val 1008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209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22</Words>
  <Application>Microsoft Macintosh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5</cp:revision>
  <dcterms:created xsi:type="dcterms:W3CDTF">2016-04-29T23:55:02Z</dcterms:created>
  <dcterms:modified xsi:type="dcterms:W3CDTF">2016-04-30T22:55:59Z</dcterms:modified>
</cp:coreProperties>
</file>