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7102" autoAdjust="0"/>
    <p:restoredTop sz="99168" autoAdjust="0"/>
  </p:normalViewPr>
  <p:slideViewPr>
    <p:cSldViewPr snapToGrid="0" snapToObjects="1">
      <p:cViewPr varScale="1">
        <p:scale>
          <a:sx n="92" d="100"/>
          <a:sy n="92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9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1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4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92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B22-28C5-234F-9464-2F64D04ADB99}" type="datetimeFigureOut">
              <a:rPr kumimoji="1" lang="ja-JP" altLang="en-US" smtClean="0"/>
              <a:t>18/01/07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4A93-1F9A-B242-B540-DBD378FE0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2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t-original-no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0" y="826521"/>
            <a:ext cx="3251200" cy="3251200"/>
          </a:xfrm>
          <a:prstGeom prst="rect">
            <a:avLst/>
          </a:prstGeom>
        </p:spPr>
      </p:pic>
      <p:pic>
        <p:nvPicPr>
          <p:cNvPr id="5" name="図 4" descr="pt-useclassic-no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26521"/>
            <a:ext cx="3251200" cy="32512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79367" y="4291328"/>
            <a:ext cx="2816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1  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点光源、直接光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フォトンマップ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7200" y="4291327"/>
            <a:ext cx="3278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2  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点光源、直接光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古典レイトレーシング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963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79367" y="4291328"/>
            <a:ext cx="2816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3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面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フォトンマップ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7200" y="4291327"/>
            <a:ext cx="3278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4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面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古典レイトレーシング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para-original-no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0" y="826521"/>
            <a:ext cx="3251200" cy="3251200"/>
          </a:xfrm>
          <a:prstGeom prst="rect">
            <a:avLst/>
          </a:prstGeom>
        </p:spPr>
      </p:pic>
      <p:pic>
        <p:nvPicPr>
          <p:cNvPr id="8" name="図 7" descr="para-useclassic-no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82652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79367" y="4291328"/>
            <a:ext cx="2970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5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平行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フォトンマップ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7200" y="4291327"/>
            <a:ext cx="343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6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平行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光源、直接光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=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古典レイトレーシング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sun-original-no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5" y="826521"/>
            <a:ext cx="3251200" cy="3251200"/>
          </a:xfrm>
          <a:prstGeom prst="rect">
            <a:avLst/>
          </a:prstGeom>
        </p:spPr>
      </p:pic>
      <p:pic>
        <p:nvPicPr>
          <p:cNvPr id="4" name="図 3" descr="sun-useclassic-no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18" y="82652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4452482" y="1055980"/>
            <a:ext cx="570831" cy="56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17853" y="7731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i="1" dirty="0" smtClean="0">
                <a:latin typeface="Book Antiqua"/>
                <a:cs typeface="Book Antiqua"/>
              </a:rPr>
              <a:t>-xr-1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72987" y="7731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i="1" dirty="0" smtClean="0">
                <a:latin typeface="Book Antiqua"/>
                <a:cs typeface="Book Antiqua"/>
              </a:rPr>
              <a:t>-xr+1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17853" y="11668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>
                <a:latin typeface="Book Antiqua"/>
                <a:cs typeface="Book Antiqua"/>
              </a:rPr>
              <a:t>-1</a:t>
            </a:r>
            <a:endParaRPr kumimoji="1" lang="ja-JP" altLang="en-US" sz="1000" i="1" dirty="0">
              <a:latin typeface="Book Antiqua"/>
              <a:cs typeface="Book Antiqu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47989" y="1166821"/>
            <a:ext cx="358927" cy="3313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>
                <a:latin typeface="Book Antiqua"/>
                <a:cs typeface="Book Antiqua"/>
              </a:rPr>
              <a:t>p</a:t>
            </a:r>
            <a:endParaRPr kumimoji="1" lang="ja-JP" altLang="en-US" sz="1000" i="1" dirty="0">
              <a:latin typeface="Book Antiqua"/>
              <a:cs typeface="Book Antiqu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72987" y="11668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>
                <a:latin typeface="Book Antiqua"/>
                <a:cs typeface="Book Antiqua"/>
              </a:rPr>
              <a:t>1</a:t>
            </a:r>
            <a:endParaRPr kumimoji="1" lang="ja-JP" altLang="en-US" sz="1000" i="1" dirty="0">
              <a:latin typeface="Book Antiqua"/>
              <a:cs typeface="Book Antiqu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7853" y="15732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" i="1" dirty="0">
                <a:latin typeface="Book Antiqua"/>
                <a:cs typeface="Book Antiqua"/>
              </a:rPr>
              <a:t>x</a:t>
            </a:r>
            <a:r>
              <a:rPr kumimoji="1" lang="en-US" altLang="ja-JP" sz="600" i="1" dirty="0" smtClean="0">
                <a:latin typeface="Book Antiqua"/>
                <a:cs typeface="Book Antiqua"/>
              </a:rPr>
              <a:t>r-1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47989" y="15732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i="1" dirty="0" err="1" smtClean="0">
                <a:latin typeface="Book Antiqua"/>
                <a:cs typeface="Book Antiqua"/>
              </a:rPr>
              <a:t>xr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72987" y="15732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" i="1" dirty="0">
                <a:latin typeface="Book Antiqua"/>
                <a:cs typeface="Book Antiqua"/>
              </a:rPr>
              <a:t>x</a:t>
            </a:r>
            <a:r>
              <a:rPr kumimoji="1" lang="en-US" altLang="ja-JP" sz="600" i="1" dirty="0" smtClean="0">
                <a:latin typeface="Book Antiqua"/>
                <a:cs typeface="Book Antiqua"/>
              </a:rPr>
              <a:t>r+1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47989" y="773121"/>
            <a:ext cx="358927" cy="33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" i="1" dirty="0" smtClean="0">
                <a:latin typeface="Book Antiqua"/>
                <a:cs typeface="Book Antiqua"/>
              </a:rPr>
              <a:t>-</a:t>
            </a:r>
            <a:r>
              <a:rPr kumimoji="1" lang="en-US" altLang="ja-JP" sz="600" i="1" dirty="0" err="1" smtClean="0">
                <a:latin typeface="Book Antiqua"/>
                <a:cs typeface="Book Antiqua"/>
              </a:rPr>
              <a:t>xr</a:t>
            </a:r>
            <a:endParaRPr kumimoji="1" lang="ja-JP" altLang="en-US" sz="600" i="1" dirty="0">
              <a:latin typeface="Book Antiqua"/>
              <a:cs typeface="Book Antiqu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367" y="2024662"/>
            <a:ext cx="200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7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周囲の画素と比較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xr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は画面の横方向画素数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67067" y="773121"/>
            <a:ext cx="1141662" cy="11314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14" idx="0"/>
            <a:endCxn id="14" idx="2"/>
          </p:cNvCxnSpPr>
          <p:nvPr/>
        </p:nvCxnSpPr>
        <p:spPr>
          <a:xfrm>
            <a:off x="4737898" y="773121"/>
            <a:ext cx="0" cy="113143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4" idx="1"/>
            <a:endCxn id="14" idx="3"/>
          </p:cNvCxnSpPr>
          <p:nvPr/>
        </p:nvCxnSpPr>
        <p:spPr>
          <a:xfrm>
            <a:off x="4167067" y="1338840"/>
            <a:ext cx="1141662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4703254" y="1301309"/>
            <a:ext cx="69288" cy="75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4988669" y="1018449"/>
            <a:ext cx="69288" cy="75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4988669" y="1584168"/>
            <a:ext cx="69288" cy="75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4417838" y="1029397"/>
            <a:ext cx="69288" cy="75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4417838" y="1584168"/>
            <a:ext cx="69288" cy="75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90717" y="2024662"/>
            <a:ext cx="156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8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追加レイの位置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44185" y="11668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追加レイ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9" name="直線矢印コネクタ 28"/>
          <p:cNvCxnSpPr>
            <a:stCxn id="27" idx="1"/>
            <a:endCxn id="21" idx="6"/>
          </p:cNvCxnSpPr>
          <p:nvPr/>
        </p:nvCxnSpPr>
        <p:spPr>
          <a:xfrm flipH="1" flipV="1">
            <a:off x="5057957" y="1055980"/>
            <a:ext cx="486228" cy="249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1"/>
            <a:endCxn id="23" idx="6"/>
          </p:cNvCxnSpPr>
          <p:nvPr/>
        </p:nvCxnSpPr>
        <p:spPr>
          <a:xfrm flipH="1">
            <a:off x="5057957" y="1305321"/>
            <a:ext cx="486228" cy="316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36610" y="14831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計算済の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点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5" name="直線矢印コネクタ 34"/>
          <p:cNvCxnSpPr>
            <a:stCxn id="34" idx="3"/>
          </p:cNvCxnSpPr>
          <p:nvPr/>
        </p:nvCxnSpPr>
        <p:spPr>
          <a:xfrm flipV="1">
            <a:off x="3990717" y="1376371"/>
            <a:ext cx="712537" cy="245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79367" y="4291328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9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面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アンチエリアシング無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01882" y="4291327"/>
            <a:ext cx="278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10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面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光源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、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アンチエリアシング有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図 7" descr="para-useclassic-no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9" y="826521"/>
            <a:ext cx="3251200" cy="3251200"/>
          </a:xfrm>
          <a:prstGeom prst="rect">
            <a:avLst/>
          </a:prstGeom>
        </p:spPr>
      </p:pic>
      <p:pic>
        <p:nvPicPr>
          <p:cNvPr id="3" name="図 2" descr="para-useclassic-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2652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48733" y="2841726"/>
            <a:ext cx="4598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図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11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 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左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アンチエリアシング無、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右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アンチエリアシング有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zoom-an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82" y="1113369"/>
            <a:ext cx="1701800" cy="1460500"/>
          </a:xfrm>
          <a:prstGeom prst="rect">
            <a:avLst/>
          </a:prstGeom>
        </p:spPr>
      </p:pic>
      <p:pic>
        <p:nvPicPr>
          <p:cNvPr id="4" name="図 3" descr="zoom-no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1" y="1113369"/>
            <a:ext cx="1765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6435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126</Words>
  <Application>Microsoft Macintosh PowerPoint</Application>
  <PresentationFormat>画面に合わせる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6</cp:revision>
  <cp:lastPrinted>2018-01-07T12:39:11Z</cp:lastPrinted>
  <dcterms:created xsi:type="dcterms:W3CDTF">2018-01-07T10:34:02Z</dcterms:created>
  <dcterms:modified xsi:type="dcterms:W3CDTF">2018-01-08T00:50:23Z</dcterms:modified>
</cp:coreProperties>
</file>