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7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6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40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49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7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02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59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5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98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5E8D-087A-4365-8A99-06FB6DFB5FA7}" type="datetimeFigureOut">
              <a:rPr kumimoji="1" lang="ja-JP" altLang="en-US" smtClean="0"/>
              <a:t>2015/8/22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4E43-3EF2-4992-A5F1-F9ADF5C6A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60" y="1261740"/>
            <a:ext cx="2438400" cy="2438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60" y="1261740"/>
            <a:ext cx="2438400" cy="2438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00" y="3960000"/>
            <a:ext cx="2438400" cy="2438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60" y="3960000"/>
            <a:ext cx="2438400" cy="2438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60" y="1261740"/>
            <a:ext cx="2438400" cy="24384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60" y="3960000"/>
            <a:ext cx="2438400" cy="2438400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417320" y="21945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17319" y="48573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例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92113" y="89240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フォトン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マップ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74985" y="892408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フォトンマッピング法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829145" y="8924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古典的光線追跡法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613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80" y="912000"/>
            <a:ext cx="2438400" cy="2438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40" y="912000"/>
            <a:ext cx="2438400" cy="2438400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1981200" y="237744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615440" y="179070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68215" y="291846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163920" y="1747590"/>
            <a:ext cx="365760" cy="340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stCxn id="16" idx="0"/>
            <a:endCxn id="8" idx="4"/>
          </p:cNvCxnSpPr>
          <p:nvPr/>
        </p:nvCxnSpPr>
        <p:spPr>
          <a:xfrm flipV="1">
            <a:off x="1615440" y="2131200"/>
            <a:ext cx="182880" cy="1419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368417" y="355092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(A)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7" name="直線矢印コネクタ 16"/>
          <p:cNvCxnSpPr>
            <a:stCxn id="26" idx="0"/>
            <a:endCxn id="7" idx="4"/>
          </p:cNvCxnSpPr>
          <p:nvPr/>
        </p:nvCxnSpPr>
        <p:spPr>
          <a:xfrm flipV="1">
            <a:off x="2152896" y="2717940"/>
            <a:ext cx="11184" cy="8329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7" idx="0"/>
            <a:endCxn id="9" idx="4"/>
          </p:cNvCxnSpPr>
          <p:nvPr/>
        </p:nvCxnSpPr>
        <p:spPr>
          <a:xfrm flipH="1" flipV="1">
            <a:off x="2851095" y="3258960"/>
            <a:ext cx="18058" cy="2919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8" idx="0"/>
            <a:endCxn id="10" idx="4"/>
          </p:cNvCxnSpPr>
          <p:nvPr/>
        </p:nvCxnSpPr>
        <p:spPr>
          <a:xfrm flipH="1" flipV="1">
            <a:off x="3346800" y="2088090"/>
            <a:ext cx="15598" cy="14641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906674" y="355092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(B)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6939" y="355092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(C)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111367" y="3552251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(D)</a:t>
            </a:r>
            <a:endParaRPr kumimoji="1" lang="ja-JP" altLang="en-US" sz="1400" b="1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24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s950142</dc:creator>
  <cp:lastModifiedBy>s950142</cp:lastModifiedBy>
  <cp:revision>3</cp:revision>
  <dcterms:created xsi:type="dcterms:W3CDTF">2015-08-21T03:22:33Z</dcterms:created>
  <dcterms:modified xsi:type="dcterms:W3CDTF">2015-08-21T23:01:44Z</dcterms:modified>
</cp:coreProperties>
</file>