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>
        <p:scale>
          <a:sx n="100" d="100"/>
          <a:sy n="100" d="100"/>
        </p:scale>
        <p:origin x="17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5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2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0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3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8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4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0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5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87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75EB-D72D-4A87-B56A-E6A64515DECD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0138-EDF7-48B0-B446-A459FDE50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3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480560" y="882015"/>
            <a:ext cx="914400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931426" y="1469707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6" name="直線コネクタ 5"/>
          <p:cNvCxnSpPr>
            <a:stCxn id="5" idx="4"/>
          </p:cNvCxnSpPr>
          <p:nvPr/>
        </p:nvCxnSpPr>
        <p:spPr>
          <a:xfrm flipH="1">
            <a:off x="4984246" y="1577657"/>
            <a:ext cx="521" cy="926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619102" y="84599"/>
            <a:ext cx="505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CLR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11" name="直線コネクタ 10"/>
          <p:cNvCxnSpPr>
            <a:stCxn id="4" idx="3"/>
          </p:cNvCxnSpPr>
          <p:nvPr/>
        </p:nvCxnSpPr>
        <p:spPr>
          <a:xfrm>
            <a:off x="5394960" y="1173480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004468" y="103498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871053" y="882015"/>
            <a:ext cx="396148" cy="58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MP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>
            <a:stCxn id="4" idx="1"/>
            <a:endCxn id="15" idx="3"/>
          </p:cNvCxnSpPr>
          <p:nvPr/>
        </p:nvCxnSpPr>
        <p:spPr>
          <a:xfrm flipH="1">
            <a:off x="4267201" y="1173480"/>
            <a:ext cx="213359" cy="23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24" idx="3"/>
          </p:cNvCxnSpPr>
          <p:nvPr/>
        </p:nvCxnSpPr>
        <p:spPr>
          <a:xfrm flipV="1">
            <a:off x="2468411" y="1240899"/>
            <a:ext cx="1396406" cy="72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137871" y="110963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480560" y="1814830"/>
            <a:ext cx="914400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4931426" y="2402522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27" name="直線コネクタ 26"/>
          <p:cNvCxnSpPr>
            <a:stCxn id="26" idx="4"/>
          </p:cNvCxnSpPr>
          <p:nvPr/>
        </p:nvCxnSpPr>
        <p:spPr>
          <a:xfrm flipH="1">
            <a:off x="4984246" y="2510472"/>
            <a:ext cx="521" cy="689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5" idx="3"/>
          </p:cNvCxnSpPr>
          <p:nvPr/>
        </p:nvCxnSpPr>
        <p:spPr>
          <a:xfrm>
            <a:off x="5394960" y="2106295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004468" y="19677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871053" y="1814830"/>
            <a:ext cx="396148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MP</a:t>
            </a:r>
            <a:endParaRPr kumimoji="1" lang="ja-JP" altLang="en-US" sz="1200" dirty="0"/>
          </a:p>
        </p:txBody>
      </p:sp>
      <p:cxnSp>
        <p:nvCxnSpPr>
          <p:cNvPr id="32" name="直線コネクタ 31"/>
          <p:cNvCxnSpPr>
            <a:stCxn id="25" idx="1"/>
            <a:endCxn id="31" idx="3"/>
          </p:cNvCxnSpPr>
          <p:nvPr/>
        </p:nvCxnSpPr>
        <p:spPr>
          <a:xfrm flipH="1">
            <a:off x="4267201" y="2106295"/>
            <a:ext cx="2133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4" idx="3"/>
          </p:cNvCxnSpPr>
          <p:nvPr/>
        </p:nvCxnSpPr>
        <p:spPr>
          <a:xfrm flipV="1">
            <a:off x="2474642" y="2173356"/>
            <a:ext cx="1396411" cy="7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144102" y="204209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480560" y="2730978"/>
            <a:ext cx="914400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cxnSp>
        <p:nvCxnSpPr>
          <p:cNvPr id="39" name="直線コネクタ 38"/>
          <p:cNvCxnSpPr>
            <a:stCxn id="35" idx="3"/>
          </p:cNvCxnSpPr>
          <p:nvPr/>
        </p:nvCxnSpPr>
        <p:spPr>
          <a:xfrm>
            <a:off x="5394960" y="3022443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04468" y="288394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71053" y="2730978"/>
            <a:ext cx="396148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MP</a:t>
            </a:r>
            <a:endParaRPr kumimoji="1" lang="ja-JP" altLang="en-US" sz="1200" dirty="0"/>
          </a:p>
        </p:txBody>
      </p:sp>
      <p:cxnSp>
        <p:nvCxnSpPr>
          <p:cNvPr id="42" name="直線コネクタ 41"/>
          <p:cNvCxnSpPr>
            <a:stCxn id="35" idx="1"/>
            <a:endCxn id="41" idx="3"/>
          </p:cNvCxnSpPr>
          <p:nvPr/>
        </p:nvCxnSpPr>
        <p:spPr>
          <a:xfrm flipH="1">
            <a:off x="4267201" y="3022443"/>
            <a:ext cx="2133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4" idx="3"/>
          </p:cNvCxnSpPr>
          <p:nvPr/>
        </p:nvCxnSpPr>
        <p:spPr>
          <a:xfrm flipV="1">
            <a:off x="2474642" y="3089504"/>
            <a:ext cx="1396411" cy="7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144102" y="295823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 flipH="1">
            <a:off x="5842255" y="314325"/>
            <a:ext cx="3574" cy="4104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4984249" y="1670332"/>
            <a:ext cx="861577" cy="3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4984249" y="2578451"/>
            <a:ext cx="861576" cy="19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4931426" y="3319985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57" name="直線コネクタ 56"/>
          <p:cNvCxnSpPr>
            <a:stCxn id="56" idx="4"/>
          </p:cNvCxnSpPr>
          <p:nvPr/>
        </p:nvCxnSpPr>
        <p:spPr>
          <a:xfrm flipH="1">
            <a:off x="4984246" y="3427935"/>
            <a:ext cx="521" cy="679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4984249" y="3495914"/>
            <a:ext cx="861576" cy="19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4480560" y="3654361"/>
            <a:ext cx="914400" cy="58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D-FF</a:t>
            </a:r>
            <a:endParaRPr kumimoji="1" lang="ja-JP" altLang="en-US" dirty="0"/>
          </a:p>
        </p:txBody>
      </p:sp>
      <p:cxnSp>
        <p:nvCxnSpPr>
          <p:cNvPr id="60" name="直線コネクタ 59"/>
          <p:cNvCxnSpPr>
            <a:stCxn id="59" idx="3"/>
          </p:cNvCxnSpPr>
          <p:nvPr/>
        </p:nvCxnSpPr>
        <p:spPr>
          <a:xfrm>
            <a:off x="5394960" y="3945826"/>
            <a:ext cx="68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004468" y="380732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Q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871053" y="3647125"/>
            <a:ext cx="396148" cy="590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MP</a:t>
            </a:r>
            <a:endParaRPr kumimoji="1" lang="ja-JP" altLang="en-US" sz="1200" dirty="0"/>
          </a:p>
        </p:txBody>
      </p:sp>
      <p:cxnSp>
        <p:nvCxnSpPr>
          <p:cNvPr id="63" name="直線コネクタ 62"/>
          <p:cNvCxnSpPr>
            <a:stCxn id="59" idx="1"/>
            <a:endCxn id="62" idx="3"/>
          </p:cNvCxnSpPr>
          <p:nvPr/>
        </p:nvCxnSpPr>
        <p:spPr>
          <a:xfrm flipH="1" flipV="1">
            <a:off x="4267201" y="3942208"/>
            <a:ext cx="213359" cy="36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65" idx="3"/>
          </p:cNvCxnSpPr>
          <p:nvPr/>
        </p:nvCxnSpPr>
        <p:spPr>
          <a:xfrm flipV="1">
            <a:off x="2474642" y="4012887"/>
            <a:ext cx="1396411" cy="7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2144102" y="388162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B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4931426" y="4243368"/>
            <a:ext cx="106681" cy="10795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cxnSp>
        <p:nvCxnSpPr>
          <p:cNvPr id="67" name="直線コネクタ 66"/>
          <p:cNvCxnSpPr>
            <a:stCxn id="66" idx="4"/>
          </p:cNvCxnSpPr>
          <p:nvPr/>
        </p:nvCxnSpPr>
        <p:spPr>
          <a:xfrm flipH="1">
            <a:off x="4984246" y="4351318"/>
            <a:ext cx="521" cy="679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4984249" y="4419297"/>
            <a:ext cx="861576" cy="19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 flipV="1">
            <a:off x="5812668" y="163819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円/楕円 70"/>
          <p:cNvSpPr/>
          <p:nvPr/>
        </p:nvSpPr>
        <p:spPr>
          <a:xfrm flipV="1">
            <a:off x="5812668" y="254913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円/楕円 71"/>
          <p:cNvSpPr/>
          <p:nvPr/>
        </p:nvSpPr>
        <p:spPr>
          <a:xfrm flipV="1">
            <a:off x="5812668" y="346342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0" name="直線コネクタ 79"/>
          <p:cNvCxnSpPr/>
          <p:nvPr/>
        </p:nvCxnSpPr>
        <p:spPr>
          <a:xfrm>
            <a:off x="5608319" y="3583781"/>
            <a:ext cx="1" cy="3606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3346962" y="3583781"/>
            <a:ext cx="22637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 flipV="1">
            <a:off x="5578732" y="3911971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>
            <a:off x="5608319" y="2659764"/>
            <a:ext cx="1" cy="3606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H="1">
            <a:off x="2869406" y="2659764"/>
            <a:ext cx="274129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 flipV="1">
            <a:off x="5578732" y="298795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9" name="直線コネクタ 88"/>
          <p:cNvCxnSpPr/>
          <p:nvPr/>
        </p:nvCxnSpPr>
        <p:spPr>
          <a:xfrm>
            <a:off x="5608381" y="1744297"/>
            <a:ext cx="1" cy="3606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H="1">
            <a:off x="2792131" y="1744297"/>
            <a:ext cx="281863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円/楕円 90"/>
          <p:cNvSpPr/>
          <p:nvPr/>
        </p:nvSpPr>
        <p:spPr>
          <a:xfrm flipV="1">
            <a:off x="5578794" y="2072487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2" name="直線コネクタ 91"/>
          <p:cNvCxnSpPr/>
          <p:nvPr/>
        </p:nvCxnSpPr>
        <p:spPr>
          <a:xfrm>
            <a:off x="5608319" y="810801"/>
            <a:ext cx="1" cy="3606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>
            <a:off x="2705468" y="810801"/>
            <a:ext cx="29052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円/楕円 93"/>
          <p:cNvSpPr/>
          <p:nvPr/>
        </p:nvSpPr>
        <p:spPr>
          <a:xfrm flipV="1">
            <a:off x="5578732" y="1138991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5" name="グループ化 94"/>
          <p:cNvGrpSpPr/>
          <p:nvPr/>
        </p:nvGrpSpPr>
        <p:grpSpPr>
          <a:xfrm>
            <a:off x="3200150" y="3516209"/>
            <a:ext cx="585785" cy="595314"/>
            <a:chOff x="5994590" y="4164611"/>
            <a:chExt cx="1880823" cy="1888490"/>
          </a:xfrm>
        </p:grpSpPr>
        <p:grpSp>
          <p:nvGrpSpPr>
            <p:cNvPr id="96" name="図形グループ 49"/>
            <p:cNvGrpSpPr/>
            <p:nvPr/>
          </p:nvGrpSpPr>
          <p:grpSpPr>
            <a:xfrm>
              <a:off x="6776829" y="4727221"/>
              <a:ext cx="447075" cy="763270"/>
              <a:chOff x="2512025" y="2420620"/>
              <a:chExt cx="447075" cy="763270"/>
            </a:xfrm>
          </p:grpSpPr>
          <p:cxnSp>
            <p:nvCxnSpPr>
              <p:cNvPr id="101" name="直線コネクタ 100"/>
              <p:cNvCxnSpPr/>
              <p:nvPr/>
            </p:nvCxnSpPr>
            <p:spPr>
              <a:xfrm>
                <a:off x="2512025" y="242062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>
                <a:off x="2512025" y="318389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円弧 96"/>
            <p:cNvSpPr/>
            <p:nvPr/>
          </p:nvSpPr>
          <p:spPr>
            <a:xfrm>
              <a:off x="6107574" y="4616095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98" name="円弧 97"/>
            <p:cNvSpPr/>
            <p:nvPr/>
          </p:nvSpPr>
          <p:spPr>
            <a:xfrm>
              <a:off x="6572394" y="4727221"/>
              <a:ext cx="1303019" cy="1325880"/>
            </a:xfrm>
            <a:prstGeom prst="arc">
              <a:avLst>
                <a:gd name="adj1" fmla="val 16200000"/>
                <a:gd name="adj2" fmla="val 201200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99" name="円弧 98"/>
            <p:cNvSpPr/>
            <p:nvPr/>
          </p:nvSpPr>
          <p:spPr>
            <a:xfrm flipV="1">
              <a:off x="6572394" y="4164611"/>
              <a:ext cx="1303019" cy="1325880"/>
            </a:xfrm>
            <a:prstGeom prst="arc">
              <a:avLst>
                <a:gd name="adj1" fmla="val 16200000"/>
                <a:gd name="adj2" fmla="val 2007431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0" name="円弧 99"/>
            <p:cNvSpPr/>
            <p:nvPr/>
          </p:nvSpPr>
          <p:spPr>
            <a:xfrm>
              <a:off x="5994590" y="4612382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111" name="直線コネクタ 110"/>
          <p:cNvCxnSpPr/>
          <p:nvPr/>
        </p:nvCxnSpPr>
        <p:spPr>
          <a:xfrm flipH="1">
            <a:off x="3767329" y="3813796"/>
            <a:ext cx="1013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3194469" y="2591819"/>
            <a:ext cx="585785" cy="595314"/>
            <a:chOff x="5994590" y="4164611"/>
            <a:chExt cx="1880823" cy="1888490"/>
          </a:xfrm>
        </p:grpSpPr>
        <p:grpSp>
          <p:nvGrpSpPr>
            <p:cNvPr id="114" name="図形グループ 49"/>
            <p:cNvGrpSpPr/>
            <p:nvPr/>
          </p:nvGrpSpPr>
          <p:grpSpPr>
            <a:xfrm>
              <a:off x="6776829" y="4727221"/>
              <a:ext cx="447075" cy="763270"/>
              <a:chOff x="2512025" y="2420620"/>
              <a:chExt cx="447075" cy="763270"/>
            </a:xfrm>
          </p:grpSpPr>
          <p:cxnSp>
            <p:nvCxnSpPr>
              <p:cNvPr id="119" name="直線コネクタ 118"/>
              <p:cNvCxnSpPr/>
              <p:nvPr/>
            </p:nvCxnSpPr>
            <p:spPr>
              <a:xfrm>
                <a:off x="2512025" y="242062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2512025" y="318389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円弧 114"/>
            <p:cNvSpPr/>
            <p:nvPr/>
          </p:nvSpPr>
          <p:spPr>
            <a:xfrm>
              <a:off x="6107574" y="4616095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16" name="円弧 115"/>
            <p:cNvSpPr/>
            <p:nvPr/>
          </p:nvSpPr>
          <p:spPr>
            <a:xfrm>
              <a:off x="6572394" y="4727221"/>
              <a:ext cx="1303019" cy="1325880"/>
            </a:xfrm>
            <a:prstGeom prst="arc">
              <a:avLst>
                <a:gd name="adj1" fmla="val 16200000"/>
                <a:gd name="adj2" fmla="val 201200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17" name="円弧 116"/>
            <p:cNvSpPr/>
            <p:nvPr/>
          </p:nvSpPr>
          <p:spPr>
            <a:xfrm flipV="1">
              <a:off x="6572394" y="4164611"/>
              <a:ext cx="1303019" cy="1325880"/>
            </a:xfrm>
            <a:prstGeom prst="arc">
              <a:avLst>
                <a:gd name="adj1" fmla="val 16200000"/>
                <a:gd name="adj2" fmla="val 2007431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18" name="円弧 117"/>
            <p:cNvSpPr/>
            <p:nvPr/>
          </p:nvSpPr>
          <p:spPr>
            <a:xfrm>
              <a:off x="5994590" y="4612382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121" name="直線コネクタ 120"/>
          <p:cNvCxnSpPr/>
          <p:nvPr/>
        </p:nvCxnSpPr>
        <p:spPr>
          <a:xfrm flipH="1">
            <a:off x="3764948" y="2889610"/>
            <a:ext cx="1013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グループ化 121"/>
          <p:cNvGrpSpPr/>
          <p:nvPr/>
        </p:nvGrpSpPr>
        <p:grpSpPr>
          <a:xfrm>
            <a:off x="3193077" y="1682676"/>
            <a:ext cx="585785" cy="595314"/>
            <a:chOff x="5994590" y="4164611"/>
            <a:chExt cx="1880823" cy="1888490"/>
          </a:xfrm>
        </p:grpSpPr>
        <p:grpSp>
          <p:nvGrpSpPr>
            <p:cNvPr id="123" name="図形グループ 49"/>
            <p:cNvGrpSpPr/>
            <p:nvPr/>
          </p:nvGrpSpPr>
          <p:grpSpPr>
            <a:xfrm>
              <a:off x="6776829" y="4727221"/>
              <a:ext cx="447075" cy="763270"/>
              <a:chOff x="2512025" y="2420620"/>
              <a:chExt cx="447075" cy="763270"/>
            </a:xfrm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2512025" y="242062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2512025" y="3183890"/>
                <a:ext cx="4470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円弧 123"/>
            <p:cNvSpPr/>
            <p:nvPr/>
          </p:nvSpPr>
          <p:spPr>
            <a:xfrm>
              <a:off x="6107574" y="4616095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25" name="円弧 124"/>
            <p:cNvSpPr/>
            <p:nvPr/>
          </p:nvSpPr>
          <p:spPr>
            <a:xfrm>
              <a:off x="6572394" y="4727221"/>
              <a:ext cx="1303019" cy="1325880"/>
            </a:xfrm>
            <a:prstGeom prst="arc">
              <a:avLst>
                <a:gd name="adj1" fmla="val 16200000"/>
                <a:gd name="adj2" fmla="val 201200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26" name="円弧 125"/>
            <p:cNvSpPr/>
            <p:nvPr/>
          </p:nvSpPr>
          <p:spPr>
            <a:xfrm flipV="1">
              <a:off x="6572394" y="4164611"/>
              <a:ext cx="1303019" cy="1325880"/>
            </a:xfrm>
            <a:prstGeom prst="arc">
              <a:avLst>
                <a:gd name="adj1" fmla="val 16200000"/>
                <a:gd name="adj2" fmla="val 2007431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127" name="円弧 126"/>
            <p:cNvSpPr/>
            <p:nvPr/>
          </p:nvSpPr>
          <p:spPr>
            <a:xfrm>
              <a:off x="5994590" y="4612382"/>
              <a:ext cx="822960" cy="992505"/>
            </a:xfrm>
            <a:prstGeom prst="arc">
              <a:avLst>
                <a:gd name="adj1" fmla="val 18263074"/>
                <a:gd name="adj2" fmla="val 3324404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130" name="直線コネクタ 129"/>
          <p:cNvCxnSpPr/>
          <p:nvPr/>
        </p:nvCxnSpPr>
        <p:spPr>
          <a:xfrm flipH="1">
            <a:off x="3764948" y="1983798"/>
            <a:ext cx="1013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 flipV="1">
            <a:off x="2702063" y="2021921"/>
            <a:ext cx="741220" cy="35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図形グループ 50"/>
          <p:cNvGrpSpPr/>
          <p:nvPr/>
        </p:nvGrpSpPr>
        <p:grpSpPr>
          <a:xfrm>
            <a:off x="2950534" y="2821014"/>
            <a:ext cx="326855" cy="240609"/>
            <a:chOff x="2495550" y="3385820"/>
            <a:chExt cx="1019845" cy="762000"/>
          </a:xfrm>
        </p:grpSpPr>
        <p:sp>
          <p:nvSpPr>
            <p:cNvPr id="141" name="円弧 140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42" name="直線コネクタ 141"/>
            <p:cNvCxnSpPr>
              <a:endCxn id="141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endCxn id="141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直線コネクタ 144"/>
          <p:cNvCxnSpPr/>
          <p:nvPr/>
        </p:nvCxnSpPr>
        <p:spPr>
          <a:xfrm flipH="1" flipV="1">
            <a:off x="3270572" y="2941171"/>
            <a:ext cx="1745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図形グループ 50"/>
          <p:cNvGrpSpPr/>
          <p:nvPr/>
        </p:nvGrpSpPr>
        <p:grpSpPr>
          <a:xfrm>
            <a:off x="2951019" y="3737322"/>
            <a:ext cx="326855" cy="240609"/>
            <a:chOff x="2495550" y="3385820"/>
            <a:chExt cx="1019845" cy="762000"/>
          </a:xfrm>
        </p:grpSpPr>
        <p:sp>
          <p:nvSpPr>
            <p:cNvPr id="147" name="円弧 146"/>
            <p:cNvSpPr/>
            <p:nvPr/>
          </p:nvSpPr>
          <p:spPr>
            <a:xfrm>
              <a:off x="2692435" y="3385820"/>
              <a:ext cx="822960" cy="760730"/>
            </a:xfrm>
            <a:prstGeom prst="arc">
              <a:avLst>
                <a:gd name="adj1" fmla="val 16200000"/>
                <a:gd name="adj2" fmla="val 544016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ja-JP" altLang="en-US" dirty="0"/>
            </a:p>
          </p:txBody>
        </p:sp>
        <p:cxnSp>
          <p:nvCxnSpPr>
            <p:cNvPr id="148" name="直線コネクタ 147"/>
            <p:cNvCxnSpPr>
              <a:endCxn id="147" idx="0"/>
            </p:cNvCxnSpPr>
            <p:nvPr/>
          </p:nvCxnSpPr>
          <p:spPr>
            <a:xfrm>
              <a:off x="2495550" y="3385820"/>
              <a:ext cx="60836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>
              <a:off x="2501900" y="3387090"/>
              <a:ext cx="0" cy="7607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>
              <a:endCxn id="147" idx="2"/>
            </p:cNvCxnSpPr>
            <p:nvPr/>
          </p:nvCxnSpPr>
          <p:spPr>
            <a:xfrm flipV="1">
              <a:off x="2495550" y="4146528"/>
              <a:ext cx="603922" cy="12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線コネクタ 150"/>
          <p:cNvCxnSpPr/>
          <p:nvPr/>
        </p:nvCxnSpPr>
        <p:spPr>
          <a:xfrm flipH="1" flipV="1">
            <a:off x="3273438" y="3857479"/>
            <a:ext cx="1745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2875014" y="2659764"/>
            <a:ext cx="1" cy="1135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H="1">
            <a:off x="3346962" y="3756371"/>
            <a:ext cx="1013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3346962" y="3583781"/>
            <a:ext cx="1" cy="172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 flipH="1">
            <a:off x="3342026" y="2839304"/>
            <a:ext cx="1013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>
            <a:off x="3342026" y="2666714"/>
            <a:ext cx="1" cy="172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 flipH="1" flipV="1">
            <a:off x="2869406" y="3794475"/>
            <a:ext cx="79299" cy="12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円/楕円 168"/>
          <p:cNvSpPr/>
          <p:nvPr/>
        </p:nvSpPr>
        <p:spPr>
          <a:xfrm flipV="1">
            <a:off x="3312439" y="2627548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2" name="直線コネクタ 171"/>
          <p:cNvCxnSpPr/>
          <p:nvPr/>
        </p:nvCxnSpPr>
        <p:spPr>
          <a:xfrm flipH="1">
            <a:off x="2785944" y="1744297"/>
            <a:ext cx="5189" cy="2124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H="1" flipV="1">
            <a:off x="2780550" y="3863121"/>
            <a:ext cx="1745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H="1" flipV="1">
            <a:off x="2784495" y="2888419"/>
            <a:ext cx="1745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円/楕円 177"/>
          <p:cNvSpPr/>
          <p:nvPr/>
        </p:nvSpPr>
        <p:spPr>
          <a:xfrm flipV="1">
            <a:off x="2762586" y="285144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9" name="直線コネクタ 178"/>
          <p:cNvCxnSpPr/>
          <p:nvPr/>
        </p:nvCxnSpPr>
        <p:spPr>
          <a:xfrm flipH="1">
            <a:off x="3337249" y="1925495"/>
            <a:ext cx="1013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3337249" y="1752905"/>
            <a:ext cx="1" cy="172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円/楕円 180"/>
          <p:cNvSpPr/>
          <p:nvPr/>
        </p:nvSpPr>
        <p:spPr>
          <a:xfrm flipV="1">
            <a:off x="3307662" y="171373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2" name="直線コネクタ 181"/>
          <p:cNvCxnSpPr/>
          <p:nvPr/>
        </p:nvCxnSpPr>
        <p:spPr>
          <a:xfrm>
            <a:off x="2705468" y="810801"/>
            <a:ext cx="883" cy="312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 flipH="1" flipV="1">
            <a:off x="2705468" y="3932371"/>
            <a:ext cx="24487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 flipH="1" flipV="1">
            <a:off x="2707692" y="3009253"/>
            <a:ext cx="24487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円/楕円 198"/>
          <p:cNvSpPr/>
          <p:nvPr/>
        </p:nvSpPr>
        <p:spPr>
          <a:xfrm flipV="1">
            <a:off x="2674648" y="297419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1" name="円/楕円 200"/>
          <p:cNvSpPr/>
          <p:nvPr/>
        </p:nvSpPr>
        <p:spPr>
          <a:xfrm flipV="1">
            <a:off x="2675512" y="1994138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2" name="直線コネクタ 201"/>
          <p:cNvCxnSpPr>
            <a:stCxn id="208" idx="3"/>
          </p:cNvCxnSpPr>
          <p:nvPr/>
        </p:nvCxnSpPr>
        <p:spPr>
          <a:xfrm flipH="1" flipV="1">
            <a:off x="3334869" y="1009230"/>
            <a:ext cx="178532" cy="30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 flipH="1">
            <a:off x="3334869" y="818170"/>
            <a:ext cx="2380" cy="19371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円/楕円 203"/>
          <p:cNvSpPr/>
          <p:nvPr/>
        </p:nvSpPr>
        <p:spPr>
          <a:xfrm flipV="1">
            <a:off x="3307662" y="77900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07" name="図形グループ 54"/>
          <p:cNvGrpSpPr/>
          <p:nvPr/>
        </p:nvGrpSpPr>
        <p:grpSpPr>
          <a:xfrm>
            <a:off x="3513400" y="916665"/>
            <a:ext cx="195820" cy="194170"/>
            <a:chOff x="2501900" y="1345566"/>
            <a:chExt cx="758489" cy="763268"/>
          </a:xfrm>
        </p:grpSpPr>
        <p:sp>
          <p:nvSpPr>
            <p:cNvPr id="208" name="二等辺三角形 207"/>
            <p:cNvSpPr/>
            <p:nvPr/>
          </p:nvSpPr>
          <p:spPr>
            <a:xfrm rot="5400000">
              <a:off x="2441559" y="1405907"/>
              <a:ext cx="763268" cy="642586"/>
            </a:xfrm>
            <a:prstGeom prst="triangle">
              <a:avLst>
                <a:gd name="adj" fmla="val 49228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209" name="円/楕円 208"/>
            <p:cNvSpPr/>
            <p:nvPr/>
          </p:nvSpPr>
          <p:spPr>
            <a:xfrm>
              <a:off x="3153708" y="1673224"/>
              <a:ext cx="106681" cy="1079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213" name="直線コネクタ 212"/>
          <p:cNvCxnSpPr>
            <a:endCxn id="209" idx="6"/>
          </p:cNvCxnSpPr>
          <p:nvPr/>
        </p:nvCxnSpPr>
        <p:spPr>
          <a:xfrm flipH="1">
            <a:off x="3709220" y="1013749"/>
            <a:ext cx="157071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223"/>
          <p:cNvSpPr txBox="1"/>
          <p:nvPr/>
        </p:nvSpPr>
        <p:spPr>
          <a:xfrm>
            <a:off x="2685633" y="55838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0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2735659" y="148166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1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2811888" y="239625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2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3097287" y="333784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Book Antiqua"/>
                <a:cs typeface="Book Antiqua"/>
              </a:rPr>
              <a:t>A</a:t>
            </a:r>
            <a:r>
              <a:rPr lang="en-US" altLang="ja-JP" sz="1200" i="1" baseline="-25000" dirty="0" smtClean="0">
                <a:latin typeface="Book Antiqua"/>
                <a:cs typeface="Book Antiqua"/>
              </a:rPr>
              <a:t>3</a:t>
            </a:r>
            <a:endParaRPr kumimoji="1" lang="ja-JP" altLang="en-US" sz="1200" i="1" baseline="-250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4641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21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Book Antiqua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s950142</dc:creator>
  <cp:lastModifiedBy>s950142</cp:lastModifiedBy>
  <cp:revision>8</cp:revision>
  <dcterms:created xsi:type="dcterms:W3CDTF">2016-03-14T10:12:51Z</dcterms:created>
  <dcterms:modified xsi:type="dcterms:W3CDTF">2016-03-14T11:09:49Z</dcterms:modified>
</cp:coreProperties>
</file>