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5" autoAdjust="0"/>
    <p:restoredTop sz="94575" autoAdjust="0"/>
  </p:normalViewPr>
  <p:slideViewPr>
    <p:cSldViewPr snapToGrid="0" snapToObjects="1">
      <p:cViewPr>
        <p:scale>
          <a:sx n="200" d="100"/>
          <a:sy n="200" d="100"/>
        </p:scale>
        <p:origin x="992" y="1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04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7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91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61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09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5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2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A745-3EA7-7E4D-86A9-68F556C25F1D}" type="datetimeFigureOut">
              <a:rPr kumimoji="1" lang="ja-JP" altLang="en-US" smtClean="0"/>
              <a:t>12/12/15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0A35-D4BB-714E-BC7E-8FBE7951F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89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テキスト ボックス 75"/>
          <p:cNvSpPr txBox="1"/>
          <p:nvPr/>
        </p:nvSpPr>
        <p:spPr>
          <a:xfrm>
            <a:off x="1763566" y="252930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2035396" y="2280917"/>
            <a:ext cx="1019845" cy="762000"/>
            <a:chOff x="2495550" y="3385820"/>
            <a:chExt cx="1019845" cy="762000"/>
          </a:xfrm>
        </p:grpSpPr>
        <p:sp>
          <p:nvSpPr>
            <p:cNvPr id="4" name="円弧 3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5" name="直線コネクタ 4"/>
            <p:cNvCxnSpPr>
              <a:endCxn id="4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endCxn id="4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図形グループ 54"/>
          <p:cNvGrpSpPr/>
          <p:nvPr/>
        </p:nvGrpSpPr>
        <p:grpSpPr>
          <a:xfrm>
            <a:off x="5590039" y="261621"/>
            <a:ext cx="749267" cy="763268"/>
            <a:chOff x="2501900" y="1345566"/>
            <a:chExt cx="749267" cy="763268"/>
          </a:xfrm>
        </p:grpSpPr>
        <p:sp>
          <p:nvSpPr>
            <p:cNvPr id="44" name="二等辺三角形 43"/>
            <p:cNvSpPr/>
            <p:nvPr/>
          </p:nvSpPr>
          <p:spPr>
            <a:xfrm rot="5400000">
              <a:off x="2441559" y="1405907"/>
              <a:ext cx="763268" cy="642586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4486" y="167322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72" name="直線コネクタ 71"/>
          <p:cNvCxnSpPr/>
          <p:nvPr/>
        </p:nvCxnSpPr>
        <p:spPr>
          <a:xfrm>
            <a:off x="1750916" y="240792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1750916" y="258064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1761076" y="29222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3055241" y="26682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1515717" y="2246629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515717" y="2423298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515717" y="2760132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287367" y="2504861"/>
            <a:ext cx="29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grpSp>
        <p:nvGrpSpPr>
          <p:cNvPr id="99" name="図形グループ 98"/>
          <p:cNvGrpSpPr/>
          <p:nvPr/>
        </p:nvGrpSpPr>
        <p:grpSpPr>
          <a:xfrm>
            <a:off x="1466344" y="4655188"/>
            <a:ext cx="2063204" cy="796288"/>
            <a:chOff x="5884955" y="1753869"/>
            <a:chExt cx="2063204" cy="796288"/>
          </a:xfrm>
        </p:grpSpPr>
        <p:sp>
          <p:nvSpPr>
            <p:cNvPr id="64" name="円/楕円 63"/>
            <p:cNvSpPr/>
            <p:nvPr/>
          </p:nvSpPr>
          <p:spPr>
            <a:xfrm>
              <a:off x="7424479" y="212153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6132804" y="2036540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grpSp>
          <p:nvGrpSpPr>
            <p:cNvPr id="85" name="図形グループ 84"/>
            <p:cNvGrpSpPr/>
            <p:nvPr/>
          </p:nvGrpSpPr>
          <p:grpSpPr>
            <a:xfrm>
              <a:off x="6404634" y="1788157"/>
              <a:ext cx="1019845" cy="762000"/>
              <a:chOff x="2495550" y="3385820"/>
              <a:chExt cx="1019845" cy="762000"/>
            </a:xfrm>
          </p:grpSpPr>
          <p:sp>
            <p:nvSpPr>
              <p:cNvPr id="86" name="円弧 85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87" name="直線コネクタ 86"/>
              <p:cNvCxnSpPr>
                <a:endCxn id="86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>
                <a:endCxn id="86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/>
            <p:cNvCxnSpPr/>
            <p:nvPr/>
          </p:nvCxnSpPr>
          <p:spPr>
            <a:xfrm>
              <a:off x="6120154" y="19151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6120154" y="208788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6130314" y="242951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stCxn id="64" idx="6"/>
            </p:cNvCxnSpPr>
            <p:nvPr/>
          </p:nvCxnSpPr>
          <p:spPr>
            <a:xfrm>
              <a:off x="7531160" y="2175510"/>
              <a:ext cx="17779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5884955" y="1753869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5884955" y="193053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5884955" y="2267372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7656605" y="2012101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22" name="図形グループ 121"/>
          <p:cNvGrpSpPr/>
          <p:nvPr/>
        </p:nvGrpSpPr>
        <p:grpSpPr>
          <a:xfrm>
            <a:off x="6236754" y="2174957"/>
            <a:ext cx="1480082" cy="947978"/>
            <a:chOff x="4364357" y="2003918"/>
            <a:chExt cx="1480082" cy="947978"/>
          </a:xfrm>
        </p:grpSpPr>
        <p:sp>
          <p:nvSpPr>
            <p:cNvPr id="101" name="二等辺三角形 100"/>
            <p:cNvSpPr/>
            <p:nvPr/>
          </p:nvSpPr>
          <p:spPr>
            <a:xfrm rot="5400000">
              <a:off x="4889141" y="2035321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5142921" y="2099587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5" name="二等辺三角形 104"/>
            <p:cNvSpPr/>
            <p:nvPr/>
          </p:nvSpPr>
          <p:spPr>
            <a:xfrm rot="5400000">
              <a:off x="4889141" y="2326861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5142921" y="2391127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7" name="二等辺三角形 106"/>
            <p:cNvSpPr/>
            <p:nvPr/>
          </p:nvSpPr>
          <p:spPr>
            <a:xfrm rot="5400000">
              <a:off x="4889141" y="2698116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5142921" y="2762382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5249602" y="21564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59762" y="244602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249602" y="2821938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4617719" y="21564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4617719" y="244602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4617719" y="2821938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4617719" y="2412528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387899" y="200518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4387899" y="228479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4364357" y="2645271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502625" y="2003918"/>
              <a:ext cx="34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5502625" y="2283528"/>
              <a:ext cx="34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5479083" y="2644001"/>
              <a:ext cx="347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 err="1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err="1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33" name="図形グループ 132"/>
          <p:cNvGrpSpPr/>
          <p:nvPr/>
        </p:nvGrpSpPr>
        <p:grpSpPr>
          <a:xfrm>
            <a:off x="3535736" y="1724165"/>
            <a:ext cx="2221665" cy="1888490"/>
            <a:chOff x="1724659" y="148866"/>
            <a:chExt cx="2221665" cy="1888490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1724659" y="148866"/>
              <a:ext cx="1767839" cy="1888490"/>
              <a:chOff x="1842770" y="1858010"/>
              <a:chExt cx="1767839" cy="1888490"/>
            </a:xfrm>
          </p:grpSpPr>
          <p:grpSp>
            <p:nvGrpSpPr>
              <p:cNvPr id="50" name="図形グループ 49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8" name="直線コネクタ 17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円弧 28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30" name="円弧 29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42" name="円弧 41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23" name="テキスト ボックス 122"/>
            <p:cNvSpPr txBox="1"/>
            <p:nvPr/>
          </p:nvSpPr>
          <p:spPr>
            <a:xfrm>
              <a:off x="2222518" y="961835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24" name="直線コネクタ 123"/>
            <p:cNvCxnSpPr/>
            <p:nvPr/>
          </p:nvCxnSpPr>
          <p:spPr>
            <a:xfrm>
              <a:off x="2209868" y="84045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2209868" y="1013175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2220028" y="135480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1974669" y="67916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1974669" y="855833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1974669" y="1192667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3422644" y="1091777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3654770" y="928368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58" name="図形グループ 157"/>
          <p:cNvGrpSpPr/>
          <p:nvPr/>
        </p:nvGrpSpPr>
        <p:grpSpPr>
          <a:xfrm>
            <a:off x="3723637" y="4165049"/>
            <a:ext cx="2221665" cy="1888490"/>
            <a:chOff x="1881130" y="3808857"/>
            <a:chExt cx="2221665" cy="1888490"/>
          </a:xfrm>
        </p:grpSpPr>
        <p:sp>
          <p:nvSpPr>
            <p:cNvPr id="54" name="円/楕円 53"/>
            <p:cNvSpPr/>
            <p:nvPr/>
          </p:nvSpPr>
          <p:spPr>
            <a:xfrm>
              <a:off x="3595628" y="4702716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35" name="図形グループ 134"/>
            <p:cNvGrpSpPr/>
            <p:nvPr/>
          </p:nvGrpSpPr>
          <p:grpSpPr>
            <a:xfrm>
              <a:off x="1881130" y="3808857"/>
              <a:ext cx="1767839" cy="1888490"/>
              <a:chOff x="1842770" y="1858010"/>
              <a:chExt cx="1767839" cy="1888490"/>
            </a:xfrm>
          </p:grpSpPr>
          <p:grpSp>
            <p:nvGrpSpPr>
              <p:cNvPr id="145" name="図形グループ 144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49" name="直線コネクタ 148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円弧 145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7" name="円弧 146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8" name="円弧 147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36" name="テキスト ボックス 135"/>
            <p:cNvSpPr txBox="1"/>
            <p:nvPr/>
          </p:nvSpPr>
          <p:spPr>
            <a:xfrm>
              <a:off x="2378989" y="462182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37" name="直線コネクタ 136"/>
            <p:cNvCxnSpPr/>
            <p:nvPr/>
          </p:nvCxnSpPr>
          <p:spPr>
            <a:xfrm>
              <a:off x="2366339" y="450044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2366339" y="4673166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2376499" y="501479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2131140" y="4339155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2131140" y="451582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2131140" y="4852658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811241" y="4588359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56" name="直線コネクタ 155"/>
            <p:cNvCxnSpPr>
              <a:stCxn id="54" idx="6"/>
            </p:cNvCxnSpPr>
            <p:nvPr/>
          </p:nvCxnSpPr>
          <p:spPr>
            <a:xfrm flipV="1">
              <a:off x="3702309" y="4754723"/>
              <a:ext cx="171449" cy="19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テキスト ボックス 158"/>
          <p:cNvSpPr txBox="1"/>
          <p:nvPr/>
        </p:nvSpPr>
        <p:spPr>
          <a:xfrm>
            <a:off x="2216401" y="3034896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4516440" y="304291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697418" y="3091521"/>
            <a:ext cx="6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NOT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546597" y="5500698"/>
            <a:ext cx="61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182908" y="5466325"/>
            <a:ext cx="77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1377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テキスト ボックス 75"/>
          <p:cNvSpPr txBox="1"/>
          <p:nvPr/>
        </p:nvSpPr>
        <p:spPr>
          <a:xfrm>
            <a:off x="1763566" y="252930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2035396" y="2280917"/>
            <a:ext cx="1019845" cy="762000"/>
            <a:chOff x="2495550" y="3385820"/>
            <a:chExt cx="1019845" cy="762000"/>
          </a:xfrm>
        </p:grpSpPr>
        <p:sp>
          <p:nvSpPr>
            <p:cNvPr id="4" name="円弧 3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5" name="直線コネクタ 4"/>
            <p:cNvCxnSpPr>
              <a:endCxn id="4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endCxn id="4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図形グループ 54"/>
          <p:cNvGrpSpPr/>
          <p:nvPr/>
        </p:nvGrpSpPr>
        <p:grpSpPr>
          <a:xfrm>
            <a:off x="5590039" y="261621"/>
            <a:ext cx="749267" cy="763268"/>
            <a:chOff x="2501900" y="1345566"/>
            <a:chExt cx="749267" cy="763268"/>
          </a:xfrm>
        </p:grpSpPr>
        <p:sp>
          <p:nvSpPr>
            <p:cNvPr id="44" name="二等辺三角形 43"/>
            <p:cNvSpPr/>
            <p:nvPr/>
          </p:nvSpPr>
          <p:spPr>
            <a:xfrm rot="5400000">
              <a:off x="2441559" y="1405907"/>
              <a:ext cx="763268" cy="642586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4486" y="167322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72" name="直線コネクタ 71"/>
          <p:cNvCxnSpPr/>
          <p:nvPr/>
        </p:nvCxnSpPr>
        <p:spPr>
          <a:xfrm>
            <a:off x="1750916" y="240792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1750916" y="258064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1761076" y="29222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3055241" y="26682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1515717" y="2246629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515717" y="2423298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515717" y="2760132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287367" y="2504861"/>
            <a:ext cx="29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grpSp>
        <p:nvGrpSpPr>
          <p:cNvPr id="99" name="図形グループ 98"/>
          <p:cNvGrpSpPr/>
          <p:nvPr/>
        </p:nvGrpSpPr>
        <p:grpSpPr>
          <a:xfrm>
            <a:off x="1466344" y="4655188"/>
            <a:ext cx="2063204" cy="796288"/>
            <a:chOff x="5884955" y="1753869"/>
            <a:chExt cx="2063204" cy="796288"/>
          </a:xfrm>
        </p:grpSpPr>
        <p:sp>
          <p:nvSpPr>
            <p:cNvPr id="64" name="円/楕円 63"/>
            <p:cNvSpPr/>
            <p:nvPr/>
          </p:nvSpPr>
          <p:spPr>
            <a:xfrm>
              <a:off x="7424479" y="212153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6132804" y="2036540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grpSp>
          <p:nvGrpSpPr>
            <p:cNvPr id="85" name="図形グループ 84"/>
            <p:cNvGrpSpPr/>
            <p:nvPr/>
          </p:nvGrpSpPr>
          <p:grpSpPr>
            <a:xfrm>
              <a:off x="6404634" y="1788157"/>
              <a:ext cx="1019845" cy="762000"/>
              <a:chOff x="2495550" y="3385820"/>
              <a:chExt cx="1019845" cy="762000"/>
            </a:xfrm>
          </p:grpSpPr>
          <p:sp>
            <p:nvSpPr>
              <p:cNvPr id="86" name="円弧 85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87" name="直線コネクタ 86"/>
              <p:cNvCxnSpPr>
                <a:endCxn id="86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>
                <a:endCxn id="86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/>
            <p:cNvCxnSpPr/>
            <p:nvPr/>
          </p:nvCxnSpPr>
          <p:spPr>
            <a:xfrm>
              <a:off x="6120154" y="19151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6120154" y="208788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6130314" y="242951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stCxn id="64" idx="6"/>
            </p:cNvCxnSpPr>
            <p:nvPr/>
          </p:nvCxnSpPr>
          <p:spPr>
            <a:xfrm>
              <a:off x="7531160" y="2175510"/>
              <a:ext cx="17779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5884955" y="1753869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5884955" y="193053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5884955" y="2267372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7656605" y="2012101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22" name="図形グループ 121"/>
          <p:cNvGrpSpPr/>
          <p:nvPr/>
        </p:nvGrpSpPr>
        <p:grpSpPr>
          <a:xfrm>
            <a:off x="6236754" y="2174957"/>
            <a:ext cx="1480082" cy="947978"/>
            <a:chOff x="4364357" y="2003918"/>
            <a:chExt cx="1480082" cy="947978"/>
          </a:xfrm>
        </p:grpSpPr>
        <p:sp>
          <p:nvSpPr>
            <p:cNvPr id="101" name="二等辺三角形 100"/>
            <p:cNvSpPr/>
            <p:nvPr/>
          </p:nvSpPr>
          <p:spPr>
            <a:xfrm rot="5400000">
              <a:off x="4889141" y="2035321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5142921" y="2099587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5" name="二等辺三角形 104"/>
            <p:cNvSpPr/>
            <p:nvPr/>
          </p:nvSpPr>
          <p:spPr>
            <a:xfrm rot="5400000">
              <a:off x="4889141" y="2326861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5142921" y="2391127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7" name="二等辺三角形 106"/>
            <p:cNvSpPr/>
            <p:nvPr/>
          </p:nvSpPr>
          <p:spPr>
            <a:xfrm rot="5400000">
              <a:off x="4889141" y="2698116"/>
              <a:ext cx="266838" cy="240721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5142921" y="2762382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5249602" y="21564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59762" y="244602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249602" y="2821938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4617719" y="215646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4617719" y="2446020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4617719" y="2821938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4617719" y="2412528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387899" y="200518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4387899" y="2284798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4364357" y="2645271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502625" y="2003918"/>
              <a:ext cx="34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5502625" y="2283528"/>
              <a:ext cx="34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5479083" y="2644001"/>
              <a:ext cx="347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 err="1">
                  <a:latin typeface="Book Antiqua"/>
                  <a:cs typeface="Book Antiqua"/>
                </a:rPr>
                <a:t>x</a:t>
              </a:r>
              <a:r>
                <a:rPr kumimoji="1" lang="en-US" altLang="ja-JP" sz="1200" i="1" baseline="-25000" dirty="0" err="1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33" name="図形グループ 132"/>
          <p:cNvGrpSpPr/>
          <p:nvPr/>
        </p:nvGrpSpPr>
        <p:grpSpPr>
          <a:xfrm>
            <a:off x="3535736" y="1724165"/>
            <a:ext cx="2221665" cy="1888490"/>
            <a:chOff x="1724659" y="148866"/>
            <a:chExt cx="2221665" cy="1888490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1724659" y="148866"/>
              <a:ext cx="1767839" cy="1888490"/>
              <a:chOff x="1842770" y="1858010"/>
              <a:chExt cx="1767839" cy="1888490"/>
            </a:xfrm>
          </p:grpSpPr>
          <p:grpSp>
            <p:nvGrpSpPr>
              <p:cNvPr id="50" name="図形グループ 49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8" name="直線コネクタ 17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円弧 28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30" name="円弧 29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42" name="円弧 41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23" name="テキスト ボックス 122"/>
            <p:cNvSpPr txBox="1"/>
            <p:nvPr/>
          </p:nvSpPr>
          <p:spPr>
            <a:xfrm>
              <a:off x="2222518" y="961835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24" name="直線コネクタ 123"/>
            <p:cNvCxnSpPr/>
            <p:nvPr/>
          </p:nvCxnSpPr>
          <p:spPr>
            <a:xfrm>
              <a:off x="2209868" y="84045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2209868" y="1013175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2220028" y="135480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1974669" y="67916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1974669" y="855833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1974669" y="1192667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3422644" y="1091777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3654770" y="928368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58" name="図形グループ 157"/>
          <p:cNvGrpSpPr/>
          <p:nvPr/>
        </p:nvGrpSpPr>
        <p:grpSpPr>
          <a:xfrm>
            <a:off x="3723637" y="4165049"/>
            <a:ext cx="2221665" cy="1888490"/>
            <a:chOff x="1881130" y="3808857"/>
            <a:chExt cx="2221665" cy="1888490"/>
          </a:xfrm>
        </p:grpSpPr>
        <p:sp>
          <p:nvSpPr>
            <p:cNvPr id="54" name="円/楕円 53"/>
            <p:cNvSpPr/>
            <p:nvPr/>
          </p:nvSpPr>
          <p:spPr>
            <a:xfrm>
              <a:off x="3595628" y="4702716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35" name="図形グループ 134"/>
            <p:cNvGrpSpPr/>
            <p:nvPr/>
          </p:nvGrpSpPr>
          <p:grpSpPr>
            <a:xfrm>
              <a:off x="1881130" y="3808857"/>
              <a:ext cx="1767839" cy="1888490"/>
              <a:chOff x="1842770" y="1858010"/>
              <a:chExt cx="1767839" cy="1888490"/>
            </a:xfrm>
          </p:grpSpPr>
          <p:grpSp>
            <p:nvGrpSpPr>
              <p:cNvPr id="145" name="図形グループ 144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49" name="直線コネクタ 148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円弧 145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7" name="円弧 146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8" name="円弧 147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36" name="テキスト ボックス 135"/>
            <p:cNvSpPr txBox="1"/>
            <p:nvPr/>
          </p:nvSpPr>
          <p:spPr>
            <a:xfrm>
              <a:off x="2378989" y="462182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37" name="直線コネクタ 136"/>
            <p:cNvCxnSpPr/>
            <p:nvPr/>
          </p:nvCxnSpPr>
          <p:spPr>
            <a:xfrm>
              <a:off x="2366339" y="450044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2366339" y="4673166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2376499" y="501479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2131140" y="4339155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2131140" y="451582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2131140" y="4852658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811241" y="4588359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56" name="直線コネクタ 155"/>
            <p:cNvCxnSpPr>
              <a:stCxn id="54" idx="6"/>
            </p:cNvCxnSpPr>
            <p:nvPr/>
          </p:nvCxnSpPr>
          <p:spPr>
            <a:xfrm flipV="1">
              <a:off x="3702309" y="4754723"/>
              <a:ext cx="171449" cy="19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テキスト ボックス 158"/>
          <p:cNvSpPr txBox="1"/>
          <p:nvPr/>
        </p:nvSpPr>
        <p:spPr>
          <a:xfrm>
            <a:off x="2216401" y="3034896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4516440" y="304291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697418" y="3091521"/>
            <a:ext cx="6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NOT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546597" y="5500698"/>
            <a:ext cx="61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182908" y="5466325"/>
            <a:ext cx="77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841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テキスト ボックス 75"/>
          <p:cNvSpPr txBox="1"/>
          <p:nvPr/>
        </p:nvSpPr>
        <p:spPr>
          <a:xfrm>
            <a:off x="6480675" y="575464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6752505" y="5506265"/>
            <a:ext cx="1019845" cy="762000"/>
            <a:chOff x="2495550" y="3385820"/>
            <a:chExt cx="1019845" cy="762000"/>
          </a:xfrm>
        </p:grpSpPr>
        <p:sp>
          <p:nvSpPr>
            <p:cNvPr id="4" name="円弧 3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5" name="直線コネクタ 4"/>
            <p:cNvCxnSpPr>
              <a:endCxn id="4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endCxn id="4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図形グループ 54"/>
          <p:cNvGrpSpPr/>
          <p:nvPr/>
        </p:nvGrpSpPr>
        <p:grpSpPr>
          <a:xfrm>
            <a:off x="7375223" y="290123"/>
            <a:ext cx="749267" cy="763268"/>
            <a:chOff x="2501900" y="1345566"/>
            <a:chExt cx="749267" cy="763268"/>
          </a:xfrm>
        </p:grpSpPr>
        <p:sp>
          <p:nvSpPr>
            <p:cNvPr id="44" name="二等辺三角形 43"/>
            <p:cNvSpPr/>
            <p:nvPr/>
          </p:nvSpPr>
          <p:spPr>
            <a:xfrm rot="5400000">
              <a:off x="2441559" y="1405907"/>
              <a:ext cx="763268" cy="642586"/>
            </a:xfrm>
            <a:prstGeom prst="triangle">
              <a:avLst>
                <a:gd name="adj" fmla="val 49228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4486" y="1673225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72" name="直線コネクタ 71"/>
          <p:cNvCxnSpPr/>
          <p:nvPr/>
        </p:nvCxnSpPr>
        <p:spPr>
          <a:xfrm>
            <a:off x="6468025" y="563326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6468025" y="580598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6478185" y="614761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7772350" y="589361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6232826" y="5471977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232826" y="5648646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232826" y="5985480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8004476" y="5730209"/>
            <a:ext cx="29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3005868" y="5022854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714193" y="4937859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85" name="図形グループ 84"/>
          <p:cNvGrpSpPr/>
          <p:nvPr/>
        </p:nvGrpSpPr>
        <p:grpSpPr>
          <a:xfrm>
            <a:off x="1986023" y="4689476"/>
            <a:ext cx="1019845" cy="762000"/>
            <a:chOff x="2495550" y="3385820"/>
            <a:chExt cx="1019845" cy="762000"/>
          </a:xfrm>
        </p:grpSpPr>
        <p:sp>
          <p:nvSpPr>
            <p:cNvPr id="86" name="円弧 85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87" name="直線コネクタ 86"/>
            <p:cNvCxnSpPr>
              <a:endCxn id="86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endCxn id="86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直線コネクタ 89"/>
          <p:cNvCxnSpPr/>
          <p:nvPr/>
        </p:nvCxnSpPr>
        <p:spPr>
          <a:xfrm>
            <a:off x="1701543" y="481647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701543" y="498919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1711703" y="533082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64" idx="6"/>
          </p:cNvCxnSpPr>
          <p:nvPr/>
        </p:nvCxnSpPr>
        <p:spPr>
          <a:xfrm>
            <a:off x="3112549" y="5076829"/>
            <a:ext cx="1777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466344" y="4655188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66344" y="4831857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466344" y="5168691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237994" y="4913420"/>
            <a:ext cx="29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01" name="二等辺三角形 100"/>
          <p:cNvSpPr/>
          <p:nvPr/>
        </p:nvSpPr>
        <p:spPr>
          <a:xfrm rot="5400000">
            <a:off x="6761538" y="2206360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7015318" y="2270626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05" name="二等辺三角形 104"/>
          <p:cNvSpPr/>
          <p:nvPr/>
        </p:nvSpPr>
        <p:spPr>
          <a:xfrm rot="5400000">
            <a:off x="6761538" y="2497900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7015318" y="2562166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07" name="二等辺三角形 106"/>
          <p:cNvSpPr/>
          <p:nvPr/>
        </p:nvSpPr>
        <p:spPr>
          <a:xfrm rot="5400000">
            <a:off x="6761538" y="2869155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7015318" y="2933421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109" name="直線コネクタ 108"/>
          <p:cNvCxnSpPr/>
          <p:nvPr/>
        </p:nvCxnSpPr>
        <p:spPr>
          <a:xfrm>
            <a:off x="7121999" y="232749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7132159" y="261705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7121999" y="299297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6490116" y="232749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6490116" y="2617059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6490116" y="299297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6490116" y="2583567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260296" y="2176227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260296" y="2455837"/>
            <a:ext cx="30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236754" y="2816310"/>
            <a:ext cx="3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i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7375022" y="2174957"/>
            <a:ext cx="34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375022" y="2454567"/>
            <a:ext cx="34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x</a:t>
            </a:r>
            <a:r>
              <a:rPr kumimoji="1"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351480" y="2815040"/>
            <a:ext cx="347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err="1">
                <a:latin typeface="Book Antiqua"/>
                <a:cs typeface="Book Antiqua"/>
              </a:rPr>
              <a:t>x</a:t>
            </a:r>
            <a:r>
              <a:rPr kumimoji="1" lang="en-US" altLang="ja-JP" sz="1200" i="1" baseline="-25000" dirty="0" err="1" smtClean="0">
                <a:latin typeface="Book Antiqua"/>
                <a:cs typeface="Book Antiqua"/>
              </a:rPr>
              <a:t>n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grpSp>
        <p:nvGrpSpPr>
          <p:cNvPr id="133" name="図形グループ 132"/>
          <p:cNvGrpSpPr/>
          <p:nvPr/>
        </p:nvGrpSpPr>
        <p:grpSpPr>
          <a:xfrm>
            <a:off x="6339306" y="3220366"/>
            <a:ext cx="2221665" cy="1888490"/>
            <a:chOff x="1724659" y="148866"/>
            <a:chExt cx="2221665" cy="1888490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1724659" y="148866"/>
              <a:ext cx="1767839" cy="1888490"/>
              <a:chOff x="1842770" y="1858010"/>
              <a:chExt cx="1767839" cy="1888490"/>
            </a:xfrm>
          </p:grpSpPr>
          <p:grpSp>
            <p:nvGrpSpPr>
              <p:cNvPr id="50" name="図形グループ 49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8" name="直線コネクタ 17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円弧 28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30" name="円弧 29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42" name="円弧 41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23" name="テキスト ボックス 122"/>
            <p:cNvSpPr txBox="1"/>
            <p:nvPr/>
          </p:nvSpPr>
          <p:spPr>
            <a:xfrm>
              <a:off x="2222518" y="961835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24" name="直線コネクタ 123"/>
            <p:cNvCxnSpPr/>
            <p:nvPr/>
          </p:nvCxnSpPr>
          <p:spPr>
            <a:xfrm>
              <a:off x="2209868" y="84045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2209868" y="1013175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2220028" y="1354805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1974669" y="67916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1974669" y="855833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1974669" y="1192667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3422644" y="1091777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3654770" y="928368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</p:grpSp>
      <p:grpSp>
        <p:nvGrpSpPr>
          <p:cNvPr id="158" name="図形グループ 157"/>
          <p:cNvGrpSpPr/>
          <p:nvPr/>
        </p:nvGrpSpPr>
        <p:grpSpPr>
          <a:xfrm>
            <a:off x="3723637" y="4165049"/>
            <a:ext cx="2221665" cy="1888490"/>
            <a:chOff x="1881130" y="3808857"/>
            <a:chExt cx="2221665" cy="1888490"/>
          </a:xfrm>
        </p:grpSpPr>
        <p:sp>
          <p:nvSpPr>
            <p:cNvPr id="54" name="円/楕円 53"/>
            <p:cNvSpPr/>
            <p:nvPr/>
          </p:nvSpPr>
          <p:spPr>
            <a:xfrm>
              <a:off x="3595628" y="4702716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35" name="図形グループ 134"/>
            <p:cNvGrpSpPr/>
            <p:nvPr/>
          </p:nvGrpSpPr>
          <p:grpSpPr>
            <a:xfrm>
              <a:off x="1881130" y="3808857"/>
              <a:ext cx="1767839" cy="1888490"/>
              <a:chOff x="1842770" y="1858010"/>
              <a:chExt cx="1767839" cy="1888490"/>
            </a:xfrm>
          </p:grpSpPr>
          <p:grpSp>
            <p:nvGrpSpPr>
              <p:cNvPr id="145" name="図形グループ 144"/>
              <p:cNvGrpSpPr/>
              <p:nvPr/>
            </p:nvGrpSpPr>
            <p:grpSpPr>
              <a:xfrm>
                <a:off x="2512025" y="2420620"/>
                <a:ext cx="447075" cy="763270"/>
                <a:chOff x="2512025" y="2420620"/>
                <a:chExt cx="447075" cy="763270"/>
              </a:xfrm>
            </p:grpSpPr>
            <p:cxnSp>
              <p:nvCxnSpPr>
                <p:cNvPr id="149" name="直線コネクタ 148"/>
                <p:cNvCxnSpPr/>
                <p:nvPr/>
              </p:nvCxnSpPr>
              <p:spPr>
                <a:xfrm>
                  <a:off x="2512025" y="242062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/>
                <p:cNvCxnSpPr/>
                <p:nvPr/>
              </p:nvCxnSpPr>
              <p:spPr>
                <a:xfrm>
                  <a:off x="2512025" y="3183890"/>
                  <a:ext cx="447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円弧 145"/>
              <p:cNvSpPr/>
              <p:nvPr/>
            </p:nvSpPr>
            <p:spPr>
              <a:xfrm>
                <a:off x="1842770" y="2309494"/>
                <a:ext cx="822960" cy="992505"/>
              </a:xfrm>
              <a:prstGeom prst="arc">
                <a:avLst>
                  <a:gd name="adj1" fmla="val 18263074"/>
                  <a:gd name="adj2" fmla="val 3324404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7" name="円弧 146"/>
              <p:cNvSpPr/>
              <p:nvPr/>
            </p:nvSpPr>
            <p:spPr>
              <a:xfrm>
                <a:off x="2307590" y="2420620"/>
                <a:ext cx="1303019" cy="1325880"/>
              </a:xfrm>
              <a:prstGeom prst="arc">
                <a:avLst>
                  <a:gd name="adj1" fmla="val 16200000"/>
                  <a:gd name="adj2" fmla="val 2012008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48" name="円弧 147"/>
              <p:cNvSpPr/>
              <p:nvPr/>
            </p:nvSpPr>
            <p:spPr>
              <a:xfrm flipV="1">
                <a:off x="2307590" y="1858010"/>
                <a:ext cx="1303019" cy="1325880"/>
              </a:xfrm>
              <a:prstGeom prst="arc">
                <a:avLst>
                  <a:gd name="adj1" fmla="val 16200000"/>
                  <a:gd name="adj2" fmla="val 20074316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36" name="テキスト ボックス 135"/>
            <p:cNvSpPr txBox="1"/>
            <p:nvPr/>
          </p:nvSpPr>
          <p:spPr>
            <a:xfrm>
              <a:off x="2378989" y="462182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endParaRPr kumimoji="1" lang="ja-JP" altLang="en-US" dirty="0"/>
            </a:p>
          </p:txBody>
        </p:sp>
        <p:cxnSp>
          <p:nvCxnSpPr>
            <p:cNvPr id="137" name="直線コネクタ 136"/>
            <p:cNvCxnSpPr/>
            <p:nvPr/>
          </p:nvCxnSpPr>
          <p:spPr>
            <a:xfrm>
              <a:off x="2366339" y="450044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2366339" y="4673166"/>
              <a:ext cx="3377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2376499" y="5014796"/>
              <a:ext cx="2844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2131140" y="4339155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1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2131140" y="4515824"/>
              <a:ext cx="307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2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2131140" y="4852658"/>
              <a:ext cx="31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 smtClean="0">
                  <a:latin typeface="Book Antiqua"/>
                  <a:cs typeface="Book Antiqua"/>
                </a:rPr>
                <a:t>i</a:t>
              </a:r>
              <a:r>
                <a:rPr kumimoji="1" lang="en-US" altLang="ja-JP" sz="1200" i="1" baseline="-25000" dirty="0" smtClean="0">
                  <a:latin typeface="Book Antiqua"/>
                  <a:cs typeface="Book Antiqua"/>
                </a:rPr>
                <a:t>n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811241" y="4588359"/>
              <a:ext cx="291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Book Antiqua"/>
                  <a:cs typeface="Book Antiqua"/>
                </a:rPr>
                <a:t>x</a:t>
              </a:r>
              <a:endParaRPr kumimoji="1" lang="ja-JP" altLang="en-US" sz="1200" i="1" baseline="-25000" dirty="0">
                <a:latin typeface="Book Antiqua"/>
                <a:cs typeface="Book Antiqua"/>
              </a:endParaRPr>
            </a:p>
          </p:txBody>
        </p:sp>
        <p:cxnSp>
          <p:nvCxnSpPr>
            <p:cNvPr id="156" name="直線コネクタ 155"/>
            <p:cNvCxnSpPr>
              <a:stCxn id="54" idx="6"/>
            </p:cNvCxnSpPr>
            <p:nvPr/>
          </p:nvCxnSpPr>
          <p:spPr>
            <a:xfrm flipV="1">
              <a:off x="3702309" y="4754723"/>
              <a:ext cx="171449" cy="19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テキスト ボックス 158"/>
          <p:cNvSpPr txBox="1"/>
          <p:nvPr/>
        </p:nvSpPr>
        <p:spPr>
          <a:xfrm>
            <a:off x="6933510" y="6260244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320010" y="453911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697418" y="3091521"/>
            <a:ext cx="6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NOT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546597" y="5500698"/>
            <a:ext cx="61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NOR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182908" y="5466325"/>
            <a:ext cx="77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Book Antiqua"/>
                <a:cs typeface="Book Antiqua"/>
              </a:rPr>
              <a:t>NAND</a:t>
            </a:r>
            <a:endParaRPr kumimoji="1" lang="ja-JP" altLang="en-US" sz="1400" b="1" dirty="0">
              <a:latin typeface="Book Antiqua"/>
              <a:cs typeface="Book Antiqua"/>
            </a:endParaRPr>
          </a:p>
        </p:txBody>
      </p:sp>
      <p:sp>
        <p:nvSpPr>
          <p:cNvPr id="103" name="二等辺三角形 102"/>
          <p:cNvSpPr/>
          <p:nvPr/>
        </p:nvSpPr>
        <p:spPr>
          <a:xfrm rot="5400000">
            <a:off x="2992809" y="3021484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3246589" y="308575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34" name="二等辺三角形 133"/>
          <p:cNvSpPr/>
          <p:nvPr/>
        </p:nvSpPr>
        <p:spPr>
          <a:xfrm rot="5400000">
            <a:off x="2992809" y="3670034"/>
            <a:ext cx="266838" cy="240721"/>
          </a:xfrm>
          <a:prstGeom prst="triangle">
            <a:avLst>
              <a:gd name="adj" fmla="val 49228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3246589" y="373430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151" name="直線コネクタ 150"/>
          <p:cNvCxnSpPr>
            <a:endCxn id="103" idx="3"/>
          </p:cNvCxnSpPr>
          <p:nvPr/>
        </p:nvCxnSpPr>
        <p:spPr>
          <a:xfrm>
            <a:off x="1854669" y="3139785"/>
            <a:ext cx="11511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>
            <a:endCxn id="134" idx="3"/>
          </p:cNvCxnSpPr>
          <p:nvPr/>
        </p:nvCxnSpPr>
        <p:spPr>
          <a:xfrm>
            <a:off x="1854668" y="3777617"/>
            <a:ext cx="1151200" cy="107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/>
          <p:nvPr/>
        </p:nvCxnSpPr>
        <p:spPr>
          <a:xfrm flipV="1">
            <a:off x="2483556" y="2856097"/>
            <a:ext cx="970844" cy="283689"/>
          </a:xfrm>
          <a:prstGeom prst="bentConnector3">
            <a:avLst>
              <a:gd name="adj1" fmla="val 291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30" idx="6"/>
          </p:cNvCxnSpPr>
          <p:nvPr/>
        </p:nvCxnSpPr>
        <p:spPr>
          <a:xfrm>
            <a:off x="3353270" y="3139725"/>
            <a:ext cx="3703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43" idx="6"/>
          </p:cNvCxnSpPr>
          <p:nvPr/>
        </p:nvCxnSpPr>
        <p:spPr>
          <a:xfrm flipV="1">
            <a:off x="3353270" y="3782976"/>
            <a:ext cx="370367" cy="529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カギ線コネクタ 156"/>
          <p:cNvCxnSpPr/>
          <p:nvPr/>
        </p:nvCxnSpPr>
        <p:spPr>
          <a:xfrm flipV="1">
            <a:off x="2483556" y="3499286"/>
            <a:ext cx="1434397" cy="283690"/>
          </a:xfrm>
          <a:prstGeom prst="bentConnector3">
            <a:avLst>
              <a:gd name="adj1" fmla="val 418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円/楕円 164"/>
          <p:cNvSpPr/>
          <p:nvPr/>
        </p:nvSpPr>
        <p:spPr>
          <a:xfrm>
            <a:off x="2460696" y="3108609"/>
            <a:ext cx="45719" cy="45719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67" name="円/楕円 166"/>
          <p:cNvSpPr/>
          <p:nvPr/>
        </p:nvSpPr>
        <p:spPr>
          <a:xfrm>
            <a:off x="2461402" y="3760116"/>
            <a:ext cx="45719" cy="45719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652533" y="2978028"/>
            <a:ext cx="29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a</a:t>
            </a:r>
            <a:endParaRPr kumimoji="1" lang="ja-JP" altLang="en-US" sz="1200" i="1" dirty="0">
              <a:latin typeface="Book Antiqua"/>
              <a:cs typeface="Book Antiqua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657318" y="3625410"/>
            <a:ext cx="297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b</a:t>
            </a:r>
            <a:endParaRPr kumimoji="1" lang="ja-JP" altLang="en-US" sz="1200" i="1" dirty="0">
              <a:latin typeface="Book Antiqua"/>
              <a:cs typeface="Book Antiqua"/>
            </a:endParaRPr>
          </a:p>
        </p:txBody>
      </p:sp>
      <p:grpSp>
        <p:nvGrpSpPr>
          <p:cNvPr id="32" name="図形グループ 31"/>
          <p:cNvGrpSpPr/>
          <p:nvPr/>
        </p:nvGrpSpPr>
        <p:grpSpPr>
          <a:xfrm>
            <a:off x="4029907" y="2837461"/>
            <a:ext cx="708798" cy="463134"/>
            <a:chOff x="4194838" y="3528549"/>
            <a:chExt cx="708798" cy="463134"/>
          </a:xfrm>
        </p:grpSpPr>
        <p:sp>
          <p:nvSpPr>
            <p:cNvPr id="170" name="円/楕円 169"/>
            <p:cNvSpPr/>
            <p:nvPr/>
          </p:nvSpPr>
          <p:spPr>
            <a:xfrm>
              <a:off x="4796955" y="3712494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71" name="図形グループ 170"/>
            <p:cNvGrpSpPr/>
            <p:nvPr/>
          </p:nvGrpSpPr>
          <p:grpSpPr>
            <a:xfrm>
              <a:off x="4194838" y="3528549"/>
              <a:ext cx="608498" cy="463134"/>
              <a:chOff x="2495550" y="3385820"/>
              <a:chExt cx="1019845" cy="762000"/>
            </a:xfrm>
          </p:grpSpPr>
          <p:sp>
            <p:nvSpPr>
              <p:cNvPr id="172" name="円弧 171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173" name="直線コネクタ 172"/>
              <p:cNvCxnSpPr>
                <a:endCxn id="172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>
                <a:endCxn id="172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6" name="直線コネクタ 175"/>
          <p:cNvCxnSpPr>
            <a:stCxn id="170" idx="6"/>
          </p:cNvCxnSpPr>
          <p:nvPr/>
        </p:nvCxnSpPr>
        <p:spPr>
          <a:xfrm>
            <a:off x="4738705" y="3075381"/>
            <a:ext cx="1777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図形グループ 176"/>
          <p:cNvGrpSpPr/>
          <p:nvPr/>
        </p:nvGrpSpPr>
        <p:grpSpPr>
          <a:xfrm>
            <a:off x="4025110" y="1635111"/>
            <a:ext cx="708798" cy="463134"/>
            <a:chOff x="4194838" y="3528549"/>
            <a:chExt cx="708798" cy="463134"/>
          </a:xfrm>
        </p:grpSpPr>
        <p:sp>
          <p:nvSpPr>
            <p:cNvPr id="178" name="円/楕円 177"/>
            <p:cNvSpPr/>
            <p:nvPr/>
          </p:nvSpPr>
          <p:spPr>
            <a:xfrm>
              <a:off x="4796955" y="3712494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79" name="図形グループ 178"/>
            <p:cNvGrpSpPr/>
            <p:nvPr/>
          </p:nvGrpSpPr>
          <p:grpSpPr>
            <a:xfrm>
              <a:off x="4194838" y="3528549"/>
              <a:ext cx="608498" cy="463134"/>
              <a:chOff x="2495550" y="3385820"/>
              <a:chExt cx="1019845" cy="762000"/>
            </a:xfrm>
          </p:grpSpPr>
          <p:sp>
            <p:nvSpPr>
              <p:cNvPr id="180" name="円弧 179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181" name="直線コネクタ 180"/>
              <p:cNvCxnSpPr>
                <a:endCxn id="180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>
                <a:endCxn id="180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" name="図形グループ 183"/>
          <p:cNvGrpSpPr/>
          <p:nvPr/>
        </p:nvGrpSpPr>
        <p:grpSpPr>
          <a:xfrm>
            <a:off x="4038493" y="3440283"/>
            <a:ext cx="708798" cy="463134"/>
            <a:chOff x="4194838" y="3528549"/>
            <a:chExt cx="708798" cy="463134"/>
          </a:xfrm>
        </p:grpSpPr>
        <p:sp>
          <p:nvSpPr>
            <p:cNvPr id="185" name="円/楕円 184"/>
            <p:cNvSpPr/>
            <p:nvPr/>
          </p:nvSpPr>
          <p:spPr>
            <a:xfrm>
              <a:off x="4796955" y="3712494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86" name="図形グループ 185"/>
            <p:cNvGrpSpPr/>
            <p:nvPr/>
          </p:nvGrpSpPr>
          <p:grpSpPr>
            <a:xfrm>
              <a:off x="4194838" y="3528549"/>
              <a:ext cx="608498" cy="463134"/>
              <a:chOff x="2495550" y="3385820"/>
              <a:chExt cx="1019845" cy="762000"/>
            </a:xfrm>
          </p:grpSpPr>
          <p:sp>
            <p:nvSpPr>
              <p:cNvPr id="187" name="円弧 186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188" name="直線コネクタ 187"/>
              <p:cNvCxnSpPr>
                <a:endCxn id="187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>
                <a:endCxn id="187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図形グループ 190"/>
          <p:cNvGrpSpPr/>
          <p:nvPr/>
        </p:nvGrpSpPr>
        <p:grpSpPr>
          <a:xfrm>
            <a:off x="4021321" y="2240910"/>
            <a:ext cx="708798" cy="463134"/>
            <a:chOff x="4194838" y="3528549"/>
            <a:chExt cx="708798" cy="463134"/>
          </a:xfrm>
        </p:grpSpPr>
        <p:sp>
          <p:nvSpPr>
            <p:cNvPr id="192" name="円/楕円 191"/>
            <p:cNvSpPr/>
            <p:nvPr/>
          </p:nvSpPr>
          <p:spPr>
            <a:xfrm>
              <a:off x="4796955" y="3712494"/>
              <a:ext cx="106681" cy="1079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93" name="図形グループ 192"/>
            <p:cNvGrpSpPr/>
            <p:nvPr/>
          </p:nvGrpSpPr>
          <p:grpSpPr>
            <a:xfrm>
              <a:off x="4194838" y="3528549"/>
              <a:ext cx="608498" cy="463134"/>
              <a:chOff x="2495550" y="3385820"/>
              <a:chExt cx="1019845" cy="762000"/>
            </a:xfrm>
          </p:grpSpPr>
          <p:sp>
            <p:nvSpPr>
              <p:cNvPr id="194" name="円弧 193"/>
              <p:cNvSpPr/>
              <p:nvPr/>
            </p:nvSpPr>
            <p:spPr>
              <a:xfrm>
                <a:off x="2692435" y="3385820"/>
                <a:ext cx="822960" cy="760730"/>
              </a:xfrm>
              <a:prstGeom prst="arc">
                <a:avLst>
                  <a:gd name="adj1" fmla="val 16200000"/>
                  <a:gd name="adj2" fmla="val 54401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ja-JP" altLang="en-US" dirty="0"/>
              </a:p>
            </p:txBody>
          </p:sp>
          <p:cxnSp>
            <p:nvCxnSpPr>
              <p:cNvPr id="195" name="直線コネクタ 194"/>
              <p:cNvCxnSpPr>
                <a:endCxn id="194" idx="0"/>
              </p:cNvCxnSpPr>
              <p:nvPr/>
            </p:nvCxnSpPr>
            <p:spPr>
              <a:xfrm>
                <a:off x="2495550" y="3385820"/>
                <a:ext cx="6083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/>
              <p:cNvCxnSpPr/>
              <p:nvPr/>
            </p:nvCxnSpPr>
            <p:spPr>
              <a:xfrm>
                <a:off x="2501900" y="3387090"/>
                <a:ext cx="0" cy="76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>
                <a:endCxn id="194" idx="2"/>
              </p:cNvCxnSpPr>
              <p:nvPr/>
            </p:nvCxnSpPr>
            <p:spPr>
              <a:xfrm flipV="1">
                <a:off x="2495550" y="4146528"/>
                <a:ext cx="603922" cy="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8" name="カギ線コネクタ 197"/>
          <p:cNvCxnSpPr/>
          <p:nvPr/>
        </p:nvCxnSpPr>
        <p:spPr>
          <a:xfrm rot="5400000" flipH="1" flipV="1">
            <a:off x="3178886" y="2297351"/>
            <a:ext cx="1387186" cy="297684"/>
          </a:xfrm>
          <a:prstGeom prst="bentConnector3">
            <a:avLst>
              <a:gd name="adj1" fmla="val 99438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/>
          <p:nvPr/>
        </p:nvCxnSpPr>
        <p:spPr>
          <a:xfrm rot="5400000" flipH="1" flipV="1">
            <a:off x="2878633" y="2826206"/>
            <a:ext cx="1801778" cy="111766"/>
          </a:xfrm>
          <a:prstGeom prst="bentConnector3">
            <a:avLst>
              <a:gd name="adj1" fmla="val -45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>
            <a:off x="3835406" y="1981200"/>
            <a:ext cx="1777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/>
          <p:cNvCxnSpPr/>
          <p:nvPr/>
        </p:nvCxnSpPr>
        <p:spPr>
          <a:xfrm flipV="1">
            <a:off x="3454400" y="2378579"/>
            <a:ext cx="566923" cy="477518"/>
          </a:xfrm>
          <a:prstGeom prst="bentConnector3">
            <a:avLst>
              <a:gd name="adj1" fmla="val 13037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カギ線コネクタ 201"/>
          <p:cNvCxnSpPr/>
          <p:nvPr/>
        </p:nvCxnSpPr>
        <p:spPr>
          <a:xfrm rot="16200000" flipH="1">
            <a:off x="3426439" y="2959204"/>
            <a:ext cx="718958" cy="512740"/>
          </a:xfrm>
          <a:prstGeom prst="bentConnector3">
            <a:avLst>
              <a:gd name="adj1" fmla="val 101227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カギ線コネクタ 209"/>
          <p:cNvCxnSpPr/>
          <p:nvPr/>
        </p:nvCxnSpPr>
        <p:spPr>
          <a:xfrm rot="5400000" flipH="1" flipV="1">
            <a:off x="3710905" y="3185080"/>
            <a:ext cx="521257" cy="107160"/>
          </a:xfrm>
          <a:prstGeom prst="bentConnector3">
            <a:avLst>
              <a:gd name="adj1" fmla="val 99947"/>
            </a:avLst>
          </a:prstGeom>
          <a:ln w="28575" cmpd="sng"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1803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17606</TotalTime>
  <Words>98</Words>
  <Application>Microsoft Macintosh PowerPoint</Application>
  <PresentationFormat>画面に合わせる (4:3)</PresentationFormat>
  <Paragraphs>98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8</cp:revision>
  <dcterms:created xsi:type="dcterms:W3CDTF">2015-12-12T06:13:37Z</dcterms:created>
  <dcterms:modified xsi:type="dcterms:W3CDTF">2015-12-24T11:39:48Z</dcterms:modified>
</cp:coreProperties>
</file>