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322"/>
    <a:srgbClr val="F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6192" y="3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0104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0104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0104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>
                <a:solidFill>
                  <a:sysClr val="windowText" lastClr="000000"/>
                </a:solidFill>
              </a:rPr>
              <a:t>training result 2 (CNN, LR=0.1)</a:t>
            </a:r>
            <a:endParaRPr lang="ja-JP" altLang="en-US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08132108486439"/>
          <c:y val="0.141481481481482"/>
          <c:w val="0.896149752114319"/>
          <c:h val="0.6309314668999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Sheet1!$AA$3</c:f>
              <c:strCache>
                <c:ptCount val="1"/>
                <c:pt idx="0">
                  <c:v>cnn-01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Sheet1!$AA$4:$AA$44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0.3333406984</c:v>
                </c:pt>
                <c:pt idx="2">
                  <c:v>0.333349263</c:v>
                </c:pt>
                <c:pt idx="3">
                  <c:v>0.3333604921</c:v>
                </c:pt>
                <c:pt idx="4">
                  <c:v>0.3333761547</c:v>
                </c:pt>
                <c:pt idx="5">
                  <c:v>0.3333981059</c:v>
                </c:pt>
                <c:pt idx="6">
                  <c:v>0.3334286113</c:v>
                </c:pt>
                <c:pt idx="7">
                  <c:v>0.3334717536</c:v>
                </c:pt>
                <c:pt idx="8">
                  <c:v>0.3335334719</c:v>
                </c:pt>
                <c:pt idx="9">
                  <c:v>0.3336209103</c:v>
                </c:pt>
                <c:pt idx="10">
                  <c:v>0.3337441027</c:v>
                </c:pt>
                <c:pt idx="11">
                  <c:v>0.3339168826</c:v>
                </c:pt>
                <c:pt idx="12">
                  <c:v>0.3341602149</c:v>
                </c:pt>
                <c:pt idx="13">
                  <c:v>0.334505831</c:v>
                </c:pt>
                <c:pt idx="14">
                  <c:v>0.3350035737</c:v>
                </c:pt>
                <c:pt idx="15">
                  <c:v>0.3357291355</c:v>
                </c:pt>
                <c:pt idx="16">
                  <c:v>0.3368021834</c:v>
                </c:pt>
                <c:pt idx="17">
                  <c:v>0.338420277</c:v>
                </c:pt>
                <c:pt idx="18">
                  <c:v>0.34092101</c:v>
                </c:pt>
                <c:pt idx="19">
                  <c:v>0.3449245706</c:v>
                </c:pt>
                <c:pt idx="20">
                  <c:v>0.3515870065</c:v>
                </c:pt>
                <c:pt idx="21">
                  <c:v>0.3631674926</c:v>
                </c:pt>
                <c:pt idx="22">
                  <c:v>0.3840563487</c:v>
                </c:pt>
                <c:pt idx="23">
                  <c:v>0.4209387696</c:v>
                </c:pt>
                <c:pt idx="24">
                  <c:v>0.4762439779</c:v>
                </c:pt>
                <c:pt idx="25">
                  <c:v>0.5401349534</c:v>
                </c:pt>
                <c:pt idx="26">
                  <c:v>0.6058549696</c:v>
                </c:pt>
                <c:pt idx="27">
                  <c:v>0.6682412167</c:v>
                </c:pt>
                <c:pt idx="28">
                  <c:v>0.7234688379</c:v>
                </c:pt>
                <c:pt idx="29">
                  <c:v>0.7772757929</c:v>
                </c:pt>
                <c:pt idx="30">
                  <c:v>0.834044317</c:v>
                </c:pt>
                <c:pt idx="31">
                  <c:v>0.8874024839</c:v>
                </c:pt>
                <c:pt idx="32">
                  <c:v>0.9255800393</c:v>
                </c:pt>
                <c:pt idx="33">
                  <c:v>0.9484771358</c:v>
                </c:pt>
                <c:pt idx="34">
                  <c:v>0.9620743545</c:v>
                </c:pt>
                <c:pt idx="35">
                  <c:v>0.970588831</c:v>
                </c:pt>
                <c:pt idx="36">
                  <c:v>0.9762497076</c:v>
                </c:pt>
                <c:pt idx="37">
                  <c:v>0.9802248487</c:v>
                </c:pt>
                <c:pt idx="38">
                  <c:v>0.9831363599</c:v>
                </c:pt>
                <c:pt idx="39">
                  <c:v>0.9853437744</c:v>
                </c:pt>
                <c:pt idx="40">
                  <c:v>0.9870657739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Sheet1!$AB$3</c:f>
              <c:strCache>
                <c:ptCount val="1"/>
                <c:pt idx="0">
                  <c:v>cnn-02</c:v>
                </c:pt>
              </c:strCache>
            </c:strRef>
          </c:tx>
          <c:spPr>
            <a:ln w="12700" cap="rnd">
              <a:solidFill>
                <a:schemeClr val="accent2">
                  <a:lumMod val="40000"/>
                  <a:lumOff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Sheet1!$AB$4:$AB$44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0.3333405546</c:v>
                </c:pt>
                <c:pt idx="2">
                  <c:v>0.3333481196</c:v>
                </c:pt>
                <c:pt idx="3">
                  <c:v>0.333356404</c:v>
                </c:pt>
                <c:pt idx="4">
                  <c:v>0.3333657951</c:v>
                </c:pt>
                <c:pt idx="5">
                  <c:v>0.3333767461</c:v>
                </c:pt>
                <c:pt idx="6">
                  <c:v>0.3333896848</c:v>
                </c:pt>
                <c:pt idx="7">
                  <c:v>0.3334051158</c:v>
                </c:pt>
                <c:pt idx="8">
                  <c:v>0.3334235697</c:v>
                </c:pt>
                <c:pt idx="9">
                  <c:v>0.3334457074</c:v>
                </c:pt>
                <c:pt idx="10">
                  <c:v>0.3334720408</c:v>
                </c:pt>
                <c:pt idx="11">
                  <c:v>0.3335034274</c:v>
                </c:pt>
                <c:pt idx="12">
                  <c:v>0.3335409467</c:v>
                </c:pt>
                <c:pt idx="13">
                  <c:v>0.3335859884</c:v>
                </c:pt>
                <c:pt idx="14">
                  <c:v>0.3336402342</c:v>
                </c:pt>
                <c:pt idx="15">
                  <c:v>0.3337058369</c:v>
                </c:pt>
                <c:pt idx="16">
                  <c:v>0.3337855711</c:v>
                </c:pt>
                <c:pt idx="17">
                  <c:v>0.3338831373</c:v>
                </c:pt>
                <c:pt idx="18">
                  <c:v>0.3340031817</c:v>
                </c:pt>
                <c:pt idx="19">
                  <c:v>0.3341518951</c:v>
                </c:pt>
                <c:pt idx="20">
                  <c:v>0.3343373588</c:v>
                </c:pt>
                <c:pt idx="21">
                  <c:v>0.3345704474</c:v>
                </c:pt>
                <c:pt idx="22">
                  <c:v>0.3348660711</c:v>
                </c:pt>
                <c:pt idx="23">
                  <c:v>0.3352446001</c:v>
                </c:pt>
                <c:pt idx="24">
                  <c:v>0.3357338297</c:v>
                </c:pt>
                <c:pt idx="25">
                  <c:v>0.3363792051</c:v>
                </c:pt>
                <c:pt idx="26">
                  <c:v>0.3372474407</c:v>
                </c:pt>
                <c:pt idx="27">
                  <c:v>0.3384428146</c:v>
                </c:pt>
                <c:pt idx="28">
                  <c:v>0.3401354645</c:v>
                </c:pt>
                <c:pt idx="29">
                  <c:v>0.3426263066</c:v>
                </c:pt>
                <c:pt idx="30">
                  <c:v>0.3464728205</c:v>
                </c:pt>
                <c:pt idx="31">
                  <c:v>0.3526832434</c:v>
                </c:pt>
                <c:pt idx="32">
                  <c:v>0.3633385283</c:v>
                </c:pt>
                <c:pt idx="33">
                  <c:v>0.3824931726</c:v>
                </c:pt>
                <c:pt idx="34">
                  <c:v>0.4184472982</c:v>
                </c:pt>
                <c:pt idx="35">
                  <c:v>0.4840512365</c:v>
                </c:pt>
                <c:pt idx="36">
                  <c:v>0.5889178266</c:v>
                </c:pt>
                <c:pt idx="37">
                  <c:v>0.7094908431</c:v>
                </c:pt>
                <c:pt idx="38">
                  <c:v>0.8112236474</c:v>
                </c:pt>
                <c:pt idx="39">
                  <c:v>0.880503012</c:v>
                </c:pt>
                <c:pt idx="40">
                  <c:v>0.9210062476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Sheet1!$AC$3</c:f>
              <c:strCache>
                <c:ptCount val="1"/>
                <c:pt idx="0">
                  <c:v>cnn-03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Sheet1!$AC$4:$AC$44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0.3333432363</c:v>
                </c:pt>
                <c:pt idx="2">
                  <c:v>0.3333540505</c:v>
                </c:pt>
                <c:pt idx="3">
                  <c:v>0.3333667393</c:v>
                </c:pt>
                <c:pt idx="4">
                  <c:v>0.3333822008</c:v>
                </c:pt>
                <c:pt idx="5">
                  <c:v>0.3334009521</c:v>
                </c:pt>
                <c:pt idx="6">
                  <c:v>0.3334234835</c:v>
                </c:pt>
                <c:pt idx="7">
                  <c:v>0.3334509441</c:v>
                </c:pt>
                <c:pt idx="8">
                  <c:v>0.3334849934</c:v>
                </c:pt>
                <c:pt idx="9">
                  <c:v>0.333527633</c:v>
                </c:pt>
                <c:pt idx="10">
                  <c:v>0.3335813254</c:v>
                </c:pt>
                <c:pt idx="11">
                  <c:v>0.3336493357</c:v>
                </c:pt>
                <c:pt idx="12">
                  <c:v>0.333735775</c:v>
                </c:pt>
                <c:pt idx="13">
                  <c:v>0.3338463432</c:v>
                </c:pt>
                <c:pt idx="14">
                  <c:v>0.3339889027</c:v>
                </c:pt>
                <c:pt idx="15">
                  <c:v>0.334173967</c:v>
                </c:pt>
                <c:pt idx="16">
                  <c:v>0.3344169417</c:v>
                </c:pt>
                <c:pt idx="17">
                  <c:v>0.3347396824</c:v>
                </c:pt>
                <c:pt idx="18">
                  <c:v>0.3351746419</c:v>
                </c:pt>
                <c:pt idx="19">
                  <c:v>0.3357712535</c:v>
                </c:pt>
                <c:pt idx="20">
                  <c:v>0.3366077678</c:v>
                </c:pt>
                <c:pt idx="21">
                  <c:v>0.3378040436</c:v>
                </c:pt>
                <c:pt idx="22">
                  <c:v>0.339576415</c:v>
                </c:pt>
                <c:pt idx="23">
                  <c:v>0.3423194461</c:v>
                </c:pt>
                <c:pt idx="24">
                  <c:v>0.3468277877</c:v>
                </c:pt>
                <c:pt idx="25">
                  <c:v>0.3548591759</c:v>
                </c:pt>
                <c:pt idx="26">
                  <c:v>0.3702518448</c:v>
                </c:pt>
                <c:pt idx="27">
                  <c:v>0.4022430253</c:v>
                </c:pt>
                <c:pt idx="28">
                  <c:v>0.4655991395</c:v>
                </c:pt>
                <c:pt idx="29">
                  <c:v>0.5561526539</c:v>
                </c:pt>
                <c:pt idx="30">
                  <c:v>0.629415813</c:v>
                </c:pt>
                <c:pt idx="31">
                  <c:v>0.6798044475</c:v>
                </c:pt>
                <c:pt idx="32">
                  <c:v>0.7246797113</c:v>
                </c:pt>
                <c:pt idx="33">
                  <c:v>0.7720382874</c:v>
                </c:pt>
                <c:pt idx="34">
                  <c:v>0.8231371936</c:v>
                </c:pt>
                <c:pt idx="35">
                  <c:v>0.870532978</c:v>
                </c:pt>
                <c:pt idx="36">
                  <c:v>0.9066105773</c:v>
                </c:pt>
                <c:pt idx="37">
                  <c:v>0.930897682</c:v>
                </c:pt>
                <c:pt idx="38">
                  <c:v>0.9467933599</c:v>
                </c:pt>
                <c:pt idx="39">
                  <c:v>0.9574558073</c:v>
                </c:pt>
                <c:pt idx="40">
                  <c:v>0.9649011954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Sheet1!$AD$3</c:f>
              <c:strCache>
                <c:ptCount val="1"/>
                <c:pt idx="0">
                  <c:v>cnn-04</c:v>
                </c:pt>
              </c:strCache>
            </c:strRef>
          </c:tx>
          <c:spPr>
            <a:ln w="127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Sheet1!$AD$4:$AD$44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0.3333688776</c:v>
                </c:pt>
                <c:pt idx="2">
                  <c:v>0.3334153067</c:v>
                </c:pt>
                <c:pt idx="3">
                  <c:v>0.3334860284</c:v>
                </c:pt>
                <c:pt idx="4">
                  <c:v>0.3336025975</c:v>
                </c:pt>
                <c:pt idx="5">
                  <c:v>0.3337968972</c:v>
                </c:pt>
                <c:pt idx="6">
                  <c:v>0.3341157487</c:v>
                </c:pt>
                <c:pt idx="7">
                  <c:v>0.334653575</c:v>
                </c:pt>
                <c:pt idx="8">
                  <c:v>0.3355754105</c:v>
                </c:pt>
                <c:pt idx="9">
                  <c:v>0.3371906921</c:v>
                </c:pt>
                <c:pt idx="10">
                  <c:v>0.3401078737</c:v>
                </c:pt>
                <c:pt idx="11">
                  <c:v>0.3456004954</c:v>
                </c:pt>
                <c:pt idx="12">
                  <c:v>0.3566529476</c:v>
                </c:pt>
                <c:pt idx="13">
                  <c:v>0.3808374508</c:v>
                </c:pt>
                <c:pt idx="14">
                  <c:v>0.4360047783</c:v>
                </c:pt>
                <c:pt idx="15">
                  <c:v>0.5338526169</c:v>
                </c:pt>
                <c:pt idx="16">
                  <c:v>0.6213748916</c:v>
                </c:pt>
                <c:pt idx="17">
                  <c:v>0.6797338194</c:v>
                </c:pt>
                <c:pt idx="18">
                  <c:v>0.7358278861</c:v>
                </c:pt>
                <c:pt idx="19">
                  <c:v>0.800356434</c:v>
                </c:pt>
                <c:pt idx="20">
                  <c:v>0.8611229326</c:v>
                </c:pt>
                <c:pt idx="21">
                  <c:v>0.9030489635</c:v>
                </c:pt>
                <c:pt idx="22">
                  <c:v>0.9284533723</c:v>
                </c:pt>
                <c:pt idx="23">
                  <c:v>0.9441948543</c:v>
                </c:pt>
                <c:pt idx="24">
                  <c:v>0.9545278208</c:v>
                </c:pt>
                <c:pt idx="25">
                  <c:v>0.9616751246</c:v>
                </c:pt>
                <c:pt idx="26">
                  <c:v>0.9669076433</c:v>
                </c:pt>
                <c:pt idx="27">
                  <c:v>0.970879613</c:v>
                </c:pt>
                <c:pt idx="28">
                  <c:v>0.9739746659</c:v>
                </c:pt>
                <c:pt idx="29">
                  <c:v>0.9764763759</c:v>
                </c:pt>
                <c:pt idx="30">
                  <c:v>0.9785159835</c:v>
                </c:pt>
                <c:pt idx="31">
                  <c:v>0.9802189193</c:v>
                </c:pt>
                <c:pt idx="32">
                  <c:v>0.9816670352</c:v>
                </c:pt>
                <c:pt idx="33">
                  <c:v>0.9829076475</c:v>
                </c:pt>
                <c:pt idx="34">
                  <c:v>0.9839811173</c:v>
                </c:pt>
                <c:pt idx="35">
                  <c:v>0.9849215634</c:v>
                </c:pt>
                <c:pt idx="36">
                  <c:v>0.985750578</c:v>
                </c:pt>
                <c:pt idx="37">
                  <c:v>0.9864885043</c:v>
                </c:pt>
                <c:pt idx="38">
                  <c:v>0.9871492658</c:v>
                </c:pt>
                <c:pt idx="39">
                  <c:v>0.9877448059</c:v>
                </c:pt>
                <c:pt idx="40">
                  <c:v>0.9882814561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Sheet1!$AE$3</c:f>
              <c:strCache>
                <c:ptCount val="1"/>
                <c:pt idx="0">
                  <c:v>cnn-05</c:v>
                </c:pt>
              </c:strCache>
            </c:strRef>
          </c:tx>
          <c:spPr>
            <a:ln w="127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Sheet1!$AE$4:$AE$44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0.3333397712</c:v>
                </c:pt>
                <c:pt idx="2">
                  <c:v>0.3333470417</c:v>
                </c:pt>
                <c:pt idx="3">
                  <c:v>0.3333560644</c:v>
                </c:pt>
                <c:pt idx="4">
                  <c:v>0.3333675014</c:v>
                </c:pt>
                <c:pt idx="5">
                  <c:v>0.3333816412</c:v>
                </c:pt>
                <c:pt idx="6">
                  <c:v>0.3333990648</c:v>
                </c:pt>
                <c:pt idx="7">
                  <c:v>0.3334208229</c:v>
                </c:pt>
                <c:pt idx="8">
                  <c:v>0.3334480677</c:v>
                </c:pt>
                <c:pt idx="9">
                  <c:v>0.3334828501</c:v>
                </c:pt>
                <c:pt idx="10">
                  <c:v>0.3335277548</c:v>
                </c:pt>
                <c:pt idx="11">
                  <c:v>0.3335861393</c:v>
                </c:pt>
                <c:pt idx="12">
                  <c:v>0.3336624675</c:v>
                </c:pt>
                <c:pt idx="13">
                  <c:v>0.33376258</c:v>
                </c:pt>
                <c:pt idx="14">
                  <c:v>0.333894467</c:v>
                </c:pt>
                <c:pt idx="15">
                  <c:v>0.3340691459</c:v>
                </c:pt>
                <c:pt idx="16">
                  <c:v>0.3343028054</c:v>
                </c:pt>
                <c:pt idx="17">
                  <c:v>0.3346190167</c:v>
                </c:pt>
                <c:pt idx="18">
                  <c:v>0.3350531265</c:v>
                </c:pt>
                <c:pt idx="19">
                  <c:v>0.3356591167</c:v>
                </c:pt>
                <c:pt idx="20">
                  <c:v>0.3365250612</c:v>
                </c:pt>
                <c:pt idx="21">
                  <c:v>0.3377983756</c:v>
                </c:pt>
                <c:pt idx="22">
                  <c:v>0.339744414</c:v>
                </c:pt>
                <c:pt idx="23">
                  <c:v>0.342874902</c:v>
                </c:pt>
                <c:pt idx="24">
                  <c:v>0.3482447441</c:v>
                </c:pt>
                <c:pt idx="25">
                  <c:v>0.3582201139</c:v>
                </c:pt>
                <c:pt idx="26">
                  <c:v>0.3786443189</c:v>
                </c:pt>
                <c:pt idx="27">
                  <c:v>0.4240323196</c:v>
                </c:pt>
                <c:pt idx="28">
                  <c:v>0.5158708022</c:v>
                </c:pt>
                <c:pt idx="29">
                  <c:v>0.6366782625</c:v>
                </c:pt>
                <c:pt idx="30">
                  <c:v>0.7537768221</c:v>
                </c:pt>
                <c:pt idx="31">
                  <c:v>0.8483462466</c:v>
                </c:pt>
                <c:pt idx="32">
                  <c:v>0.9046190655</c:v>
                </c:pt>
                <c:pt idx="33">
                  <c:v>0.9347231068</c:v>
                </c:pt>
                <c:pt idx="34">
                  <c:v>0.9518235716</c:v>
                </c:pt>
                <c:pt idx="35">
                  <c:v>0.9623811905</c:v>
                </c:pt>
                <c:pt idx="36">
                  <c:v>0.9693981742</c:v>
                </c:pt>
                <c:pt idx="37">
                  <c:v>0.9743521466</c:v>
                </c:pt>
                <c:pt idx="38">
                  <c:v>0.9779981457</c:v>
                </c:pt>
                <c:pt idx="39">
                  <c:v>0.9807711427</c:v>
                </c:pt>
                <c:pt idx="40">
                  <c:v>0.9829422673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Sheet1!$AF$3</c:f>
              <c:strCache>
                <c:ptCount val="1"/>
                <c:pt idx="0">
                  <c:v>cnn-06</c:v>
                </c:pt>
              </c:strCache>
            </c:strRef>
          </c:tx>
          <c:spPr>
            <a:ln w="1270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Sheet1!$AF$4:$AF$44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0.3333486656</c:v>
                </c:pt>
                <c:pt idx="2">
                  <c:v>0.3333662472</c:v>
                </c:pt>
                <c:pt idx="3">
                  <c:v>0.3333885311</c:v>
                </c:pt>
                <c:pt idx="4">
                  <c:v>0.3334180721</c:v>
                </c:pt>
                <c:pt idx="5">
                  <c:v>0.3334573091</c:v>
                </c:pt>
                <c:pt idx="6">
                  <c:v>0.3335099859</c:v>
                </c:pt>
                <c:pt idx="7">
                  <c:v>0.3335819903</c:v>
                </c:pt>
                <c:pt idx="8">
                  <c:v>0.3336810778</c:v>
                </c:pt>
                <c:pt idx="9">
                  <c:v>0.3338190384</c:v>
                </c:pt>
                <c:pt idx="10">
                  <c:v>0.3340120463</c:v>
                </c:pt>
                <c:pt idx="11">
                  <c:v>0.3342844974</c:v>
                </c:pt>
                <c:pt idx="12">
                  <c:v>0.3346726036</c:v>
                </c:pt>
                <c:pt idx="13">
                  <c:v>0.3352320975</c:v>
                </c:pt>
                <c:pt idx="14">
                  <c:v>0.3360517901</c:v>
                </c:pt>
                <c:pt idx="15">
                  <c:v>0.3372775548</c:v>
                </c:pt>
                <c:pt idx="16">
                  <c:v>0.3391628727</c:v>
                </c:pt>
                <c:pt idx="17">
                  <c:v>0.3421762509</c:v>
                </c:pt>
                <c:pt idx="18">
                  <c:v>0.3472452111</c:v>
                </c:pt>
                <c:pt idx="19">
                  <c:v>0.3563548213</c:v>
                </c:pt>
                <c:pt idx="20">
                  <c:v>0.3741436871</c:v>
                </c:pt>
                <c:pt idx="21">
                  <c:v>0.4117351709</c:v>
                </c:pt>
                <c:pt idx="22">
                  <c:v>0.4894821487</c:v>
                </c:pt>
                <c:pt idx="23">
                  <c:v>0.6091132813</c:v>
                </c:pt>
                <c:pt idx="24">
                  <c:v>0.7249498365</c:v>
                </c:pt>
                <c:pt idx="25">
                  <c:v>0.8138273308</c:v>
                </c:pt>
                <c:pt idx="26">
                  <c:v>0.8709365127</c:v>
                </c:pt>
                <c:pt idx="27">
                  <c:v>0.9053236389</c:v>
                </c:pt>
                <c:pt idx="28">
                  <c:v>0.9265095872</c:v>
                </c:pt>
                <c:pt idx="29">
                  <c:v>0.9403505301</c:v>
                </c:pt>
                <c:pt idx="30">
                  <c:v>0.9499901589</c:v>
                </c:pt>
                <c:pt idx="31">
                  <c:v>0.9569994461</c:v>
                </c:pt>
                <c:pt idx="32">
                  <c:v>0.9623101554</c:v>
                </c:pt>
                <c:pt idx="33">
                  <c:v>0.966453202</c:v>
                </c:pt>
                <c:pt idx="34">
                  <c:v>0.9697512229</c:v>
                </c:pt>
                <c:pt idx="35">
                  <c:v>0.9724621084</c:v>
                </c:pt>
                <c:pt idx="36">
                  <c:v>0.9747102468</c:v>
                </c:pt>
                <c:pt idx="37">
                  <c:v>0.9766159796</c:v>
                </c:pt>
                <c:pt idx="38">
                  <c:v>0.978245834</c:v>
                </c:pt>
                <c:pt idx="39">
                  <c:v>0.9796566856</c:v>
                </c:pt>
                <c:pt idx="40">
                  <c:v>0.9808929452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Sheet1!$AG$3</c:f>
              <c:strCache>
                <c:ptCount val="1"/>
                <c:pt idx="0">
                  <c:v>cnn-07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Sheet1!$AG$4:$AG$44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0.3333829382</c:v>
                </c:pt>
                <c:pt idx="2">
                  <c:v>0.3334510698</c:v>
                </c:pt>
                <c:pt idx="3">
                  <c:v>0.3335620515</c:v>
                </c:pt>
                <c:pt idx="4">
                  <c:v>0.3337523111</c:v>
                </c:pt>
                <c:pt idx="5">
                  <c:v>0.3340870649</c:v>
                </c:pt>
                <c:pt idx="6">
                  <c:v>0.334687848</c:v>
                </c:pt>
                <c:pt idx="7">
                  <c:v>0.3357800456</c:v>
                </c:pt>
                <c:pt idx="8">
                  <c:v>0.3377903876</c:v>
                </c:pt>
                <c:pt idx="9">
                  <c:v>0.3415695511</c:v>
                </c:pt>
                <c:pt idx="10">
                  <c:v>0.3489474629</c:v>
                </c:pt>
                <c:pt idx="11">
                  <c:v>0.3641643826</c:v>
                </c:pt>
                <c:pt idx="12">
                  <c:v>0.3974452449</c:v>
                </c:pt>
                <c:pt idx="13">
                  <c:v>0.4704064623</c:v>
                </c:pt>
                <c:pt idx="14">
                  <c:v>0.5927606914</c:v>
                </c:pt>
                <c:pt idx="15">
                  <c:v>0.7177405637</c:v>
                </c:pt>
                <c:pt idx="16">
                  <c:v>0.8240250292</c:v>
                </c:pt>
                <c:pt idx="17">
                  <c:v>0.8931345612</c:v>
                </c:pt>
                <c:pt idx="18">
                  <c:v>0.9300186589</c:v>
                </c:pt>
                <c:pt idx="19">
                  <c:v>0.9501026887</c:v>
                </c:pt>
                <c:pt idx="20">
                  <c:v>0.9620617659</c:v>
                </c:pt>
                <c:pt idx="21">
                  <c:v>0.9697633745</c:v>
                </c:pt>
                <c:pt idx="22">
                  <c:v>0.9750551074</c:v>
                </c:pt>
                <c:pt idx="23">
                  <c:v>0.9788732587</c:v>
                </c:pt>
                <c:pt idx="24">
                  <c:v>0.9817310783</c:v>
                </c:pt>
                <c:pt idx="25">
                  <c:v>0.9839442112</c:v>
                </c:pt>
                <c:pt idx="26">
                  <c:v>0.9857043202</c:v>
                </c:pt>
                <c:pt idx="27">
                  <c:v>0.9871326857</c:v>
                </c:pt>
                <c:pt idx="28">
                  <c:v>0.9883123028</c:v>
                </c:pt>
                <c:pt idx="29">
                  <c:v>0.989300807</c:v>
                </c:pt>
                <c:pt idx="30">
                  <c:v>0.9901407824</c:v>
                </c:pt>
                <c:pt idx="31">
                  <c:v>0.9908632314</c:v>
                </c:pt>
                <c:pt idx="32">
                  <c:v>0.991490053</c:v>
                </c:pt>
                <c:pt idx="33">
                  <c:v>0.992038406</c:v>
                </c:pt>
                <c:pt idx="34">
                  <c:v>0.9925229076</c:v>
                </c:pt>
                <c:pt idx="35">
                  <c:v>0.9929533482</c:v>
                </c:pt>
                <c:pt idx="36">
                  <c:v>0.9933379433</c:v>
                </c:pt>
                <c:pt idx="37">
                  <c:v>0.9936837313</c:v>
                </c:pt>
                <c:pt idx="38">
                  <c:v>0.9939958475</c:v>
                </c:pt>
                <c:pt idx="39">
                  <c:v>0.9942792771</c:v>
                </c:pt>
                <c:pt idx="40">
                  <c:v>0.9945376471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Sheet1!$AH$3</c:f>
              <c:strCache>
                <c:ptCount val="1"/>
                <c:pt idx="0">
                  <c:v>cnn-08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Sheet1!$AH$4:$AH$44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0.3333427983</c:v>
                </c:pt>
                <c:pt idx="2">
                  <c:v>0.333353354</c:v>
                </c:pt>
                <c:pt idx="3">
                  <c:v>0.3333661589</c:v>
                </c:pt>
                <c:pt idx="4">
                  <c:v>0.3333823976</c:v>
                </c:pt>
                <c:pt idx="5">
                  <c:v>0.3334034752</c:v>
                </c:pt>
                <c:pt idx="6">
                  <c:v>0.3334313379</c:v>
                </c:pt>
                <c:pt idx="7">
                  <c:v>0.3334682368</c:v>
                </c:pt>
                <c:pt idx="8">
                  <c:v>0.3335177921</c:v>
                </c:pt>
                <c:pt idx="9">
                  <c:v>0.3335847479</c:v>
                </c:pt>
                <c:pt idx="10">
                  <c:v>0.3336754163</c:v>
                </c:pt>
                <c:pt idx="11">
                  <c:v>0.3337987711</c:v>
                </c:pt>
                <c:pt idx="12">
                  <c:v>0.3339673022</c:v>
                </c:pt>
                <c:pt idx="13">
                  <c:v>0.3341986302</c:v>
                </c:pt>
                <c:pt idx="14">
                  <c:v>0.3345178513</c:v>
                </c:pt>
                <c:pt idx="15">
                  <c:v>0.3349610853</c:v>
                </c:pt>
                <c:pt idx="16">
                  <c:v>0.3355832794</c:v>
                </c:pt>
                <c:pt idx="17">
                  <c:v>0.3364682432</c:v>
                </c:pt>
                <c:pt idx="18">
                  <c:v>0.3377475746</c:v>
                </c:pt>
                <c:pt idx="19">
                  <c:v>0.3396431274</c:v>
                </c:pt>
                <c:pt idx="20">
                  <c:v>0.3425312143</c:v>
                </c:pt>
                <c:pt idx="21">
                  <c:v>0.3470638536</c:v>
                </c:pt>
                <c:pt idx="22">
                  <c:v>0.3544485881</c:v>
                </c:pt>
                <c:pt idx="23">
                  <c:v>0.3669620615</c:v>
                </c:pt>
                <c:pt idx="24">
                  <c:v>0.3887363011</c:v>
                </c:pt>
                <c:pt idx="25">
                  <c:v>0.4268428416</c:v>
                </c:pt>
                <c:pt idx="26">
                  <c:v>0.4926374333</c:v>
                </c:pt>
                <c:pt idx="27">
                  <c:v>0.6082726551</c:v>
                </c:pt>
                <c:pt idx="28">
                  <c:v>0.7534366008</c:v>
                </c:pt>
                <c:pt idx="29">
                  <c:v>0.8513713965</c:v>
                </c:pt>
                <c:pt idx="30">
                  <c:v>0.9023297229</c:v>
                </c:pt>
                <c:pt idx="31">
                  <c:v>0.9298092527</c:v>
                </c:pt>
                <c:pt idx="32">
                  <c:v>0.946093743</c:v>
                </c:pt>
                <c:pt idx="33">
                  <c:v>0.9565958241</c:v>
                </c:pt>
                <c:pt idx="34">
                  <c:v>0.9638651497</c:v>
                </c:pt>
                <c:pt idx="35">
                  <c:v>0.9691377059</c:v>
                </c:pt>
                <c:pt idx="36">
                  <c:v>0.9730974879</c:v>
                </c:pt>
                <c:pt idx="37">
                  <c:v>0.9761798603</c:v>
                </c:pt>
                <c:pt idx="38">
                  <c:v>0.9786541788</c:v>
                </c:pt>
                <c:pt idx="39">
                  <c:v>0.9806685099</c:v>
                </c:pt>
                <c:pt idx="40">
                  <c:v>0.9823416163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Sheet1!$AI$3</c:f>
              <c:strCache>
                <c:ptCount val="1"/>
                <c:pt idx="0">
                  <c:v>cnn-09</c:v>
                </c:pt>
              </c:strCache>
            </c:strRef>
          </c:tx>
          <c:spPr>
            <a:ln w="12700" cap="rnd">
              <a:solidFill>
                <a:schemeClr val="accent3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Sheet1!$AI$4:$AI$44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0.3333364852</c:v>
                </c:pt>
                <c:pt idx="2">
                  <c:v>0.3333400669</c:v>
                </c:pt>
                <c:pt idx="3">
                  <c:v>0.3333445648</c:v>
                </c:pt>
                <c:pt idx="4">
                  <c:v>0.3333504904</c:v>
                </c:pt>
                <c:pt idx="5">
                  <c:v>0.3333582751</c:v>
                </c:pt>
                <c:pt idx="6">
                  <c:v>0.3333681433</c:v>
                </c:pt>
                <c:pt idx="7">
                  <c:v>0.3333807151</c:v>
                </c:pt>
                <c:pt idx="8">
                  <c:v>0.3333969461</c:v>
                </c:pt>
                <c:pt idx="9">
                  <c:v>0.333417821</c:v>
                </c:pt>
                <c:pt idx="10">
                  <c:v>0.3334451279</c:v>
                </c:pt>
                <c:pt idx="11">
                  <c:v>0.3334812347</c:v>
                </c:pt>
                <c:pt idx="12">
                  <c:v>0.3335290736</c:v>
                </c:pt>
                <c:pt idx="13">
                  <c:v>0.3335921728</c:v>
                </c:pt>
                <c:pt idx="14">
                  <c:v>0.3336751906</c:v>
                </c:pt>
                <c:pt idx="15">
                  <c:v>0.3337853956</c:v>
                </c:pt>
                <c:pt idx="16">
                  <c:v>0.333932949</c:v>
                </c:pt>
                <c:pt idx="17">
                  <c:v>0.3341318407</c:v>
                </c:pt>
                <c:pt idx="18">
                  <c:v>0.3344019784</c:v>
                </c:pt>
                <c:pt idx="19">
                  <c:v>0.3347722803</c:v>
                </c:pt>
                <c:pt idx="20">
                  <c:v>0.3352864208</c:v>
                </c:pt>
                <c:pt idx="21">
                  <c:v>0.3360120794</c:v>
                </c:pt>
                <c:pt idx="22">
                  <c:v>0.3370571361</c:v>
                </c:pt>
                <c:pt idx="23">
                  <c:v>0.33859926</c:v>
                </c:pt>
                <c:pt idx="24">
                  <c:v>0.340953983</c:v>
                </c:pt>
                <c:pt idx="25">
                  <c:v>0.3446897474</c:v>
                </c:pt>
                <c:pt idx="26">
                  <c:v>0.3509215919</c:v>
                </c:pt>
                <c:pt idx="27">
                  <c:v>0.3617069941</c:v>
                </c:pt>
                <c:pt idx="28">
                  <c:v>0.380933708</c:v>
                </c:pt>
                <c:pt idx="29">
                  <c:v>0.4154309065</c:v>
                </c:pt>
                <c:pt idx="30">
                  <c:v>0.4731798982</c:v>
                </c:pt>
                <c:pt idx="31">
                  <c:v>0.5550662981</c:v>
                </c:pt>
                <c:pt idx="32">
                  <c:v>0.6369301264</c:v>
                </c:pt>
                <c:pt idx="33">
                  <c:v>0.6991388864</c:v>
                </c:pt>
                <c:pt idx="34">
                  <c:v>0.7541795466</c:v>
                </c:pt>
                <c:pt idx="35">
                  <c:v>0.8122108339</c:v>
                </c:pt>
                <c:pt idx="36">
                  <c:v>0.8664683347</c:v>
                </c:pt>
                <c:pt idx="37">
                  <c:v>0.9053149061</c:v>
                </c:pt>
                <c:pt idx="38">
                  <c:v>0.9312436208</c:v>
                </c:pt>
                <c:pt idx="39">
                  <c:v>0.948103294</c:v>
                </c:pt>
                <c:pt idx="40">
                  <c:v>0.9593106366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Sheet1!$AJ$3</c:f>
              <c:strCache>
                <c:ptCount val="1"/>
                <c:pt idx="0">
                  <c:v>cnn-10</c:v>
                </c:pt>
              </c:strCache>
            </c:strRef>
          </c:tx>
          <c:spPr>
            <a:ln w="12700" cap="rnd">
              <a:solidFill>
                <a:schemeClr val="accent4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Sheet1!$AJ$4:$AJ$44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0.3333487231</c:v>
                </c:pt>
                <c:pt idx="2">
                  <c:v>0.3333663553</c:v>
                </c:pt>
                <c:pt idx="3">
                  <c:v>0.3333887483</c:v>
                </c:pt>
                <c:pt idx="4">
                  <c:v>0.3334188738</c:v>
                </c:pt>
                <c:pt idx="5">
                  <c:v>0.3334604365</c:v>
                </c:pt>
                <c:pt idx="6">
                  <c:v>0.3335189401</c:v>
                </c:pt>
                <c:pt idx="7">
                  <c:v>0.3336014956</c:v>
                </c:pt>
                <c:pt idx="8">
                  <c:v>0.3337171398</c:v>
                </c:pt>
                <c:pt idx="9">
                  <c:v>0.3338801504</c:v>
                </c:pt>
                <c:pt idx="10">
                  <c:v>0.3341130551</c:v>
                </c:pt>
                <c:pt idx="11">
                  <c:v>0.3344489302</c:v>
                </c:pt>
                <c:pt idx="12">
                  <c:v>0.3349356328</c:v>
                </c:pt>
                <c:pt idx="13">
                  <c:v>0.3356500156</c:v>
                </c:pt>
                <c:pt idx="14">
                  <c:v>0.3367230829</c:v>
                </c:pt>
                <c:pt idx="15">
                  <c:v>0.3383781615</c:v>
                </c:pt>
                <c:pt idx="16">
                  <c:v>0.3410283194</c:v>
                </c:pt>
                <c:pt idx="17">
                  <c:v>0.3454801885</c:v>
                </c:pt>
                <c:pt idx="18">
                  <c:v>0.3534706025</c:v>
                </c:pt>
                <c:pt idx="19">
                  <c:v>0.3690638304</c:v>
                </c:pt>
                <c:pt idx="20">
                  <c:v>0.402534762</c:v>
                </c:pt>
                <c:pt idx="21">
                  <c:v>0.4758328611</c:v>
                </c:pt>
                <c:pt idx="22">
                  <c:v>0.6005590791</c:v>
                </c:pt>
                <c:pt idx="23">
                  <c:v>0.7338710682</c:v>
                </c:pt>
                <c:pt idx="24">
                  <c:v>0.8357917376</c:v>
                </c:pt>
                <c:pt idx="25">
                  <c:v>0.8957729324</c:v>
                </c:pt>
                <c:pt idx="26">
                  <c:v>0.9282099866</c:v>
                </c:pt>
                <c:pt idx="27">
                  <c:v>0.9467380845</c:v>
                </c:pt>
                <c:pt idx="28">
                  <c:v>0.9582035235</c:v>
                </c:pt>
                <c:pt idx="29">
                  <c:v>0.965815323</c:v>
                </c:pt>
                <c:pt idx="30">
                  <c:v>0.9711903214</c:v>
                </c:pt>
                <c:pt idx="31">
                  <c:v>0.9751566373</c:v>
                </c:pt>
                <c:pt idx="32">
                  <c:v>0.9781890497</c:v>
                </c:pt>
                <c:pt idx="33">
                  <c:v>0.980566976</c:v>
                </c:pt>
                <c:pt idx="34">
                  <c:v>0.982469607</c:v>
                </c:pt>
                <c:pt idx="35">
                  <c:v>0.9840353585</c:v>
                </c:pt>
                <c:pt idx="36">
                  <c:v>0.985346735</c:v>
                </c:pt>
                <c:pt idx="37">
                  <c:v>0.9864574338</c:v>
                </c:pt>
                <c:pt idx="38">
                  <c:v>0.9874107094</c:v>
                </c:pt>
                <c:pt idx="39">
                  <c:v>0.988237822</c:v>
                </c:pt>
                <c:pt idx="40">
                  <c:v>0.9889613099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Sheet1!$AK$3</c:f>
              <c:strCache>
                <c:ptCount val="1"/>
                <c:pt idx="0">
                  <c:v>cnn-avg-0.1</c:v>
                </c:pt>
              </c:strCache>
            </c:strRef>
          </c:tx>
          <c:spPr>
            <a:ln w="25400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Sheet1!$A$4:$A$44</c:f>
              <c:numCache>
                <c:formatCode>General</c:formatCode>
                <c:ptCount val="4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</c:numCache>
            </c:numRef>
          </c:xVal>
          <c:yVal>
            <c:numRef>
              <c:f>Sheet1!$AK$4:$AK$44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0.33334927485</c:v>
                </c:pt>
                <c:pt idx="2">
                  <c:v>0.33336908747</c:v>
                </c:pt>
                <c:pt idx="3">
                  <c:v>0.33339757828</c:v>
                </c:pt>
                <c:pt idx="4">
                  <c:v>0.33344163945</c:v>
                </c:pt>
                <c:pt idx="5">
                  <c:v>0.33351209033</c:v>
                </c:pt>
                <c:pt idx="6">
                  <c:v>0.33362728483</c:v>
                </c:pt>
                <c:pt idx="7">
                  <c:v>0.33382146948</c:v>
                </c:pt>
                <c:pt idx="8">
                  <c:v>0.33415688566</c:v>
                </c:pt>
                <c:pt idx="9">
                  <c:v>0.33475391017</c:v>
                </c:pt>
                <c:pt idx="10">
                  <c:v>0.33586262059</c:v>
                </c:pt>
                <c:pt idx="11">
                  <c:v>0.33804340964</c:v>
                </c:pt>
                <c:pt idx="12">
                  <c:v>0.34263022088</c:v>
                </c:pt>
                <c:pt idx="13">
                  <c:v>0.35256175718</c:v>
                </c:pt>
                <c:pt idx="14">
                  <c:v>0.37062605622</c:v>
                </c:pt>
                <c:pt idx="15">
                  <c:v>0.39336734631</c:v>
                </c:pt>
                <c:pt idx="16">
                  <c:v>0.41344148429</c:v>
                </c:pt>
                <c:pt idx="17">
                  <c:v>0.42727870173</c:v>
                </c:pt>
                <c:pt idx="18">
                  <c:v>0.43838638717</c:v>
                </c:pt>
                <c:pt idx="19">
                  <c:v>0.4500800018</c:v>
                </c:pt>
                <c:pt idx="20">
                  <c:v>0.4636737977</c:v>
                </c:pt>
                <c:pt idx="21">
                  <c:v>0.48167966622</c:v>
                </c:pt>
                <c:pt idx="22">
                  <c:v>0.50832986805</c:v>
                </c:pt>
                <c:pt idx="23">
                  <c:v>0.54129915018</c:v>
                </c:pt>
                <c:pt idx="24">
                  <c:v>0.57337410967</c:v>
                </c:pt>
                <c:pt idx="25">
                  <c:v>0.60163456363</c:v>
                </c:pt>
                <c:pt idx="26">
                  <c:v>0.6287316062</c:v>
                </c:pt>
                <c:pt idx="27">
                  <c:v>0.66130130475</c:v>
                </c:pt>
                <c:pt idx="28">
                  <c:v>0.70264446323</c:v>
                </c:pt>
                <c:pt idx="29">
                  <c:v>0.74514783549</c:v>
                </c:pt>
                <c:pt idx="30">
                  <c:v>0.78290566399</c:v>
                </c:pt>
                <c:pt idx="31">
                  <c:v>0.81563502063</c:v>
                </c:pt>
                <c:pt idx="32">
                  <c:v>0.84148975071</c:v>
                </c:pt>
                <c:pt idx="33">
                  <c:v>0.86154326446</c:v>
                </c:pt>
                <c:pt idx="34">
                  <c:v>0.8802251969</c:v>
                </c:pt>
                <c:pt idx="35">
                  <c:v>0.90032751543</c:v>
                </c:pt>
                <c:pt idx="36">
                  <c:v>0.92198876114</c:v>
                </c:pt>
                <c:pt idx="37">
                  <c:v>0.94197059358</c:v>
                </c:pt>
                <c:pt idx="38">
                  <c:v>0.95758509692</c:v>
                </c:pt>
                <c:pt idx="39">
                  <c:v>0.96827641309</c:v>
                </c:pt>
                <c:pt idx="40">
                  <c:v>0.97502410954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728104"/>
        <c:axId val="2123127640"/>
      </c:scatterChart>
      <c:valAx>
        <c:axId val="2129728104"/>
        <c:scaling>
          <c:orientation val="minMax"/>
          <c:max val="2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3127640"/>
        <c:crosses val="autoZero"/>
        <c:crossBetween val="midCat"/>
        <c:majorUnit val="25.0"/>
      </c:valAx>
      <c:valAx>
        <c:axId val="21231276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9728104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1" i="0" baseline="0">
                <a:solidFill>
                  <a:sysClr val="windowText" lastClr="000000"/>
                </a:solidFill>
                <a:effectLst/>
              </a:rPr>
              <a:t>comparison between yusugomori ver. and my ver. (CNN, LR=0.1)</a:t>
            </a:r>
            <a:endParaRPr lang="ja-JP" altLang="ja-JP" sz="1400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Sheet1!$B$4:$B$104</c:f>
            </c:numRef>
          </c:yVal>
          <c:smooth val="1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Sheet1!$C$4:$C$104</c:f>
            </c:numRef>
          </c:yVal>
          <c:smooth val="1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t3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Sheet1!$D$4:$D$104</c:f>
            </c:numRef>
          </c:yVal>
          <c:smooth val="1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Sheet1!$E$4:$E$104</c:f>
            </c:numRef>
          </c:yVal>
          <c:smooth val="1"/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Sheet1!$F$4:$F$104</c:f>
            </c:numRef>
          </c:yVal>
          <c:smooth val="1"/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Sheet1!$G$4:$G$104</c:f>
            </c:numRef>
          </c:yVal>
          <c:smooth val="1"/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Sheet1!$H$4:$H$104</c:f>
            </c:numRef>
          </c:yVal>
          <c:smooth val="1"/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Sheet1!$I$4:$I$104</c:f>
            </c:numRef>
          </c:yVal>
          <c:smooth val="1"/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t9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Sheet1!$J$4:$J$104</c:f>
            </c:numRef>
          </c:yVal>
          <c:smooth val="1"/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t10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Sheet1!$K$4:$K$104</c:f>
            </c:numRef>
          </c:yVal>
          <c:smooth val="1"/>
        </c:ser>
        <c:ser>
          <c:idx val="10"/>
          <c:order val="10"/>
          <c:tx>
            <c:strRef>
              <c:f>Sheet1!$L$3</c:f>
              <c:strCache>
                <c:ptCount val="1"/>
                <c:pt idx="0">
                  <c:v>avg-0.1</c:v>
                </c:pt>
              </c:strCache>
            </c:strRef>
          </c:tx>
          <c:spPr>
            <a:ln w="19050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Sheet1!$L$4:$L$104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0.33335316988</c:v>
                </c:pt>
                <c:pt idx="2">
                  <c:v>0.33337838453</c:v>
                </c:pt>
                <c:pt idx="3">
                  <c:v>0.33341564269</c:v>
                </c:pt>
                <c:pt idx="4">
                  <c:v>0.33347441761</c:v>
                </c:pt>
                <c:pt idx="5">
                  <c:v>0.33357070921</c:v>
                </c:pt>
                <c:pt idx="6">
                  <c:v>0.33373271255</c:v>
                </c:pt>
                <c:pt idx="7">
                  <c:v>0.33400717725</c:v>
                </c:pt>
                <c:pt idx="8">
                  <c:v>0.33447676596</c:v>
                </c:pt>
                <c:pt idx="9">
                  <c:v>0.33528294414</c:v>
                </c:pt>
                <c:pt idx="10">
                  <c:v>0.33666061114</c:v>
                </c:pt>
                <c:pt idx="11">
                  <c:v>0.33898319302</c:v>
                </c:pt>
                <c:pt idx="12">
                  <c:v>0.34276952349</c:v>
                </c:pt>
                <c:pt idx="13">
                  <c:v>0.34861996014</c:v>
                </c:pt>
                <c:pt idx="14">
                  <c:v>0.35697546153</c:v>
                </c:pt>
                <c:pt idx="15">
                  <c:v>0.36776949211</c:v>
                </c:pt>
                <c:pt idx="16">
                  <c:v>0.3805034418</c:v>
                </c:pt>
                <c:pt idx="17">
                  <c:v>0.39443089861</c:v>
                </c:pt>
                <c:pt idx="18">
                  <c:v>0.40902452047</c:v>
                </c:pt>
                <c:pt idx="19">
                  <c:v>0.42403926923</c:v>
                </c:pt>
                <c:pt idx="20">
                  <c:v>0.43952700406</c:v>
                </c:pt>
                <c:pt idx="21">
                  <c:v>0.45573436348</c:v>
                </c:pt>
                <c:pt idx="22">
                  <c:v>0.47287511859</c:v>
                </c:pt>
                <c:pt idx="23">
                  <c:v>0.49107788614</c:v>
                </c:pt>
                <c:pt idx="24">
                  <c:v>0.51020499721</c:v>
                </c:pt>
                <c:pt idx="25">
                  <c:v>0.52996268565</c:v>
                </c:pt>
                <c:pt idx="26">
                  <c:v>0.54989813975</c:v>
                </c:pt>
                <c:pt idx="27">
                  <c:v>0.56955627309</c:v>
                </c:pt>
                <c:pt idx="28">
                  <c:v>0.58854003661</c:v>
                </c:pt>
                <c:pt idx="29">
                  <c:v>0.60659260929</c:v>
                </c:pt>
                <c:pt idx="30">
                  <c:v>0.62359038382</c:v>
                </c:pt>
                <c:pt idx="31">
                  <c:v>0.63947198616</c:v>
                </c:pt>
                <c:pt idx="32">
                  <c:v>0.65424412859</c:v>
                </c:pt>
                <c:pt idx="33">
                  <c:v>0.66793951282</c:v>
                </c:pt>
                <c:pt idx="34">
                  <c:v>0.68063170643</c:v>
                </c:pt>
                <c:pt idx="35">
                  <c:v>0.6924080209</c:v>
                </c:pt>
                <c:pt idx="36">
                  <c:v>0.7034133199</c:v>
                </c:pt>
                <c:pt idx="37">
                  <c:v>0.71373879711</c:v>
                </c:pt>
                <c:pt idx="38">
                  <c:v>0.72349770981</c:v>
                </c:pt>
                <c:pt idx="39">
                  <c:v>0.73275676511</c:v>
                </c:pt>
                <c:pt idx="40">
                  <c:v>0.74156799317</c:v>
                </c:pt>
                <c:pt idx="41">
                  <c:v>0.74999617972</c:v>
                </c:pt>
                <c:pt idx="42">
                  <c:v>0.75807739587</c:v>
                </c:pt>
                <c:pt idx="43">
                  <c:v>0.7658117273</c:v>
                </c:pt>
                <c:pt idx="44">
                  <c:v>0.77321299907</c:v>
                </c:pt>
                <c:pt idx="45">
                  <c:v>0.78028942831</c:v>
                </c:pt>
                <c:pt idx="46">
                  <c:v>0.78706473426</c:v>
                </c:pt>
                <c:pt idx="47">
                  <c:v>0.79355130679</c:v>
                </c:pt>
                <c:pt idx="48">
                  <c:v>0.79976461973</c:v>
                </c:pt>
                <c:pt idx="49">
                  <c:v>0.80573048373</c:v>
                </c:pt>
                <c:pt idx="50">
                  <c:v>0.8114756993</c:v>
                </c:pt>
                <c:pt idx="51">
                  <c:v>0.81703350761</c:v>
                </c:pt>
                <c:pt idx="52">
                  <c:v>0.82242768949</c:v>
                </c:pt>
                <c:pt idx="53">
                  <c:v>0.82767200475</c:v>
                </c:pt>
                <c:pt idx="54">
                  <c:v>0.8327775744</c:v>
                </c:pt>
                <c:pt idx="55">
                  <c:v>0.83777547102</c:v>
                </c:pt>
                <c:pt idx="56">
                  <c:v>0.8426721932</c:v>
                </c:pt>
                <c:pt idx="57">
                  <c:v>0.84747708948</c:v>
                </c:pt>
                <c:pt idx="58">
                  <c:v>0.85218071901</c:v>
                </c:pt>
                <c:pt idx="59">
                  <c:v>0.85677996232</c:v>
                </c:pt>
                <c:pt idx="60">
                  <c:v>0.86128804432</c:v>
                </c:pt>
                <c:pt idx="61">
                  <c:v>0.86569002939</c:v>
                </c:pt>
                <c:pt idx="62">
                  <c:v>0.86996924922</c:v>
                </c:pt>
                <c:pt idx="63">
                  <c:v>0.87412825719</c:v>
                </c:pt>
                <c:pt idx="64">
                  <c:v>0.87815349429</c:v>
                </c:pt>
                <c:pt idx="65">
                  <c:v>0.88204115215</c:v>
                </c:pt>
                <c:pt idx="66">
                  <c:v>0.88578244997</c:v>
                </c:pt>
                <c:pt idx="67">
                  <c:v>0.88938162345</c:v>
                </c:pt>
                <c:pt idx="68">
                  <c:v>0.89284044293</c:v>
                </c:pt>
                <c:pt idx="69">
                  <c:v>0.89616099542</c:v>
                </c:pt>
                <c:pt idx="70">
                  <c:v>0.89934862833</c:v>
                </c:pt>
                <c:pt idx="71">
                  <c:v>0.90240645194</c:v>
                </c:pt>
                <c:pt idx="72">
                  <c:v>0.90533883021</c:v>
                </c:pt>
                <c:pt idx="73">
                  <c:v>0.90815065803</c:v>
                </c:pt>
                <c:pt idx="74">
                  <c:v>0.91084484463</c:v>
                </c:pt>
                <c:pt idx="75">
                  <c:v>0.91342534517</c:v>
                </c:pt>
                <c:pt idx="76">
                  <c:v>0.91589461593</c:v>
                </c:pt>
                <c:pt idx="77">
                  <c:v>0.9182498908</c:v>
                </c:pt>
                <c:pt idx="78">
                  <c:v>0.92050466455</c:v>
                </c:pt>
                <c:pt idx="79">
                  <c:v>0.92265457535</c:v>
                </c:pt>
                <c:pt idx="80">
                  <c:v>0.9247035063</c:v>
                </c:pt>
                <c:pt idx="81">
                  <c:v>0.92665369989</c:v>
                </c:pt>
                <c:pt idx="82">
                  <c:v>0.92851379482</c:v>
                </c:pt>
                <c:pt idx="83">
                  <c:v>0.93028448011</c:v>
                </c:pt>
                <c:pt idx="84">
                  <c:v>0.93197394861</c:v>
                </c:pt>
                <c:pt idx="85">
                  <c:v>0.93358115184</c:v>
                </c:pt>
                <c:pt idx="86">
                  <c:v>0.93511213958</c:v>
                </c:pt>
                <c:pt idx="87">
                  <c:v>0.93657132381</c:v>
                </c:pt>
                <c:pt idx="88">
                  <c:v>0.93796269373</c:v>
                </c:pt>
                <c:pt idx="89">
                  <c:v>0.93928864029</c:v>
                </c:pt>
                <c:pt idx="90">
                  <c:v>0.94055578485</c:v>
                </c:pt>
                <c:pt idx="91">
                  <c:v>0.94176539408</c:v>
                </c:pt>
                <c:pt idx="92">
                  <c:v>0.94292092962</c:v>
                </c:pt>
                <c:pt idx="93">
                  <c:v>0.94402682867</c:v>
                </c:pt>
                <c:pt idx="94">
                  <c:v>0.94508462507</c:v>
                </c:pt>
                <c:pt idx="95">
                  <c:v>0.94609826415</c:v>
                </c:pt>
                <c:pt idx="96">
                  <c:v>0.94706802024</c:v>
                </c:pt>
                <c:pt idx="97">
                  <c:v>0.94799827748</c:v>
                </c:pt>
                <c:pt idx="98">
                  <c:v>0.94888957079</c:v>
                </c:pt>
                <c:pt idx="99">
                  <c:v>0.94974603813</c:v>
                </c:pt>
                <c:pt idx="100">
                  <c:v>0.95056863807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Sheet1!$M$3</c:f>
              <c:strCache>
                <c:ptCount val="1"/>
                <c:pt idx="0">
                  <c:v>py-cnn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Sheet1!$M$4:$M$44</c:f>
              <c:numCache>
                <c:formatCode>0.000</c:formatCode>
                <c:ptCount val="41"/>
                <c:pt idx="0">
                  <c:v>0.3333333</c:v>
                </c:pt>
                <c:pt idx="1">
                  <c:v>0.333342575227</c:v>
                </c:pt>
                <c:pt idx="2">
                  <c:v>0.333355028278</c:v>
                </c:pt>
                <c:pt idx="3">
                  <c:v>0.333369574021</c:v>
                </c:pt>
                <c:pt idx="4">
                  <c:v>0.333387532278</c:v>
                </c:pt>
                <c:pt idx="5">
                  <c:v>0.33341056854</c:v>
                </c:pt>
                <c:pt idx="6">
                  <c:v>0.333440784641</c:v>
                </c:pt>
                <c:pt idx="7">
                  <c:v>0.333481044795</c:v>
                </c:pt>
                <c:pt idx="8">
                  <c:v>0.333535068901</c:v>
                </c:pt>
                <c:pt idx="9">
                  <c:v>0.333608168968</c:v>
                </c:pt>
                <c:pt idx="10">
                  <c:v>0.333707654058</c:v>
                </c:pt>
                <c:pt idx="11">
                  <c:v>0.333843832084</c:v>
                </c:pt>
                <c:pt idx="12">
                  <c:v>0.334031219571</c:v>
                </c:pt>
                <c:pt idx="13">
                  <c:v>0.334290852831</c:v>
                </c:pt>
                <c:pt idx="14">
                  <c:v>0.334654863036</c:v>
                </c:pt>
                <c:pt idx="15">
                  <c:v>0.335172730794</c:v>
                </c:pt>
                <c:pt idx="16">
                  <c:v>0.335922293177</c:v>
                </c:pt>
                <c:pt idx="17">
                  <c:v>0.337033554704</c:v>
                </c:pt>
                <c:pt idx="18">
                  <c:v>0.338741721505</c:v>
                </c:pt>
                <c:pt idx="19">
                  <c:v>0.341491708156</c:v>
                </c:pt>
                <c:pt idx="20">
                  <c:v>0.346222180739</c:v>
                </c:pt>
                <c:pt idx="21">
                  <c:v>0.35505376291</c:v>
                </c:pt>
                <c:pt idx="22">
                  <c:v>0.373423684155</c:v>
                </c:pt>
                <c:pt idx="23">
                  <c:v>0.415606475844</c:v>
                </c:pt>
                <c:pt idx="24">
                  <c:v>0.507056261685</c:v>
                </c:pt>
                <c:pt idx="25">
                  <c:v>0.63707337001</c:v>
                </c:pt>
                <c:pt idx="26">
                  <c:v>0.766886130239</c:v>
                </c:pt>
                <c:pt idx="27">
                  <c:v>0.860213849358</c:v>
                </c:pt>
                <c:pt idx="28">
                  <c:v>0.91008306981</c:v>
                </c:pt>
                <c:pt idx="29">
                  <c:v>0.936195238923</c:v>
                </c:pt>
                <c:pt idx="30">
                  <c:v>0.951118855261</c:v>
                </c:pt>
                <c:pt idx="31">
                  <c:v>0.960409291598</c:v>
                </c:pt>
                <c:pt idx="32">
                  <c:v>0.966692664131</c:v>
                </c:pt>
                <c:pt idx="33">
                  <c:v>0.971181695961</c:v>
                </c:pt>
                <c:pt idx="34">
                  <c:v>0.974541523402</c:v>
                </c:pt>
                <c:pt idx="35">
                  <c:v>0.977143755167</c:v>
                </c:pt>
                <c:pt idx="36">
                  <c:v>0.979218430689</c:v>
                </c:pt>
                <c:pt idx="37">
                  <c:v>0.980903736006</c:v>
                </c:pt>
                <c:pt idx="38">
                  <c:v>0.982301924098</c:v>
                </c:pt>
                <c:pt idx="39">
                  <c:v>0.983485735986</c:v>
                </c:pt>
                <c:pt idx="40">
                  <c:v>0.984498978456</c:v>
                </c:pt>
              </c:numCache>
            </c:numRef>
          </c:yVal>
          <c:smooth val="1"/>
        </c:ser>
        <c:ser>
          <c:idx val="12"/>
          <c:order val="12"/>
          <c:tx>
            <c:strRef>
              <c:f>Sheet1!$AK$3</c:f>
              <c:strCache>
                <c:ptCount val="1"/>
                <c:pt idx="0">
                  <c:v>cnn-avg-0.1</c:v>
                </c:pt>
              </c:strCache>
            </c:strRef>
          </c:tx>
          <c:spPr>
            <a:ln w="19050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xVal>
          <c:yVal>
            <c:numRef>
              <c:f>Sheet1!$AK$4:$AK$44</c:f>
              <c:numCache>
                <c:formatCode>General</c:formatCode>
                <c:ptCount val="41"/>
                <c:pt idx="0">
                  <c:v>0.3333333333</c:v>
                </c:pt>
                <c:pt idx="1">
                  <c:v>0.33334927485</c:v>
                </c:pt>
                <c:pt idx="2">
                  <c:v>0.33336908747</c:v>
                </c:pt>
                <c:pt idx="3">
                  <c:v>0.33339757828</c:v>
                </c:pt>
                <c:pt idx="4">
                  <c:v>0.33344163945</c:v>
                </c:pt>
                <c:pt idx="5">
                  <c:v>0.33351209033</c:v>
                </c:pt>
                <c:pt idx="6">
                  <c:v>0.33362728483</c:v>
                </c:pt>
                <c:pt idx="7">
                  <c:v>0.33382146948</c:v>
                </c:pt>
                <c:pt idx="8">
                  <c:v>0.33415688566</c:v>
                </c:pt>
                <c:pt idx="9">
                  <c:v>0.33475391017</c:v>
                </c:pt>
                <c:pt idx="10">
                  <c:v>0.33586262059</c:v>
                </c:pt>
                <c:pt idx="11">
                  <c:v>0.33804340964</c:v>
                </c:pt>
                <c:pt idx="12">
                  <c:v>0.34263022088</c:v>
                </c:pt>
                <c:pt idx="13">
                  <c:v>0.35256175718</c:v>
                </c:pt>
                <c:pt idx="14">
                  <c:v>0.37062605622</c:v>
                </c:pt>
                <c:pt idx="15">
                  <c:v>0.39336734631</c:v>
                </c:pt>
                <c:pt idx="16">
                  <c:v>0.41344148429</c:v>
                </c:pt>
                <c:pt idx="17">
                  <c:v>0.42727870173</c:v>
                </c:pt>
                <c:pt idx="18">
                  <c:v>0.43838638717</c:v>
                </c:pt>
                <c:pt idx="19">
                  <c:v>0.4500800018</c:v>
                </c:pt>
                <c:pt idx="20">
                  <c:v>0.4636737977</c:v>
                </c:pt>
                <c:pt idx="21">
                  <c:v>0.48167966622</c:v>
                </c:pt>
                <c:pt idx="22">
                  <c:v>0.50832986805</c:v>
                </c:pt>
                <c:pt idx="23">
                  <c:v>0.54129915018</c:v>
                </c:pt>
                <c:pt idx="24">
                  <c:v>0.57337410967</c:v>
                </c:pt>
                <c:pt idx="25">
                  <c:v>0.60163456363</c:v>
                </c:pt>
                <c:pt idx="26">
                  <c:v>0.6287316062</c:v>
                </c:pt>
                <c:pt idx="27">
                  <c:v>0.66130130475</c:v>
                </c:pt>
                <c:pt idx="28">
                  <c:v>0.70264446323</c:v>
                </c:pt>
                <c:pt idx="29">
                  <c:v>0.74514783549</c:v>
                </c:pt>
                <c:pt idx="30">
                  <c:v>0.78290566399</c:v>
                </c:pt>
                <c:pt idx="31">
                  <c:v>0.81563502063</c:v>
                </c:pt>
                <c:pt idx="32">
                  <c:v>0.84148975071</c:v>
                </c:pt>
                <c:pt idx="33">
                  <c:v>0.86154326446</c:v>
                </c:pt>
                <c:pt idx="34">
                  <c:v>0.8802251969</c:v>
                </c:pt>
                <c:pt idx="35">
                  <c:v>0.90032751543</c:v>
                </c:pt>
                <c:pt idx="36">
                  <c:v>0.92198876114</c:v>
                </c:pt>
                <c:pt idx="37">
                  <c:v>0.94197059358</c:v>
                </c:pt>
                <c:pt idx="38">
                  <c:v>0.95758509692</c:v>
                </c:pt>
                <c:pt idx="39">
                  <c:v>0.96827641309</c:v>
                </c:pt>
                <c:pt idx="40">
                  <c:v>0.97502410954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472584"/>
        <c:axId val="2142309480"/>
      </c:scatterChart>
      <c:valAx>
        <c:axId val="2142472584"/>
        <c:scaling>
          <c:orientation val="minMax"/>
          <c:max val="5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2309480"/>
        <c:crosses val="autoZero"/>
        <c:crossBetween val="midCat"/>
      </c:valAx>
      <c:valAx>
        <c:axId val="21423094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2472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>
                <a:solidFill>
                  <a:sysClr val="windowText" lastClr="000000"/>
                </a:solidFill>
              </a:rPr>
              <a:t>comparison between CNN and full connected (LR=0.1)</a:t>
            </a:r>
            <a:endParaRPr lang="ja-JP" altLang="en-US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Sheet4!$W$1</c:f>
              <c:strCache>
                <c:ptCount val="1"/>
                <c:pt idx="0">
                  <c:v>cnn-avg</c:v>
                </c:pt>
              </c:strCache>
            </c:strRef>
          </c:tx>
          <c:spPr>
            <a:ln w="19050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xVal>
            <c:numRef>
              <c:f>Sheet4!$V$2:$V$143</c:f>
              <c:numCache>
                <c:formatCode>General</c:formatCode>
                <c:ptCount val="142"/>
                <c:pt idx="0">
                  <c:v>0.1271665</c:v>
                </c:pt>
                <c:pt idx="1">
                  <c:v>8.8964314</c:v>
                </c:pt>
                <c:pt idx="2">
                  <c:v>17.6492758</c:v>
                </c:pt>
                <c:pt idx="3">
                  <c:v>26.7236339</c:v>
                </c:pt>
                <c:pt idx="4">
                  <c:v>35.9011238</c:v>
                </c:pt>
                <c:pt idx="5">
                  <c:v>45.0683834</c:v>
                </c:pt>
                <c:pt idx="6">
                  <c:v>54.1035718</c:v>
                </c:pt>
                <c:pt idx="7">
                  <c:v>63.4575328</c:v>
                </c:pt>
                <c:pt idx="8">
                  <c:v>73.0451162</c:v>
                </c:pt>
                <c:pt idx="9">
                  <c:v>82.11987550000001</c:v>
                </c:pt>
                <c:pt idx="10">
                  <c:v>91.3944357</c:v>
                </c:pt>
                <c:pt idx="11">
                  <c:v>100.0977433</c:v>
                </c:pt>
                <c:pt idx="12">
                  <c:v>109.604201</c:v>
                </c:pt>
                <c:pt idx="13">
                  <c:v>118.6640909</c:v>
                </c:pt>
                <c:pt idx="14">
                  <c:v>128.2375712</c:v>
                </c:pt>
                <c:pt idx="15">
                  <c:v>137.1807197</c:v>
                </c:pt>
                <c:pt idx="16">
                  <c:v>146.2410412</c:v>
                </c:pt>
                <c:pt idx="17">
                  <c:v>155.6095296</c:v>
                </c:pt>
                <c:pt idx="18">
                  <c:v>165.7048235</c:v>
                </c:pt>
                <c:pt idx="19">
                  <c:v>175.8568171</c:v>
                </c:pt>
                <c:pt idx="20">
                  <c:v>185.7515368</c:v>
                </c:pt>
                <c:pt idx="21">
                  <c:v>197.1353427</c:v>
                </c:pt>
                <c:pt idx="22">
                  <c:v>209.2822589</c:v>
                </c:pt>
                <c:pt idx="23">
                  <c:v>222.2540782</c:v>
                </c:pt>
                <c:pt idx="24">
                  <c:v>236.7220618</c:v>
                </c:pt>
                <c:pt idx="25">
                  <c:v>247.8524914</c:v>
                </c:pt>
                <c:pt idx="26">
                  <c:v>261.3205608</c:v>
                </c:pt>
                <c:pt idx="27">
                  <c:v>279.6335637</c:v>
                </c:pt>
                <c:pt idx="28">
                  <c:v>298.7398909</c:v>
                </c:pt>
                <c:pt idx="29">
                  <c:v>307.6588689</c:v>
                </c:pt>
                <c:pt idx="30">
                  <c:v>326.6111369</c:v>
                </c:pt>
                <c:pt idx="31">
                  <c:v>341.5739944000001</c:v>
                </c:pt>
                <c:pt idx="32">
                  <c:v>357.7255796000001</c:v>
                </c:pt>
                <c:pt idx="33">
                  <c:v>381.521267</c:v>
                </c:pt>
                <c:pt idx="34">
                  <c:v>391.0225759000001</c:v>
                </c:pt>
                <c:pt idx="35">
                  <c:v>417.0046844</c:v>
                </c:pt>
                <c:pt idx="36">
                  <c:v>427.7750434000001</c:v>
                </c:pt>
                <c:pt idx="37">
                  <c:v>457.0786432</c:v>
                </c:pt>
                <c:pt idx="38">
                  <c:v>467.8496198</c:v>
                </c:pt>
                <c:pt idx="39">
                  <c:v>505.1120088000001</c:v>
                </c:pt>
                <c:pt idx="40">
                  <c:v>516.8230445000001</c:v>
                </c:pt>
                <c:pt idx="41">
                  <c:v>0.1282561</c:v>
                </c:pt>
                <c:pt idx="42">
                  <c:v>4.2053107</c:v>
                </c:pt>
                <c:pt idx="43">
                  <c:v>8.2029623</c:v>
                </c:pt>
                <c:pt idx="44">
                  <c:v>12.1134221</c:v>
                </c:pt>
                <c:pt idx="45">
                  <c:v>15.9796649</c:v>
                </c:pt>
                <c:pt idx="46">
                  <c:v>19.8285588</c:v>
                </c:pt>
                <c:pt idx="47">
                  <c:v>23.6886473</c:v>
                </c:pt>
                <c:pt idx="48">
                  <c:v>27.4896617</c:v>
                </c:pt>
                <c:pt idx="49">
                  <c:v>31.2950217</c:v>
                </c:pt>
                <c:pt idx="50">
                  <c:v>35.1122614</c:v>
                </c:pt>
                <c:pt idx="51">
                  <c:v>38.9038834</c:v>
                </c:pt>
                <c:pt idx="52">
                  <c:v>42.6141458</c:v>
                </c:pt>
                <c:pt idx="53">
                  <c:v>46.2736849</c:v>
                </c:pt>
                <c:pt idx="54">
                  <c:v>49.9068463</c:v>
                </c:pt>
                <c:pt idx="55">
                  <c:v>53.54147340000001</c:v>
                </c:pt>
                <c:pt idx="56">
                  <c:v>57.1855961</c:v>
                </c:pt>
                <c:pt idx="57">
                  <c:v>60.79960709999999</c:v>
                </c:pt>
                <c:pt idx="58">
                  <c:v>64.4182847</c:v>
                </c:pt>
                <c:pt idx="59">
                  <c:v>68.0384427</c:v>
                </c:pt>
                <c:pt idx="60">
                  <c:v>71.62935010000001</c:v>
                </c:pt>
                <c:pt idx="61">
                  <c:v>75.2191228</c:v>
                </c:pt>
                <c:pt idx="62">
                  <c:v>78.80699250000001</c:v>
                </c:pt>
                <c:pt idx="63">
                  <c:v>82.411328</c:v>
                </c:pt>
                <c:pt idx="64">
                  <c:v>86.0019505</c:v>
                </c:pt>
                <c:pt idx="65">
                  <c:v>89.58798849999999</c:v>
                </c:pt>
                <c:pt idx="66">
                  <c:v>93.17479630000001</c:v>
                </c:pt>
                <c:pt idx="67">
                  <c:v>96.7709998</c:v>
                </c:pt>
                <c:pt idx="68">
                  <c:v>100.3361771</c:v>
                </c:pt>
                <c:pt idx="69">
                  <c:v>103.9223192</c:v>
                </c:pt>
                <c:pt idx="70">
                  <c:v>107.4921942</c:v>
                </c:pt>
                <c:pt idx="71">
                  <c:v>111.0510161</c:v>
                </c:pt>
                <c:pt idx="72">
                  <c:v>114.6142115</c:v>
                </c:pt>
                <c:pt idx="73">
                  <c:v>118.1923408</c:v>
                </c:pt>
                <c:pt idx="74">
                  <c:v>121.7491091</c:v>
                </c:pt>
                <c:pt idx="75">
                  <c:v>125.3290829</c:v>
                </c:pt>
                <c:pt idx="76">
                  <c:v>128.8991573</c:v>
                </c:pt>
                <c:pt idx="77">
                  <c:v>132.4609931</c:v>
                </c:pt>
                <c:pt idx="78">
                  <c:v>136.006702</c:v>
                </c:pt>
                <c:pt idx="79">
                  <c:v>139.5393094</c:v>
                </c:pt>
                <c:pt idx="80">
                  <c:v>143.0532478</c:v>
                </c:pt>
                <c:pt idx="81">
                  <c:v>146.5650656</c:v>
                </c:pt>
                <c:pt idx="82">
                  <c:v>150.0641556</c:v>
                </c:pt>
                <c:pt idx="83">
                  <c:v>153.5456995</c:v>
                </c:pt>
                <c:pt idx="84">
                  <c:v>156.9899427</c:v>
                </c:pt>
                <c:pt idx="85">
                  <c:v>160.5729264</c:v>
                </c:pt>
                <c:pt idx="86">
                  <c:v>164.0260394</c:v>
                </c:pt>
                <c:pt idx="87">
                  <c:v>167.5719157</c:v>
                </c:pt>
                <c:pt idx="88">
                  <c:v>171.1199234</c:v>
                </c:pt>
                <c:pt idx="89">
                  <c:v>174.6291693</c:v>
                </c:pt>
                <c:pt idx="90">
                  <c:v>178.1417346</c:v>
                </c:pt>
                <c:pt idx="91">
                  <c:v>181.652377</c:v>
                </c:pt>
                <c:pt idx="92">
                  <c:v>185.169175</c:v>
                </c:pt>
                <c:pt idx="93">
                  <c:v>188.6217286</c:v>
                </c:pt>
                <c:pt idx="94">
                  <c:v>192.0935547</c:v>
                </c:pt>
                <c:pt idx="95">
                  <c:v>195.6407168</c:v>
                </c:pt>
                <c:pt idx="96">
                  <c:v>199.1269391</c:v>
                </c:pt>
                <c:pt idx="97">
                  <c:v>202.6270667</c:v>
                </c:pt>
                <c:pt idx="98">
                  <c:v>206.1112958</c:v>
                </c:pt>
                <c:pt idx="99">
                  <c:v>209.6292845</c:v>
                </c:pt>
                <c:pt idx="100">
                  <c:v>213.0889723</c:v>
                </c:pt>
                <c:pt idx="101">
                  <c:v>216.6095265</c:v>
                </c:pt>
                <c:pt idx="102">
                  <c:v>220.0993197</c:v>
                </c:pt>
                <c:pt idx="103">
                  <c:v>223.5617896</c:v>
                </c:pt>
                <c:pt idx="104">
                  <c:v>227.0324876</c:v>
                </c:pt>
                <c:pt idx="105">
                  <c:v>230.558038</c:v>
                </c:pt>
                <c:pt idx="106">
                  <c:v>234.0338423</c:v>
                </c:pt>
                <c:pt idx="107">
                  <c:v>237.5216417</c:v>
                </c:pt>
                <c:pt idx="108">
                  <c:v>240.9901903</c:v>
                </c:pt>
                <c:pt idx="109">
                  <c:v>244.4665586</c:v>
                </c:pt>
                <c:pt idx="110">
                  <c:v>247.9392256</c:v>
                </c:pt>
                <c:pt idx="111">
                  <c:v>251.4033291</c:v>
                </c:pt>
                <c:pt idx="112">
                  <c:v>254.8408041</c:v>
                </c:pt>
                <c:pt idx="113">
                  <c:v>258.3111021999999</c:v>
                </c:pt>
                <c:pt idx="114">
                  <c:v>261.8339106999999</c:v>
                </c:pt>
                <c:pt idx="115">
                  <c:v>265.2951431</c:v>
                </c:pt>
                <c:pt idx="116">
                  <c:v>268.700436</c:v>
                </c:pt>
                <c:pt idx="117">
                  <c:v>272.2114485999999</c:v>
                </c:pt>
                <c:pt idx="118">
                  <c:v>275.6375283</c:v>
                </c:pt>
                <c:pt idx="119">
                  <c:v>279.1041933</c:v>
                </c:pt>
                <c:pt idx="120">
                  <c:v>282.5847994000001</c:v>
                </c:pt>
                <c:pt idx="121">
                  <c:v>286.0002072999999</c:v>
                </c:pt>
                <c:pt idx="122">
                  <c:v>289.4625209</c:v>
                </c:pt>
                <c:pt idx="123">
                  <c:v>292.8569163000001</c:v>
                </c:pt>
                <c:pt idx="124">
                  <c:v>296.334885</c:v>
                </c:pt>
                <c:pt idx="125">
                  <c:v>299.7044234</c:v>
                </c:pt>
                <c:pt idx="126">
                  <c:v>303.1699400000001</c:v>
                </c:pt>
                <c:pt idx="127">
                  <c:v>306.5100655</c:v>
                </c:pt>
                <c:pt idx="128">
                  <c:v>309.9314461</c:v>
                </c:pt>
                <c:pt idx="129">
                  <c:v>313.4691486</c:v>
                </c:pt>
                <c:pt idx="130">
                  <c:v>316.8106081</c:v>
                </c:pt>
                <c:pt idx="131">
                  <c:v>320.244989</c:v>
                </c:pt>
                <c:pt idx="132">
                  <c:v>323.6576405</c:v>
                </c:pt>
                <c:pt idx="133">
                  <c:v>327.1350162</c:v>
                </c:pt>
                <c:pt idx="134">
                  <c:v>330.4901541</c:v>
                </c:pt>
                <c:pt idx="135">
                  <c:v>333.9048669</c:v>
                </c:pt>
                <c:pt idx="136">
                  <c:v>337.3374167000001</c:v>
                </c:pt>
                <c:pt idx="137">
                  <c:v>340.7392779</c:v>
                </c:pt>
                <c:pt idx="138">
                  <c:v>344.1387870999999</c:v>
                </c:pt>
                <c:pt idx="139">
                  <c:v>347.5945199</c:v>
                </c:pt>
                <c:pt idx="140">
                  <c:v>351.014682</c:v>
                </c:pt>
                <c:pt idx="141">
                  <c:v>354.4448053</c:v>
                </c:pt>
              </c:numCache>
            </c:numRef>
          </c:xVal>
          <c:yVal>
            <c:numRef>
              <c:f>Sheet4!$W$2:$W$143</c:f>
              <c:numCache>
                <c:formatCode>General</c:formatCode>
                <c:ptCount val="142"/>
                <c:pt idx="0">
                  <c:v>0.3333333333</c:v>
                </c:pt>
                <c:pt idx="1">
                  <c:v>0.33334927485</c:v>
                </c:pt>
                <c:pt idx="2">
                  <c:v>0.33336908747</c:v>
                </c:pt>
                <c:pt idx="3">
                  <c:v>0.33339757828</c:v>
                </c:pt>
                <c:pt idx="4">
                  <c:v>0.33344163945</c:v>
                </c:pt>
                <c:pt idx="5">
                  <c:v>0.33351209033</c:v>
                </c:pt>
                <c:pt idx="6">
                  <c:v>0.33362728483</c:v>
                </c:pt>
                <c:pt idx="7">
                  <c:v>0.33382146948</c:v>
                </c:pt>
                <c:pt idx="8">
                  <c:v>0.33415688566</c:v>
                </c:pt>
                <c:pt idx="9">
                  <c:v>0.33475391017</c:v>
                </c:pt>
                <c:pt idx="10">
                  <c:v>0.33586262059</c:v>
                </c:pt>
                <c:pt idx="11">
                  <c:v>0.33804340964</c:v>
                </c:pt>
                <c:pt idx="12">
                  <c:v>0.34263022088</c:v>
                </c:pt>
                <c:pt idx="13">
                  <c:v>0.35256175718</c:v>
                </c:pt>
                <c:pt idx="14">
                  <c:v>0.37062605622</c:v>
                </c:pt>
                <c:pt idx="15">
                  <c:v>0.39336734631</c:v>
                </c:pt>
                <c:pt idx="16">
                  <c:v>0.41344148429</c:v>
                </c:pt>
                <c:pt idx="17">
                  <c:v>0.42727870173</c:v>
                </c:pt>
                <c:pt idx="18">
                  <c:v>0.43838638717</c:v>
                </c:pt>
                <c:pt idx="19">
                  <c:v>0.4500800018</c:v>
                </c:pt>
                <c:pt idx="20">
                  <c:v>0.4636737977</c:v>
                </c:pt>
                <c:pt idx="21">
                  <c:v>0.48167966622</c:v>
                </c:pt>
                <c:pt idx="22">
                  <c:v>0.50832986805</c:v>
                </c:pt>
                <c:pt idx="23">
                  <c:v>0.54129915018</c:v>
                </c:pt>
                <c:pt idx="24">
                  <c:v>0.57337410967</c:v>
                </c:pt>
                <c:pt idx="25">
                  <c:v>0.60163456363</c:v>
                </c:pt>
                <c:pt idx="26">
                  <c:v>0.6287316062</c:v>
                </c:pt>
                <c:pt idx="27">
                  <c:v>0.66130130475</c:v>
                </c:pt>
                <c:pt idx="28">
                  <c:v>0.70264446323</c:v>
                </c:pt>
                <c:pt idx="29">
                  <c:v>0.74514783549</c:v>
                </c:pt>
                <c:pt idx="30">
                  <c:v>0.78290566399</c:v>
                </c:pt>
                <c:pt idx="31">
                  <c:v>0.81563502063</c:v>
                </c:pt>
                <c:pt idx="32">
                  <c:v>0.84148975071</c:v>
                </c:pt>
                <c:pt idx="33">
                  <c:v>0.86154326446</c:v>
                </c:pt>
                <c:pt idx="34">
                  <c:v>0.8802251969</c:v>
                </c:pt>
                <c:pt idx="35">
                  <c:v>0.90032751543</c:v>
                </c:pt>
                <c:pt idx="36">
                  <c:v>0.92198876114</c:v>
                </c:pt>
                <c:pt idx="37">
                  <c:v>0.94197059358</c:v>
                </c:pt>
                <c:pt idx="38">
                  <c:v>0.95758509692</c:v>
                </c:pt>
                <c:pt idx="39">
                  <c:v>0.96827641309</c:v>
                </c:pt>
                <c:pt idx="40">
                  <c:v>0.97502410954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Sheet4!$X$1</c:f>
              <c:strCache>
                <c:ptCount val="1"/>
                <c:pt idx="0">
                  <c:v>fc-avg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Sheet4!$V$2:$V$143</c:f>
              <c:numCache>
                <c:formatCode>General</c:formatCode>
                <c:ptCount val="142"/>
                <c:pt idx="0">
                  <c:v>0.1271665</c:v>
                </c:pt>
                <c:pt idx="1">
                  <c:v>8.8964314</c:v>
                </c:pt>
                <c:pt idx="2">
                  <c:v>17.6492758</c:v>
                </c:pt>
                <c:pt idx="3">
                  <c:v>26.7236339</c:v>
                </c:pt>
                <c:pt idx="4">
                  <c:v>35.9011238</c:v>
                </c:pt>
                <c:pt idx="5">
                  <c:v>45.0683834</c:v>
                </c:pt>
                <c:pt idx="6">
                  <c:v>54.1035718</c:v>
                </c:pt>
                <c:pt idx="7">
                  <c:v>63.4575328</c:v>
                </c:pt>
                <c:pt idx="8">
                  <c:v>73.0451162</c:v>
                </c:pt>
                <c:pt idx="9">
                  <c:v>82.11987550000001</c:v>
                </c:pt>
                <c:pt idx="10">
                  <c:v>91.3944357</c:v>
                </c:pt>
                <c:pt idx="11">
                  <c:v>100.0977433</c:v>
                </c:pt>
                <c:pt idx="12">
                  <c:v>109.604201</c:v>
                </c:pt>
                <c:pt idx="13">
                  <c:v>118.6640909</c:v>
                </c:pt>
                <c:pt idx="14">
                  <c:v>128.2375712</c:v>
                </c:pt>
                <c:pt idx="15">
                  <c:v>137.1807197</c:v>
                </c:pt>
                <c:pt idx="16">
                  <c:v>146.2410412</c:v>
                </c:pt>
                <c:pt idx="17">
                  <c:v>155.6095296</c:v>
                </c:pt>
                <c:pt idx="18">
                  <c:v>165.7048235</c:v>
                </c:pt>
                <c:pt idx="19">
                  <c:v>175.8568171</c:v>
                </c:pt>
                <c:pt idx="20">
                  <c:v>185.7515368</c:v>
                </c:pt>
                <c:pt idx="21">
                  <c:v>197.1353427</c:v>
                </c:pt>
                <c:pt idx="22">
                  <c:v>209.2822589</c:v>
                </c:pt>
                <c:pt idx="23">
                  <c:v>222.2540782</c:v>
                </c:pt>
                <c:pt idx="24">
                  <c:v>236.7220618</c:v>
                </c:pt>
                <c:pt idx="25">
                  <c:v>247.8524914</c:v>
                </c:pt>
                <c:pt idx="26">
                  <c:v>261.3205608</c:v>
                </c:pt>
                <c:pt idx="27">
                  <c:v>279.6335637</c:v>
                </c:pt>
                <c:pt idx="28">
                  <c:v>298.7398909</c:v>
                </c:pt>
                <c:pt idx="29">
                  <c:v>307.6588689</c:v>
                </c:pt>
                <c:pt idx="30">
                  <c:v>326.6111369</c:v>
                </c:pt>
                <c:pt idx="31">
                  <c:v>341.5739944000001</c:v>
                </c:pt>
                <c:pt idx="32">
                  <c:v>357.7255796000001</c:v>
                </c:pt>
                <c:pt idx="33">
                  <c:v>381.521267</c:v>
                </c:pt>
                <c:pt idx="34">
                  <c:v>391.0225759000001</c:v>
                </c:pt>
                <c:pt idx="35">
                  <c:v>417.0046844</c:v>
                </c:pt>
                <c:pt idx="36">
                  <c:v>427.7750434000001</c:v>
                </c:pt>
                <c:pt idx="37">
                  <c:v>457.0786432</c:v>
                </c:pt>
                <c:pt idx="38">
                  <c:v>467.8496198</c:v>
                </c:pt>
                <c:pt idx="39">
                  <c:v>505.1120088000001</c:v>
                </c:pt>
                <c:pt idx="40">
                  <c:v>516.8230445000001</c:v>
                </c:pt>
                <c:pt idx="41">
                  <c:v>0.1282561</c:v>
                </c:pt>
                <c:pt idx="42">
                  <c:v>4.2053107</c:v>
                </c:pt>
                <c:pt idx="43">
                  <c:v>8.2029623</c:v>
                </c:pt>
                <c:pt idx="44">
                  <c:v>12.1134221</c:v>
                </c:pt>
                <c:pt idx="45">
                  <c:v>15.9796649</c:v>
                </c:pt>
                <c:pt idx="46">
                  <c:v>19.8285588</c:v>
                </c:pt>
                <c:pt idx="47">
                  <c:v>23.6886473</c:v>
                </c:pt>
                <c:pt idx="48">
                  <c:v>27.4896617</c:v>
                </c:pt>
                <c:pt idx="49">
                  <c:v>31.2950217</c:v>
                </c:pt>
                <c:pt idx="50">
                  <c:v>35.1122614</c:v>
                </c:pt>
                <c:pt idx="51">
                  <c:v>38.9038834</c:v>
                </c:pt>
                <c:pt idx="52">
                  <c:v>42.6141458</c:v>
                </c:pt>
                <c:pt idx="53">
                  <c:v>46.2736849</c:v>
                </c:pt>
                <c:pt idx="54">
                  <c:v>49.9068463</c:v>
                </c:pt>
                <c:pt idx="55">
                  <c:v>53.54147340000001</c:v>
                </c:pt>
                <c:pt idx="56">
                  <c:v>57.1855961</c:v>
                </c:pt>
                <c:pt idx="57">
                  <c:v>60.79960709999999</c:v>
                </c:pt>
                <c:pt idx="58">
                  <c:v>64.4182847</c:v>
                </c:pt>
                <c:pt idx="59">
                  <c:v>68.0384427</c:v>
                </c:pt>
                <c:pt idx="60">
                  <c:v>71.62935010000001</c:v>
                </c:pt>
                <c:pt idx="61">
                  <c:v>75.2191228</c:v>
                </c:pt>
                <c:pt idx="62">
                  <c:v>78.80699250000001</c:v>
                </c:pt>
                <c:pt idx="63">
                  <c:v>82.411328</c:v>
                </c:pt>
                <c:pt idx="64">
                  <c:v>86.0019505</c:v>
                </c:pt>
                <c:pt idx="65">
                  <c:v>89.58798849999999</c:v>
                </c:pt>
                <c:pt idx="66">
                  <c:v>93.17479630000001</c:v>
                </c:pt>
                <c:pt idx="67">
                  <c:v>96.7709998</c:v>
                </c:pt>
                <c:pt idx="68">
                  <c:v>100.3361771</c:v>
                </c:pt>
                <c:pt idx="69">
                  <c:v>103.9223192</c:v>
                </c:pt>
                <c:pt idx="70">
                  <c:v>107.4921942</c:v>
                </c:pt>
                <c:pt idx="71">
                  <c:v>111.0510161</c:v>
                </c:pt>
                <c:pt idx="72">
                  <c:v>114.6142115</c:v>
                </c:pt>
                <c:pt idx="73">
                  <c:v>118.1923408</c:v>
                </c:pt>
                <c:pt idx="74">
                  <c:v>121.7491091</c:v>
                </c:pt>
                <c:pt idx="75">
                  <c:v>125.3290829</c:v>
                </c:pt>
                <c:pt idx="76">
                  <c:v>128.8991573</c:v>
                </c:pt>
                <c:pt idx="77">
                  <c:v>132.4609931</c:v>
                </c:pt>
                <c:pt idx="78">
                  <c:v>136.006702</c:v>
                </c:pt>
                <c:pt idx="79">
                  <c:v>139.5393094</c:v>
                </c:pt>
                <c:pt idx="80">
                  <c:v>143.0532478</c:v>
                </c:pt>
                <c:pt idx="81">
                  <c:v>146.5650656</c:v>
                </c:pt>
                <c:pt idx="82">
                  <c:v>150.0641556</c:v>
                </c:pt>
                <c:pt idx="83">
                  <c:v>153.5456995</c:v>
                </c:pt>
                <c:pt idx="84">
                  <c:v>156.9899427</c:v>
                </c:pt>
                <c:pt idx="85">
                  <c:v>160.5729264</c:v>
                </c:pt>
                <c:pt idx="86">
                  <c:v>164.0260394</c:v>
                </c:pt>
                <c:pt idx="87">
                  <c:v>167.5719157</c:v>
                </c:pt>
                <c:pt idx="88">
                  <c:v>171.1199234</c:v>
                </c:pt>
                <c:pt idx="89">
                  <c:v>174.6291693</c:v>
                </c:pt>
                <c:pt idx="90">
                  <c:v>178.1417346</c:v>
                </c:pt>
                <c:pt idx="91">
                  <c:v>181.652377</c:v>
                </c:pt>
                <c:pt idx="92">
                  <c:v>185.169175</c:v>
                </c:pt>
                <c:pt idx="93">
                  <c:v>188.6217286</c:v>
                </c:pt>
                <c:pt idx="94">
                  <c:v>192.0935547</c:v>
                </c:pt>
                <c:pt idx="95">
                  <c:v>195.6407168</c:v>
                </c:pt>
                <c:pt idx="96">
                  <c:v>199.1269391</c:v>
                </c:pt>
                <c:pt idx="97">
                  <c:v>202.6270667</c:v>
                </c:pt>
                <c:pt idx="98">
                  <c:v>206.1112958</c:v>
                </c:pt>
                <c:pt idx="99">
                  <c:v>209.6292845</c:v>
                </c:pt>
                <c:pt idx="100">
                  <c:v>213.0889723</c:v>
                </c:pt>
                <c:pt idx="101">
                  <c:v>216.6095265</c:v>
                </c:pt>
                <c:pt idx="102">
                  <c:v>220.0993197</c:v>
                </c:pt>
                <c:pt idx="103">
                  <c:v>223.5617896</c:v>
                </c:pt>
                <c:pt idx="104">
                  <c:v>227.0324876</c:v>
                </c:pt>
                <c:pt idx="105">
                  <c:v>230.558038</c:v>
                </c:pt>
                <c:pt idx="106">
                  <c:v>234.0338423</c:v>
                </c:pt>
                <c:pt idx="107">
                  <c:v>237.5216417</c:v>
                </c:pt>
                <c:pt idx="108">
                  <c:v>240.9901903</c:v>
                </c:pt>
                <c:pt idx="109">
                  <c:v>244.4665586</c:v>
                </c:pt>
                <c:pt idx="110">
                  <c:v>247.9392256</c:v>
                </c:pt>
                <c:pt idx="111">
                  <c:v>251.4033291</c:v>
                </c:pt>
                <c:pt idx="112">
                  <c:v>254.8408041</c:v>
                </c:pt>
                <c:pt idx="113">
                  <c:v>258.3111021999999</c:v>
                </c:pt>
                <c:pt idx="114">
                  <c:v>261.8339106999999</c:v>
                </c:pt>
                <c:pt idx="115">
                  <c:v>265.2951431</c:v>
                </c:pt>
                <c:pt idx="116">
                  <c:v>268.700436</c:v>
                </c:pt>
                <c:pt idx="117">
                  <c:v>272.2114485999999</c:v>
                </c:pt>
                <c:pt idx="118">
                  <c:v>275.6375283</c:v>
                </c:pt>
                <c:pt idx="119">
                  <c:v>279.1041933</c:v>
                </c:pt>
                <c:pt idx="120">
                  <c:v>282.5847994000001</c:v>
                </c:pt>
                <c:pt idx="121">
                  <c:v>286.0002072999999</c:v>
                </c:pt>
                <c:pt idx="122">
                  <c:v>289.4625209</c:v>
                </c:pt>
                <c:pt idx="123">
                  <c:v>292.8569163000001</c:v>
                </c:pt>
                <c:pt idx="124">
                  <c:v>296.334885</c:v>
                </c:pt>
                <c:pt idx="125">
                  <c:v>299.7044234</c:v>
                </c:pt>
                <c:pt idx="126">
                  <c:v>303.1699400000001</c:v>
                </c:pt>
                <c:pt idx="127">
                  <c:v>306.5100655</c:v>
                </c:pt>
                <c:pt idx="128">
                  <c:v>309.9314461</c:v>
                </c:pt>
                <c:pt idx="129">
                  <c:v>313.4691486</c:v>
                </c:pt>
                <c:pt idx="130">
                  <c:v>316.8106081</c:v>
                </c:pt>
                <c:pt idx="131">
                  <c:v>320.244989</c:v>
                </c:pt>
                <c:pt idx="132">
                  <c:v>323.6576405</c:v>
                </c:pt>
                <c:pt idx="133">
                  <c:v>327.1350162</c:v>
                </c:pt>
                <c:pt idx="134">
                  <c:v>330.4901541</c:v>
                </c:pt>
                <c:pt idx="135">
                  <c:v>333.9048669</c:v>
                </c:pt>
                <c:pt idx="136">
                  <c:v>337.3374167000001</c:v>
                </c:pt>
                <c:pt idx="137">
                  <c:v>340.7392779</c:v>
                </c:pt>
                <c:pt idx="138">
                  <c:v>344.1387870999999</c:v>
                </c:pt>
                <c:pt idx="139">
                  <c:v>347.5945199</c:v>
                </c:pt>
                <c:pt idx="140">
                  <c:v>351.014682</c:v>
                </c:pt>
                <c:pt idx="141">
                  <c:v>354.4448053</c:v>
                </c:pt>
              </c:numCache>
            </c:numRef>
          </c:xVal>
          <c:yVal>
            <c:numRef>
              <c:f>Sheet4!$X$2:$X$143</c:f>
              <c:numCache>
                <c:formatCode>General</c:formatCode>
                <c:ptCount val="142"/>
                <c:pt idx="41">
                  <c:v>0.3333333333</c:v>
                </c:pt>
                <c:pt idx="42">
                  <c:v>0.33335316988</c:v>
                </c:pt>
                <c:pt idx="43">
                  <c:v>0.33337838453</c:v>
                </c:pt>
                <c:pt idx="44">
                  <c:v>0.33341564269</c:v>
                </c:pt>
                <c:pt idx="45">
                  <c:v>0.33347441761</c:v>
                </c:pt>
                <c:pt idx="46">
                  <c:v>0.33357070921</c:v>
                </c:pt>
                <c:pt idx="47">
                  <c:v>0.33373271255</c:v>
                </c:pt>
                <c:pt idx="48">
                  <c:v>0.33400717725</c:v>
                </c:pt>
                <c:pt idx="49">
                  <c:v>0.33447676596</c:v>
                </c:pt>
                <c:pt idx="50">
                  <c:v>0.33528294414</c:v>
                </c:pt>
                <c:pt idx="51">
                  <c:v>0.33666061114</c:v>
                </c:pt>
                <c:pt idx="52">
                  <c:v>0.33898319302</c:v>
                </c:pt>
                <c:pt idx="53">
                  <c:v>0.34276952349</c:v>
                </c:pt>
                <c:pt idx="54">
                  <c:v>0.34861996014</c:v>
                </c:pt>
                <c:pt idx="55">
                  <c:v>0.35697546153</c:v>
                </c:pt>
                <c:pt idx="56">
                  <c:v>0.36776949211</c:v>
                </c:pt>
                <c:pt idx="57">
                  <c:v>0.3805034418</c:v>
                </c:pt>
                <c:pt idx="58">
                  <c:v>0.39443089861</c:v>
                </c:pt>
                <c:pt idx="59">
                  <c:v>0.40902452047</c:v>
                </c:pt>
                <c:pt idx="60">
                  <c:v>0.42403926923</c:v>
                </c:pt>
                <c:pt idx="61">
                  <c:v>0.43952700406</c:v>
                </c:pt>
                <c:pt idx="62">
                  <c:v>0.45573436348</c:v>
                </c:pt>
                <c:pt idx="63">
                  <c:v>0.47287511859</c:v>
                </c:pt>
                <c:pt idx="64">
                  <c:v>0.49107788614</c:v>
                </c:pt>
                <c:pt idx="65">
                  <c:v>0.51020499721</c:v>
                </c:pt>
                <c:pt idx="66">
                  <c:v>0.52996268565</c:v>
                </c:pt>
                <c:pt idx="67">
                  <c:v>0.54989813975</c:v>
                </c:pt>
                <c:pt idx="68">
                  <c:v>0.56955627309</c:v>
                </c:pt>
                <c:pt idx="69">
                  <c:v>0.58854003661</c:v>
                </c:pt>
                <c:pt idx="70">
                  <c:v>0.60659260929</c:v>
                </c:pt>
                <c:pt idx="71">
                  <c:v>0.62359038382</c:v>
                </c:pt>
                <c:pt idx="72">
                  <c:v>0.63947198616</c:v>
                </c:pt>
                <c:pt idx="73">
                  <c:v>0.65424412859</c:v>
                </c:pt>
                <c:pt idx="74">
                  <c:v>0.66793951282</c:v>
                </c:pt>
                <c:pt idx="75">
                  <c:v>0.68063170643</c:v>
                </c:pt>
                <c:pt idx="76">
                  <c:v>0.6924080209</c:v>
                </c:pt>
                <c:pt idx="77">
                  <c:v>0.7034133199</c:v>
                </c:pt>
                <c:pt idx="78">
                  <c:v>0.71373879711</c:v>
                </c:pt>
                <c:pt idx="79">
                  <c:v>0.72349770981</c:v>
                </c:pt>
                <c:pt idx="80">
                  <c:v>0.73275676511</c:v>
                </c:pt>
                <c:pt idx="81">
                  <c:v>0.74156799317</c:v>
                </c:pt>
                <c:pt idx="82">
                  <c:v>0.74999617972</c:v>
                </c:pt>
                <c:pt idx="83">
                  <c:v>0.75807739587</c:v>
                </c:pt>
                <c:pt idx="84">
                  <c:v>0.7658117273</c:v>
                </c:pt>
                <c:pt idx="85">
                  <c:v>0.77321299907</c:v>
                </c:pt>
                <c:pt idx="86">
                  <c:v>0.78028942831</c:v>
                </c:pt>
                <c:pt idx="87">
                  <c:v>0.78706473426</c:v>
                </c:pt>
                <c:pt idx="88">
                  <c:v>0.79355130679</c:v>
                </c:pt>
                <c:pt idx="89">
                  <c:v>0.79976461973</c:v>
                </c:pt>
                <c:pt idx="90">
                  <c:v>0.80573048373</c:v>
                </c:pt>
                <c:pt idx="91">
                  <c:v>0.8114756993</c:v>
                </c:pt>
                <c:pt idx="92">
                  <c:v>0.81703350761</c:v>
                </c:pt>
                <c:pt idx="93">
                  <c:v>0.82242768949</c:v>
                </c:pt>
                <c:pt idx="94">
                  <c:v>0.82767200475</c:v>
                </c:pt>
                <c:pt idx="95">
                  <c:v>0.8327775744</c:v>
                </c:pt>
                <c:pt idx="96">
                  <c:v>0.83777547102</c:v>
                </c:pt>
                <c:pt idx="97">
                  <c:v>0.8426721932</c:v>
                </c:pt>
                <c:pt idx="98">
                  <c:v>0.84747708948</c:v>
                </c:pt>
                <c:pt idx="99">
                  <c:v>0.85218071901</c:v>
                </c:pt>
                <c:pt idx="100">
                  <c:v>0.85677996232</c:v>
                </c:pt>
                <c:pt idx="101">
                  <c:v>0.86128804432</c:v>
                </c:pt>
                <c:pt idx="102">
                  <c:v>0.86569002939</c:v>
                </c:pt>
                <c:pt idx="103">
                  <c:v>0.86996924922</c:v>
                </c:pt>
                <c:pt idx="104">
                  <c:v>0.87412825719</c:v>
                </c:pt>
                <c:pt idx="105">
                  <c:v>0.87815349429</c:v>
                </c:pt>
                <c:pt idx="106">
                  <c:v>0.88204115215</c:v>
                </c:pt>
                <c:pt idx="107">
                  <c:v>0.88578244997</c:v>
                </c:pt>
                <c:pt idx="108">
                  <c:v>0.88938162345</c:v>
                </c:pt>
                <c:pt idx="109">
                  <c:v>0.89284044293</c:v>
                </c:pt>
                <c:pt idx="110">
                  <c:v>0.89616099542</c:v>
                </c:pt>
                <c:pt idx="111">
                  <c:v>0.89934862833</c:v>
                </c:pt>
                <c:pt idx="112">
                  <c:v>0.90240645194</c:v>
                </c:pt>
                <c:pt idx="113">
                  <c:v>0.90533883021</c:v>
                </c:pt>
                <c:pt idx="114">
                  <c:v>0.90815065803</c:v>
                </c:pt>
                <c:pt idx="115">
                  <c:v>0.91084484463</c:v>
                </c:pt>
                <c:pt idx="116">
                  <c:v>0.91342534517</c:v>
                </c:pt>
                <c:pt idx="117">
                  <c:v>0.91589461593</c:v>
                </c:pt>
                <c:pt idx="118">
                  <c:v>0.9182498908</c:v>
                </c:pt>
                <c:pt idx="119">
                  <c:v>0.92050466455</c:v>
                </c:pt>
                <c:pt idx="120">
                  <c:v>0.92265457535</c:v>
                </c:pt>
                <c:pt idx="121">
                  <c:v>0.9247035063</c:v>
                </c:pt>
                <c:pt idx="122">
                  <c:v>0.92665369989</c:v>
                </c:pt>
                <c:pt idx="123">
                  <c:v>0.92851379482</c:v>
                </c:pt>
                <c:pt idx="124">
                  <c:v>0.93028448011</c:v>
                </c:pt>
                <c:pt idx="125">
                  <c:v>0.93197394861</c:v>
                </c:pt>
                <c:pt idx="126">
                  <c:v>0.93358115184</c:v>
                </c:pt>
                <c:pt idx="127">
                  <c:v>0.93511213958</c:v>
                </c:pt>
                <c:pt idx="128">
                  <c:v>0.93657132381</c:v>
                </c:pt>
                <c:pt idx="129">
                  <c:v>0.93796269373</c:v>
                </c:pt>
                <c:pt idx="130">
                  <c:v>0.93928864029</c:v>
                </c:pt>
                <c:pt idx="131">
                  <c:v>0.94055578485</c:v>
                </c:pt>
                <c:pt idx="132">
                  <c:v>0.94176539408</c:v>
                </c:pt>
                <c:pt idx="133">
                  <c:v>0.94292092962</c:v>
                </c:pt>
                <c:pt idx="134">
                  <c:v>0.94402682867</c:v>
                </c:pt>
                <c:pt idx="135">
                  <c:v>0.94508462507</c:v>
                </c:pt>
                <c:pt idx="136">
                  <c:v>0.94609826415</c:v>
                </c:pt>
                <c:pt idx="137">
                  <c:v>0.94706802024</c:v>
                </c:pt>
                <c:pt idx="138">
                  <c:v>0.94799827748</c:v>
                </c:pt>
                <c:pt idx="139">
                  <c:v>0.94888957079</c:v>
                </c:pt>
                <c:pt idx="140">
                  <c:v>0.94974603813</c:v>
                </c:pt>
                <c:pt idx="141">
                  <c:v>0.95056863807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787096"/>
        <c:axId val="2103344920"/>
      </c:scatterChart>
      <c:valAx>
        <c:axId val="214278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3344920"/>
        <c:crosses val="autoZero"/>
        <c:crossBetween val="midCat"/>
      </c:valAx>
      <c:valAx>
        <c:axId val="21033449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2787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39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0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21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8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9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333B-0E24-CE45-93EC-7399DBA149B6}" type="datetimeFigureOut">
              <a:rPr kumimoji="1" lang="ja-JP" altLang="en-US" smtClean="0"/>
              <a:t>17/01/07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C854-DA0C-1E4D-826E-D69A2DF7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1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2349500"/>
            <a:ext cx="3365500" cy="21463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3052102" y="2618666"/>
            <a:ext cx="255983" cy="1348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672368" y="2845092"/>
            <a:ext cx="255983" cy="1122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052102" y="3422650"/>
            <a:ext cx="177219" cy="84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530600" y="3130550"/>
            <a:ext cx="1" cy="1142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346700" y="2618666"/>
            <a:ext cx="228601" cy="134871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238750" y="3422650"/>
            <a:ext cx="228600" cy="84991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5727702" y="3130550"/>
            <a:ext cx="0" cy="108585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873750" y="2845092"/>
            <a:ext cx="247650" cy="112228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82800"/>
            <a:ext cx="5321300" cy="267970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129367" y="255270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2129367" y="307975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673350" y="255270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253318" y="255270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253318" y="307975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673350" y="307975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520019" y="282363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520019" y="335068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961219" y="282363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61219" y="335068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398186" y="282363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398186" y="335068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398186" y="256857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961218" y="256857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3520019" y="3079750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2398186" y="309562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961219" y="309562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520018" y="256857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2129367" y="28448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673349" y="28448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3253317" y="28448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2129366" y="336656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2673349" y="336656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253318" y="336656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82167" y="256434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482167" y="309139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026150" y="256434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06118" y="256434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6606118" y="309139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026150" y="3091390"/>
            <a:ext cx="131233" cy="139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6872819" y="283527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872819" y="336232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314019" y="283527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314019" y="336232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750986" y="283527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750986" y="336232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5750986" y="258021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6314018" y="258021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6872819" y="3091390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5750986" y="310726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14019" y="310726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6872818" y="258021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5482167" y="285644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6026149" y="285644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6606117" y="285644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5482166" y="33782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26149" y="33782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6606118" y="3378200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6872818" y="2272241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314018" y="2272241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750985" y="2272241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482166" y="2293406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6026148" y="2293406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6606116" y="2293406"/>
            <a:ext cx="131234" cy="123825"/>
          </a:xfrm>
          <a:prstGeom prst="straightConnector1">
            <a:avLst/>
          </a:prstGeom>
          <a:ln>
            <a:solidFill>
              <a:srgbClr val="2BB32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87952" y="283527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187952" y="3362325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5187951" y="258021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5187952" y="3107265"/>
            <a:ext cx="131234" cy="123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5187951" y="2272241"/>
            <a:ext cx="131233" cy="139700"/>
          </a:xfrm>
          <a:prstGeom prst="straightConnector1">
            <a:avLst/>
          </a:prstGeom>
          <a:ln>
            <a:solidFill>
              <a:srgbClr val="FFA9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6087533" y="2611967"/>
            <a:ext cx="850900" cy="8255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4986866" y="2082800"/>
            <a:ext cx="850900" cy="817033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129366" y="12805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順伝播</a:t>
            </a:r>
            <a:endParaRPr kumimoji="1" lang="ja-JP" altLang="en-US" sz="11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350366" y="1542200"/>
            <a:ext cx="892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X=</a:t>
            </a:r>
            <a:r>
              <a:rPr kumimoji="1" lang="ja-JP" altLang="en-US" sz="1100" dirty="0" smtClean="0"/>
              <a:t>入力画像</a:t>
            </a:r>
            <a:endParaRPr kumimoji="1" lang="en-US" altLang="ja-JP" sz="1100" dirty="0" smtClean="0"/>
          </a:p>
          <a:p>
            <a:r>
              <a:rPr kumimoji="1" lang="tr-TR" altLang="ja-JP" sz="1100" dirty="0" smtClean="0"/>
              <a:t>Y</a:t>
            </a:r>
            <a:r>
              <a:rPr kumimoji="1" lang="en-US" altLang="ja-JP" sz="1100" dirty="0" smtClean="0"/>
              <a:t>=</a:t>
            </a:r>
            <a:r>
              <a:rPr kumimoji="1" lang="ja-JP" altLang="en-US" sz="1100" dirty="0" smtClean="0"/>
              <a:t>出力画像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90183" y="12805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逆</a:t>
            </a:r>
            <a:r>
              <a:rPr kumimoji="1" lang="ja-JP" altLang="en-US" sz="1100" dirty="0" smtClean="0"/>
              <a:t>伝播</a:t>
            </a:r>
            <a:endParaRPr kumimoji="1" lang="ja-JP" altLang="en-US" sz="11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711183" y="1542200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ja-JP" sz="1100" dirty="0" smtClean="0"/>
              <a:t>Y</a:t>
            </a:r>
            <a:r>
              <a:rPr kumimoji="1" lang="en-US" altLang="ja-JP" sz="1100" dirty="0" smtClean="0"/>
              <a:t>=</a:t>
            </a:r>
            <a:r>
              <a:rPr lang="ja-JP" altLang="en-US" sz="1100" dirty="0" smtClean="0"/>
              <a:t>下層からの誤差</a:t>
            </a:r>
            <a:endParaRPr kumimoji="1" lang="en-US" altLang="ja-JP" sz="1100" dirty="0" smtClean="0"/>
          </a:p>
          <a:p>
            <a:r>
              <a:rPr kumimoji="1" lang="en-US" altLang="ja-JP" sz="1100" dirty="0" smtClean="0"/>
              <a:t>X=</a:t>
            </a:r>
            <a:r>
              <a:rPr kumimoji="1" lang="ja-JP" altLang="en-US" sz="1100" dirty="0" smtClean="0"/>
              <a:t>上層へ伝える誤差</a:t>
            </a:r>
            <a:endParaRPr kumimoji="1" lang="ja-JP" altLang="en-US" sz="1100" dirty="0"/>
          </a:p>
        </p:txBody>
      </p:sp>
      <p:sp>
        <p:nvSpPr>
          <p:cNvPr id="76" name="角丸四角形 75"/>
          <p:cNvSpPr/>
          <p:nvPr/>
        </p:nvSpPr>
        <p:spPr>
          <a:xfrm>
            <a:off x="3029157" y="2342644"/>
            <a:ext cx="850900" cy="81703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1625599" y="2082800"/>
            <a:ext cx="850900" cy="817033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2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2800"/>
            <a:ext cx="3644900" cy="1346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46" y="3786482"/>
            <a:ext cx="571500" cy="8128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71973" y="2082800"/>
            <a:ext cx="1122386" cy="10773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65714" y="2116667"/>
            <a:ext cx="1122386" cy="1077319"/>
          </a:xfrm>
          <a:prstGeom prst="rect">
            <a:avLst/>
          </a:prstGeom>
          <a:noFill/>
          <a:ln>
            <a:solidFill>
              <a:srgbClr val="1F497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39747" y="2351681"/>
            <a:ext cx="1122386" cy="1077319"/>
          </a:xfrm>
          <a:prstGeom prst="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295347" y="2381315"/>
            <a:ext cx="1122386" cy="1077319"/>
          </a:xfrm>
          <a:prstGeom prst="rect">
            <a:avLst/>
          </a:prstGeom>
          <a:noFill/>
          <a:ln>
            <a:solidFill>
              <a:srgbClr val="FFA9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670300" y="3193986"/>
            <a:ext cx="601133" cy="592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953933" y="3160119"/>
            <a:ext cx="643467" cy="6263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5" idx="1"/>
          </p:cNvCxnSpPr>
          <p:nvPr/>
        </p:nvCxnSpPr>
        <p:spPr>
          <a:xfrm>
            <a:off x="3217333" y="3193986"/>
            <a:ext cx="964113" cy="99889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475567" y="3193986"/>
            <a:ext cx="1007533" cy="941981"/>
          </a:xfrm>
          <a:prstGeom prst="straightConnector1">
            <a:avLst/>
          </a:prstGeom>
          <a:ln>
            <a:solidFill>
              <a:srgbClr val="FFA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5" idx="3"/>
          </p:cNvCxnSpPr>
          <p:nvPr/>
        </p:nvCxnSpPr>
        <p:spPr>
          <a:xfrm flipH="1">
            <a:off x="4752946" y="3473300"/>
            <a:ext cx="1343053" cy="719582"/>
          </a:xfrm>
          <a:prstGeom prst="straightConnector1">
            <a:avLst/>
          </a:prstGeom>
          <a:ln>
            <a:solidFill>
              <a:srgbClr val="FFA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453468" y="3429000"/>
            <a:ext cx="1185332" cy="800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4752946" y="3193986"/>
            <a:ext cx="746154" cy="6371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4313767" y="3160119"/>
            <a:ext cx="658207" cy="626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438143"/>
              </p:ext>
            </p:extLst>
          </p:nvPr>
        </p:nvGraphicFramePr>
        <p:xfrm>
          <a:off x="1206500" y="1270000"/>
          <a:ext cx="6731000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259660" y="4763335"/>
            <a:ext cx="677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(e</a:t>
            </a:r>
            <a:r>
              <a:rPr kumimoji="1" lang="en-US" altLang="ja-JP" sz="1100" dirty="0" smtClean="0"/>
              <a:t>pochs)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6500" y="1568568"/>
            <a:ext cx="685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accuracy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26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379053"/>
              </p:ext>
            </p:extLst>
          </p:nvPr>
        </p:nvGraphicFramePr>
        <p:xfrm>
          <a:off x="1211262" y="1274762"/>
          <a:ext cx="6721475" cy="430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171050" y="5157119"/>
            <a:ext cx="677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(e</a:t>
            </a:r>
            <a:r>
              <a:rPr kumimoji="1" lang="en-US" altLang="ja-JP" sz="1100" dirty="0" smtClean="0"/>
              <a:t>pochs)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1262" y="1431194"/>
            <a:ext cx="685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accuracy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056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05621"/>
              </p:ext>
            </p:extLst>
          </p:nvPr>
        </p:nvGraphicFramePr>
        <p:xfrm>
          <a:off x="1206500" y="1265237"/>
          <a:ext cx="67310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11262" y="1431194"/>
            <a:ext cx="685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accuracy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71050" y="5135974"/>
            <a:ext cx="455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(</a:t>
            </a:r>
            <a:r>
              <a:rPr kumimoji="1" lang="en-US" altLang="ja-JP" sz="1100" dirty="0" smtClean="0"/>
              <a:t>sec)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62348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72</Words>
  <Application>Microsoft Macintosh PowerPoint</Application>
  <PresentationFormat>画面に合わせる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9</cp:revision>
  <dcterms:created xsi:type="dcterms:W3CDTF">2017-01-07T04:47:16Z</dcterms:created>
  <dcterms:modified xsi:type="dcterms:W3CDTF">2017-01-07T11:46:23Z</dcterms:modified>
</cp:coreProperties>
</file>