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iji:tmp:train-0104-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iji:tmp:train-0104-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comparison</a:t>
            </a:r>
            <a:r>
              <a:rPr lang="ja-JP" altLang="en-US"/>
              <a:t> </a:t>
            </a:r>
            <a:r>
              <a:rPr lang="en-US" altLang="ja-JP"/>
              <a:t>between</a:t>
            </a:r>
            <a:r>
              <a:rPr lang="ja-JP" altLang="en-US"/>
              <a:t> </a:t>
            </a:r>
            <a:r>
              <a:rPr lang="en-US" altLang="ja-JP"/>
              <a:t>old</a:t>
            </a:r>
            <a:r>
              <a:rPr lang="ja-JP" altLang="en-US"/>
              <a:t> </a:t>
            </a:r>
            <a:r>
              <a:rPr lang="en-US" altLang="ja-JP"/>
              <a:t>CNN</a:t>
            </a:r>
            <a:r>
              <a:rPr lang="ja-JP" altLang="en-US"/>
              <a:t> </a:t>
            </a:r>
            <a:r>
              <a:rPr lang="en-US" altLang="ja-JP"/>
              <a:t>and</a:t>
            </a:r>
            <a:r>
              <a:rPr lang="ja-JP" altLang="en-US"/>
              <a:t> </a:t>
            </a:r>
            <a:r>
              <a:rPr lang="en-US" altLang="ja-JP"/>
              <a:t>new</a:t>
            </a:r>
            <a:r>
              <a:rPr lang="ja-JP" altLang="en-US"/>
              <a:t> </a:t>
            </a:r>
            <a:r>
              <a:rPr lang="en-US" altLang="ja-JP"/>
              <a:t>CNN</a:t>
            </a:r>
            <a:r>
              <a:rPr lang="ja-JP" altLang="en-US"/>
              <a:t> </a:t>
            </a:r>
            <a:r>
              <a:rPr lang="en-US" altLang="ja-JP"/>
              <a:t>(LR=0.1)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Sheet4!$W$1</c:f>
              <c:strCache>
                <c:ptCount val="1"/>
                <c:pt idx="0">
                  <c:v>cnn-avg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Sheet4!$V$2:$V$244</c:f>
              <c:numCache>
                <c:formatCode>General</c:formatCode>
                <c:ptCount val="243"/>
                <c:pt idx="0">
                  <c:v>0.1271665</c:v>
                </c:pt>
                <c:pt idx="1">
                  <c:v>8.8964314</c:v>
                </c:pt>
                <c:pt idx="2">
                  <c:v>17.6492758</c:v>
                </c:pt>
                <c:pt idx="3">
                  <c:v>26.7236339</c:v>
                </c:pt>
                <c:pt idx="4">
                  <c:v>35.9011238</c:v>
                </c:pt>
                <c:pt idx="5">
                  <c:v>45.0683834</c:v>
                </c:pt>
                <c:pt idx="6">
                  <c:v>54.1035718</c:v>
                </c:pt>
                <c:pt idx="7">
                  <c:v>63.4575328</c:v>
                </c:pt>
                <c:pt idx="8">
                  <c:v>73.0451162</c:v>
                </c:pt>
                <c:pt idx="9">
                  <c:v>82.11987550000001</c:v>
                </c:pt>
                <c:pt idx="10">
                  <c:v>91.3944357</c:v>
                </c:pt>
                <c:pt idx="11">
                  <c:v>100.0977433</c:v>
                </c:pt>
                <c:pt idx="12">
                  <c:v>109.604201</c:v>
                </c:pt>
                <c:pt idx="13">
                  <c:v>118.6640909</c:v>
                </c:pt>
                <c:pt idx="14">
                  <c:v>128.2375712</c:v>
                </c:pt>
                <c:pt idx="15">
                  <c:v>137.1807197</c:v>
                </c:pt>
                <c:pt idx="16">
                  <c:v>146.2410412</c:v>
                </c:pt>
                <c:pt idx="17">
                  <c:v>155.6095296</c:v>
                </c:pt>
                <c:pt idx="18">
                  <c:v>165.7048235</c:v>
                </c:pt>
                <c:pt idx="19">
                  <c:v>175.8568171</c:v>
                </c:pt>
                <c:pt idx="20">
                  <c:v>185.7515368</c:v>
                </c:pt>
                <c:pt idx="21">
                  <c:v>197.1353427</c:v>
                </c:pt>
                <c:pt idx="22">
                  <c:v>209.2822589</c:v>
                </c:pt>
                <c:pt idx="23">
                  <c:v>222.2540782</c:v>
                </c:pt>
                <c:pt idx="24">
                  <c:v>236.7220618</c:v>
                </c:pt>
                <c:pt idx="25">
                  <c:v>247.8524914</c:v>
                </c:pt>
                <c:pt idx="26">
                  <c:v>261.3205608</c:v>
                </c:pt>
                <c:pt idx="27">
                  <c:v>279.6335637</c:v>
                </c:pt>
                <c:pt idx="28">
                  <c:v>298.7398909</c:v>
                </c:pt>
                <c:pt idx="29">
                  <c:v>307.6588689</c:v>
                </c:pt>
                <c:pt idx="30">
                  <c:v>326.6111369</c:v>
                </c:pt>
                <c:pt idx="31">
                  <c:v>341.5739944000001</c:v>
                </c:pt>
                <c:pt idx="32">
                  <c:v>357.7255796000001</c:v>
                </c:pt>
                <c:pt idx="33">
                  <c:v>381.521267</c:v>
                </c:pt>
                <c:pt idx="34">
                  <c:v>391.0225759000001</c:v>
                </c:pt>
                <c:pt idx="35">
                  <c:v>417.0046844</c:v>
                </c:pt>
                <c:pt idx="36">
                  <c:v>427.7750434000001</c:v>
                </c:pt>
                <c:pt idx="37">
                  <c:v>457.0786432</c:v>
                </c:pt>
                <c:pt idx="38">
                  <c:v>467.8496198</c:v>
                </c:pt>
                <c:pt idx="39">
                  <c:v>505.1120088000001</c:v>
                </c:pt>
                <c:pt idx="40">
                  <c:v>516.8230445000001</c:v>
                </c:pt>
                <c:pt idx="41">
                  <c:v>0.1282561</c:v>
                </c:pt>
                <c:pt idx="42">
                  <c:v>4.2053107</c:v>
                </c:pt>
                <c:pt idx="43">
                  <c:v>8.2029623</c:v>
                </c:pt>
                <c:pt idx="44">
                  <c:v>12.1134221</c:v>
                </c:pt>
                <c:pt idx="45">
                  <c:v>15.9796649</c:v>
                </c:pt>
                <c:pt idx="46">
                  <c:v>19.8285588</c:v>
                </c:pt>
                <c:pt idx="47">
                  <c:v>23.6886473</c:v>
                </c:pt>
                <c:pt idx="48">
                  <c:v>27.4896617</c:v>
                </c:pt>
                <c:pt idx="49">
                  <c:v>31.2950217</c:v>
                </c:pt>
                <c:pt idx="50">
                  <c:v>35.1122614</c:v>
                </c:pt>
                <c:pt idx="51">
                  <c:v>38.9038834</c:v>
                </c:pt>
                <c:pt idx="52">
                  <c:v>42.6141458</c:v>
                </c:pt>
                <c:pt idx="53">
                  <c:v>46.2736849</c:v>
                </c:pt>
                <c:pt idx="54">
                  <c:v>49.9068463</c:v>
                </c:pt>
                <c:pt idx="55">
                  <c:v>53.54147340000001</c:v>
                </c:pt>
                <c:pt idx="56">
                  <c:v>57.1855961</c:v>
                </c:pt>
                <c:pt idx="57">
                  <c:v>60.79960709999999</c:v>
                </c:pt>
                <c:pt idx="58">
                  <c:v>64.4182847</c:v>
                </c:pt>
                <c:pt idx="59">
                  <c:v>68.0384427</c:v>
                </c:pt>
                <c:pt idx="60">
                  <c:v>71.62935010000001</c:v>
                </c:pt>
                <c:pt idx="61">
                  <c:v>75.2191228</c:v>
                </c:pt>
                <c:pt idx="62">
                  <c:v>78.80699250000001</c:v>
                </c:pt>
                <c:pt idx="63">
                  <c:v>82.411328</c:v>
                </c:pt>
                <c:pt idx="64">
                  <c:v>86.0019505</c:v>
                </c:pt>
                <c:pt idx="65">
                  <c:v>89.58798849999999</c:v>
                </c:pt>
                <c:pt idx="66">
                  <c:v>93.17479630000001</c:v>
                </c:pt>
                <c:pt idx="67">
                  <c:v>96.7709998</c:v>
                </c:pt>
                <c:pt idx="68">
                  <c:v>100.3361771</c:v>
                </c:pt>
                <c:pt idx="69">
                  <c:v>103.9223192</c:v>
                </c:pt>
                <c:pt idx="70">
                  <c:v>107.4921942</c:v>
                </c:pt>
                <c:pt idx="71">
                  <c:v>111.0510161</c:v>
                </c:pt>
                <c:pt idx="72">
                  <c:v>114.6142115</c:v>
                </c:pt>
                <c:pt idx="73">
                  <c:v>118.1923408</c:v>
                </c:pt>
                <c:pt idx="74">
                  <c:v>121.7491091</c:v>
                </c:pt>
                <c:pt idx="75">
                  <c:v>125.3290829</c:v>
                </c:pt>
                <c:pt idx="76">
                  <c:v>128.8991573</c:v>
                </c:pt>
                <c:pt idx="77">
                  <c:v>132.4609931</c:v>
                </c:pt>
                <c:pt idx="78">
                  <c:v>136.006702</c:v>
                </c:pt>
                <c:pt idx="79">
                  <c:v>139.5393094</c:v>
                </c:pt>
                <c:pt idx="80">
                  <c:v>143.0532478</c:v>
                </c:pt>
                <c:pt idx="81">
                  <c:v>146.5650656</c:v>
                </c:pt>
                <c:pt idx="82">
                  <c:v>150.0641556</c:v>
                </c:pt>
                <c:pt idx="83">
                  <c:v>153.5456995</c:v>
                </c:pt>
                <c:pt idx="84">
                  <c:v>156.9899427</c:v>
                </c:pt>
                <c:pt idx="85">
                  <c:v>160.5729264</c:v>
                </c:pt>
                <c:pt idx="86">
                  <c:v>164.0260394</c:v>
                </c:pt>
                <c:pt idx="87">
                  <c:v>167.5719157</c:v>
                </c:pt>
                <c:pt idx="88">
                  <c:v>171.1199234</c:v>
                </c:pt>
                <c:pt idx="89">
                  <c:v>174.6291693</c:v>
                </c:pt>
                <c:pt idx="90">
                  <c:v>178.1417346</c:v>
                </c:pt>
                <c:pt idx="91">
                  <c:v>181.652377</c:v>
                </c:pt>
                <c:pt idx="92">
                  <c:v>185.169175</c:v>
                </c:pt>
                <c:pt idx="93">
                  <c:v>188.6217286</c:v>
                </c:pt>
                <c:pt idx="94">
                  <c:v>192.0935547</c:v>
                </c:pt>
                <c:pt idx="95">
                  <c:v>195.6407168</c:v>
                </c:pt>
                <c:pt idx="96">
                  <c:v>199.1269391</c:v>
                </c:pt>
                <c:pt idx="97">
                  <c:v>202.6270667</c:v>
                </c:pt>
                <c:pt idx="98">
                  <c:v>206.1112958</c:v>
                </c:pt>
                <c:pt idx="99">
                  <c:v>209.6292845</c:v>
                </c:pt>
                <c:pt idx="100">
                  <c:v>213.0889723</c:v>
                </c:pt>
                <c:pt idx="101">
                  <c:v>216.6095265</c:v>
                </c:pt>
                <c:pt idx="102">
                  <c:v>220.0993197</c:v>
                </c:pt>
                <c:pt idx="103">
                  <c:v>223.5617896</c:v>
                </c:pt>
                <c:pt idx="104">
                  <c:v>227.0324876</c:v>
                </c:pt>
                <c:pt idx="105">
                  <c:v>230.558038</c:v>
                </c:pt>
                <c:pt idx="106">
                  <c:v>234.0338423</c:v>
                </c:pt>
                <c:pt idx="107">
                  <c:v>237.5216417</c:v>
                </c:pt>
                <c:pt idx="108">
                  <c:v>240.9901903</c:v>
                </c:pt>
                <c:pt idx="109">
                  <c:v>244.4665586</c:v>
                </c:pt>
                <c:pt idx="110">
                  <c:v>247.9392256</c:v>
                </c:pt>
                <c:pt idx="111">
                  <c:v>251.4033291</c:v>
                </c:pt>
                <c:pt idx="112">
                  <c:v>254.8408041</c:v>
                </c:pt>
                <c:pt idx="113">
                  <c:v>258.3111021999999</c:v>
                </c:pt>
                <c:pt idx="114">
                  <c:v>261.8339106999999</c:v>
                </c:pt>
                <c:pt idx="115">
                  <c:v>265.2951431</c:v>
                </c:pt>
                <c:pt idx="116">
                  <c:v>268.700436</c:v>
                </c:pt>
                <c:pt idx="117">
                  <c:v>272.2114485999999</c:v>
                </c:pt>
                <c:pt idx="118">
                  <c:v>275.6375283</c:v>
                </c:pt>
                <c:pt idx="119">
                  <c:v>279.1041933</c:v>
                </c:pt>
                <c:pt idx="120">
                  <c:v>282.5847994000001</c:v>
                </c:pt>
                <c:pt idx="121">
                  <c:v>286.0002072999999</c:v>
                </c:pt>
                <c:pt idx="122">
                  <c:v>289.4625209</c:v>
                </c:pt>
                <c:pt idx="123">
                  <c:v>292.8569163000001</c:v>
                </c:pt>
                <c:pt idx="124">
                  <c:v>296.334885</c:v>
                </c:pt>
                <c:pt idx="125">
                  <c:v>299.7044234</c:v>
                </c:pt>
                <c:pt idx="126">
                  <c:v>303.1699400000001</c:v>
                </c:pt>
                <c:pt idx="127">
                  <c:v>306.5100655</c:v>
                </c:pt>
                <c:pt idx="128">
                  <c:v>309.9314461</c:v>
                </c:pt>
                <c:pt idx="129">
                  <c:v>313.4691486</c:v>
                </c:pt>
                <c:pt idx="130">
                  <c:v>316.8106081</c:v>
                </c:pt>
                <c:pt idx="131">
                  <c:v>320.244989</c:v>
                </c:pt>
                <c:pt idx="132">
                  <c:v>323.6576405</c:v>
                </c:pt>
                <c:pt idx="133">
                  <c:v>327.1350162</c:v>
                </c:pt>
                <c:pt idx="134">
                  <c:v>330.4901541</c:v>
                </c:pt>
                <c:pt idx="135">
                  <c:v>333.9048669</c:v>
                </c:pt>
                <c:pt idx="136">
                  <c:v>337.3374167000001</c:v>
                </c:pt>
                <c:pt idx="137">
                  <c:v>340.7392779</c:v>
                </c:pt>
                <c:pt idx="138">
                  <c:v>344.1387870999999</c:v>
                </c:pt>
                <c:pt idx="139">
                  <c:v>347.5945199</c:v>
                </c:pt>
                <c:pt idx="140">
                  <c:v>351.014682</c:v>
                </c:pt>
                <c:pt idx="141">
                  <c:v>354.4448053</c:v>
                </c:pt>
                <c:pt idx="142">
                  <c:v>0.0631822</c:v>
                </c:pt>
                <c:pt idx="143">
                  <c:v>4.514674599999999</c:v>
                </c:pt>
                <c:pt idx="144">
                  <c:v>8.9357539</c:v>
                </c:pt>
                <c:pt idx="145">
                  <c:v>13.3412944</c:v>
                </c:pt>
                <c:pt idx="146">
                  <c:v>17.7465721</c:v>
                </c:pt>
                <c:pt idx="147">
                  <c:v>22.1546322</c:v>
                </c:pt>
                <c:pt idx="148">
                  <c:v>26.5476381</c:v>
                </c:pt>
                <c:pt idx="149">
                  <c:v>30.9536459</c:v>
                </c:pt>
                <c:pt idx="150">
                  <c:v>35.3690235</c:v>
                </c:pt>
                <c:pt idx="151">
                  <c:v>39.760564</c:v>
                </c:pt>
                <c:pt idx="152">
                  <c:v>44.1525307</c:v>
                </c:pt>
                <c:pt idx="153">
                  <c:v>48.5532474</c:v>
                </c:pt>
                <c:pt idx="154">
                  <c:v>52.936661</c:v>
                </c:pt>
                <c:pt idx="155">
                  <c:v>57.33045449999999</c:v>
                </c:pt>
                <c:pt idx="156">
                  <c:v>61.7587772</c:v>
                </c:pt>
                <c:pt idx="157">
                  <c:v>66.17067410000001</c:v>
                </c:pt>
                <c:pt idx="158">
                  <c:v>70.5802516</c:v>
                </c:pt>
                <c:pt idx="159">
                  <c:v>74.9820684</c:v>
                </c:pt>
                <c:pt idx="160">
                  <c:v>79.3819417</c:v>
                </c:pt>
                <c:pt idx="161">
                  <c:v>83.78497599999998</c:v>
                </c:pt>
                <c:pt idx="162">
                  <c:v>88.1822568</c:v>
                </c:pt>
                <c:pt idx="163">
                  <c:v>92.59806889999999</c:v>
                </c:pt>
                <c:pt idx="164">
                  <c:v>96.9999152</c:v>
                </c:pt>
                <c:pt idx="165">
                  <c:v>101.4151529</c:v>
                </c:pt>
                <c:pt idx="166">
                  <c:v>105.8266029</c:v>
                </c:pt>
                <c:pt idx="167">
                  <c:v>110.2416941</c:v>
                </c:pt>
                <c:pt idx="168">
                  <c:v>114.6550522</c:v>
                </c:pt>
                <c:pt idx="169">
                  <c:v>119.0696374</c:v>
                </c:pt>
                <c:pt idx="170">
                  <c:v>123.4720896</c:v>
                </c:pt>
                <c:pt idx="171">
                  <c:v>127.9445336</c:v>
                </c:pt>
                <c:pt idx="172">
                  <c:v>132.4870677</c:v>
                </c:pt>
                <c:pt idx="173">
                  <c:v>136.9416936</c:v>
                </c:pt>
                <c:pt idx="174">
                  <c:v>141.4950331</c:v>
                </c:pt>
                <c:pt idx="175">
                  <c:v>145.895874</c:v>
                </c:pt>
                <c:pt idx="176">
                  <c:v>150.3152208</c:v>
                </c:pt>
                <c:pt idx="177">
                  <c:v>154.7480856</c:v>
                </c:pt>
                <c:pt idx="178">
                  <c:v>159.1491442</c:v>
                </c:pt>
                <c:pt idx="179">
                  <c:v>163.5502368</c:v>
                </c:pt>
                <c:pt idx="180">
                  <c:v>167.9458116</c:v>
                </c:pt>
                <c:pt idx="181">
                  <c:v>172.3673121</c:v>
                </c:pt>
                <c:pt idx="182">
                  <c:v>176.7824316</c:v>
                </c:pt>
                <c:pt idx="183">
                  <c:v>181.2252328</c:v>
                </c:pt>
                <c:pt idx="184">
                  <c:v>185.6506803</c:v>
                </c:pt>
                <c:pt idx="185">
                  <c:v>190.0790355</c:v>
                </c:pt>
                <c:pt idx="186">
                  <c:v>194.4804955</c:v>
                </c:pt>
                <c:pt idx="187">
                  <c:v>198.8920621</c:v>
                </c:pt>
                <c:pt idx="188">
                  <c:v>203.3985027</c:v>
                </c:pt>
                <c:pt idx="189">
                  <c:v>207.9095676</c:v>
                </c:pt>
                <c:pt idx="190">
                  <c:v>212.3128766</c:v>
                </c:pt>
                <c:pt idx="191">
                  <c:v>216.7162447</c:v>
                </c:pt>
                <c:pt idx="192">
                  <c:v>221.1243265</c:v>
                </c:pt>
                <c:pt idx="193">
                  <c:v>225.5263192</c:v>
                </c:pt>
                <c:pt idx="194">
                  <c:v>229.9491179</c:v>
                </c:pt>
                <c:pt idx="195">
                  <c:v>234.3435631</c:v>
                </c:pt>
                <c:pt idx="196">
                  <c:v>238.7368267</c:v>
                </c:pt>
                <c:pt idx="197">
                  <c:v>243.1170475</c:v>
                </c:pt>
                <c:pt idx="198">
                  <c:v>247.6494346</c:v>
                </c:pt>
                <c:pt idx="199">
                  <c:v>252.0219119</c:v>
                </c:pt>
                <c:pt idx="200">
                  <c:v>256.4199567</c:v>
                </c:pt>
                <c:pt idx="201">
                  <c:v>260.8450995</c:v>
                </c:pt>
                <c:pt idx="202">
                  <c:v>265.2280637</c:v>
                </c:pt>
                <c:pt idx="203">
                  <c:v>269.6042093</c:v>
                </c:pt>
                <c:pt idx="204">
                  <c:v>273.9947406</c:v>
                </c:pt>
                <c:pt idx="205">
                  <c:v>278.3905391</c:v>
                </c:pt>
                <c:pt idx="206">
                  <c:v>282.7886193</c:v>
                </c:pt>
                <c:pt idx="207">
                  <c:v>287.1937404999999</c:v>
                </c:pt>
                <c:pt idx="208">
                  <c:v>291.6430393</c:v>
                </c:pt>
                <c:pt idx="209">
                  <c:v>296.0372987</c:v>
                </c:pt>
                <c:pt idx="210">
                  <c:v>300.4286768</c:v>
                </c:pt>
                <c:pt idx="211">
                  <c:v>304.8425337</c:v>
                </c:pt>
                <c:pt idx="212">
                  <c:v>309.2555319000001</c:v>
                </c:pt>
                <c:pt idx="213">
                  <c:v>313.7008772</c:v>
                </c:pt>
                <c:pt idx="214">
                  <c:v>318.158099</c:v>
                </c:pt>
                <c:pt idx="215">
                  <c:v>322.5900557000001</c:v>
                </c:pt>
                <c:pt idx="216">
                  <c:v>327.037188</c:v>
                </c:pt>
                <c:pt idx="217">
                  <c:v>331.5400058</c:v>
                </c:pt>
                <c:pt idx="218">
                  <c:v>336.0087830000001</c:v>
                </c:pt>
                <c:pt idx="219">
                  <c:v>340.5154651</c:v>
                </c:pt>
                <c:pt idx="220">
                  <c:v>345.1544699</c:v>
                </c:pt>
                <c:pt idx="221">
                  <c:v>349.5682949000001</c:v>
                </c:pt>
                <c:pt idx="222">
                  <c:v>353.9738885</c:v>
                </c:pt>
                <c:pt idx="223">
                  <c:v>358.5117166</c:v>
                </c:pt>
                <c:pt idx="224">
                  <c:v>362.9301385</c:v>
                </c:pt>
                <c:pt idx="225">
                  <c:v>367.3399899</c:v>
                </c:pt>
                <c:pt idx="226">
                  <c:v>371.7388989</c:v>
                </c:pt>
                <c:pt idx="227">
                  <c:v>376.2022364</c:v>
                </c:pt>
                <c:pt idx="228">
                  <c:v>380.6231274</c:v>
                </c:pt>
                <c:pt idx="229">
                  <c:v>385.0468599000001</c:v>
                </c:pt>
                <c:pt idx="230">
                  <c:v>389.4570472999999</c:v>
                </c:pt>
                <c:pt idx="231">
                  <c:v>393.8852314</c:v>
                </c:pt>
                <c:pt idx="232">
                  <c:v>398.2971894</c:v>
                </c:pt>
                <c:pt idx="233">
                  <c:v>402.7093759000001</c:v>
                </c:pt>
                <c:pt idx="234">
                  <c:v>407.1231058</c:v>
                </c:pt>
                <c:pt idx="235">
                  <c:v>411.5335486</c:v>
                </c:pt>
                <c:pt idx="236">
                  <c:v>415.9557489000001</c:v>
                </c:pt>
                <c:pt idx="237">
                  <c:v>420.3554124</c:v>
                </c:pt>
                <c:pt idx="238">
                  <c:v>424.7699203</c:v>
                </c:pt>
                <c:pt idx="239">
                  <c:v>429.1737464999999</c:v>
                </c:pt>
                <c:pt idx="240">
                  <c:v>433.5701126000001</c:v>
                </c:pt>
                <c:pt idx="241">
                  <c:v>438.0010915999999</c:v>
                </c:pt>
                <c:pt idx="242">
                  <c:v>442.4030718</c:v>
                </c:pt>
              </c:numCache>
            </c:numRef>
          </c:xVal>
          <c:yVal>
            <c:numRef>
              <c:f>Sheet4!$W$2:$W$244</c:f>
              <c:numCache>
                <c:formatCode>General</c:formatCode>
                <c:ptCount val="243"/>
                <c:pt idx="0">
                  <c:v>0.3333333333</c:v>
                </c:pt>
                <c:pt idx="1">
                  <c:v>0.3333430173</c:v>
                </c:pt>
                <c:pt idx="2">
                  <c:v>0.33335370225</c:v>
                </c:pt>
                <c:pt idx="3">
                  <c:v>0.3333664491</c:v>
                </c:pt>
                <c:pt idx="4">
                  <c:v>0.3333822992</c:v>
                </c:pt>
                <c:pt idx="5">
                  <c:v>0.33340221365</c:v>
                </c:pt>
                <c:pt idx="6">
                  <c:v>0.3334299746</c:v>
                </c:pt>
                <c:pt idx="7">
                  <c:v>0.3334699952</c:v>
                </c:pt>
                <c:pt idx="8">
                  <c:v>0.333525632</c:v>
                </c:pt>
                <c:pt idx="9">
                  <c:v>0.3336028291</c:v>
                </c:pt>
                <c:pt idx="10">
                  <c:v>0.3337097595</c:v>
                </c:pt>
                <c:pt idx="11">
                  <c:v>0.33385782685</c:v>
                </c:pt>
                <c:pt idx="12">
                  <c:v>0.33406375855</c:v>
                </c:pt>
                <c:pt idx="13">
                  <c:v>0.3343522306</c:v>
                </c:pt>
                <c:pt idx="14">
                  <c:v>0.3347607125</c:v>
                </c:pt>
                <c:pt idx="15">
                  <c:v>0.3353451104</c:v>
                </c:pt>
                <c:pt idx="16">
                  <c:v>0.3361927314</c:v>
                </c:pt>
                <c:pt idx="17">
                  <c:v>0.3374442601</c:v>
                </c:pt>
                <c:pt idx="18">
                  <c:v>0.3393342923</c:v>
                </c:pt>
                <c:pt idx="19">
                  <c:v>0.342283849</c:v>
                </c:pt>
                <c:pt idx="20">
                  <c:v>0.3470591104</c:v>
                </c:pt>
                <c:pt idx="21">
                  <c:v>0.3551156731</c:v>
                </c:pt>
                <c:pt idx="22">
                  <c:v>0.3692524684</c:v>
                </c:pt>
                <c:pt idx="23">
                  <c:v>0.39395041555</c:v>
                </c:pt>
                <c:pt idx="24">
                  <c:v>0.4324901395</c:v>
                </c:pt>
                <c:pt idx="25">
                  <c:v>0.4834888975</c:v>
                </c:pt>
                <c:pt idx="26">
                  <c:v>0.54924620145</c:v>
                </c:pt>
                <c:pt idx="27">
                  <c:v>0.6382569359</c:v>
                </c:pt>
                <c:pt idx="28">
                  <c:v>0.73845271935</c:v>
                </c:pt>
                <c:pt idx="29">
                  <c:v>0.8143235947</c:v>
                </c:pt>
                <c:pt idx="30">
                  <c:v>0.86818701995</c:v>
                </c:pt>
                <c:pt idx="31">
                  <c:v>0.9086058683</c:v>
                </c:pt>
                <c:pt idx="32">
                  <c:v>0.93583689115</c:v>
                </c:pt>
                <c:pt idx="33">
                  <c:v>0.95253647995</c:v>
                </c:pt>
                <c:pt idx="34">
                  <c:v>0.9629697521</c:v>
                </c:pt>
                <c:pt idx="35">
                  <c:v>0.96986326845</c:v>
                </c:pt>
                <c:pt idx="36">
                  <c:v>0.97390386735</c:v>
                </c:pt>
                <c:pt idx="37">
                  <c:v>0.97639791995</c:v>
                </c:pt>
                <c:pt idx="38">
                  <c:v>0.9784500064</c:v>
                </c:pt>
                <c:pt idx="39">
                  <c:v>0.9807198263</c:v>
                </c:pt>
                <c:pt idx="40">
                  <c:v>0.9826419418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Sheet4!$X$1</c:f>
              <c:strCache>
                <c:ptCount val="1"/>
                <c:pt idx="0">
                  <c:v>fc-avg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Sheet4!$V$2:$V$244</c:f>
              <c:numCache>
                <c:formatCode>General</c:formatCode>
                <c:ptCount val="243"/>
                <c:pt idx="0">
                  <c:v>0.1271665</c:v>
                </c:pt>
                <c:pt idx="1">
                  <c:v>8.8964314</c:v>
                </c:pt>
                <c:pt idx="2">
                  <c:v>17.6492758</c:v>
                </c:pt>
                <c:pt idx="3">
                  <c:v>26.7236339</c:v>
                </c:pt>
                <c:pt idx="4">
                  <c:v>35.9011238</c:v>
                </c:pt>
                <c:pt idx="5">
                  <c:v>45.0683834</c:v>
                </c:pt>
                <c:pt idx="6">
                  <c:v>54.1035718</c:v>
                </c:pt>
                <c:pt idx="7">
                  <c:v>63.4575328</c:v>
                </c:pt>
                <c:pt idx="8">
                  <c:v>73.0451162</c:v>
                </c:pt>
                <c:pt idx="9">
                  <c:v>82.11987550000001</c:v>
                </c:pt>
                <c:pt idx="10">
                  <c:v>91.3944357</c:v>
                </c:pt>
                <c:pt idx="11">
                  <c:v>100.0977433</c:v>
                </c:pt>
                <c:pt idx="12">
                  <c:v>109.604201</c:v>
                </c:pt>
                <c:pt idx="13">
                  <c:v>118.6640909</c:v>
                </c:pt>
                <c:pt idx="14">
                  <c:v>128.2375712</c:v>
                </c:pt>
                <c:pt idx="15">
                  <c:v>137.1807197</c:v>
                </c:pt>
                <c:pt idx="16">
                  <c:v>146.2410412</c:v>
                </c:pt>
                <c:pt idx="17">
                  <c:v>155.6095296</c:v>
                </c:pt>
                <c:pt idx="18">
                  <c:v>165.7048235</c:v>
                </c:pt>
                <c:pt idx="19">
                  <c:v>175.8568171</c:v>
                </c:pt>
                <c:pt idx="20">
                  <c:v>185.7515368</c:v>
                </c:pt>
                <c:pt idx="21">
                  <c:v>197.1353427</c:v>
                </c:pt>
                <c:pt idx="22">
                  <c:v>209.2822589</c:v>
                </c:pt>
                <c:pt idx="23">
                  <c:v>222.2540782</c:v>
                </c:pt>
                <c:pt idx="24">
                  <c:v>236.7220618</c:v>
                </c:pt>
                <c:pt idx="25">
                  <c:v>247.8524914</c:v>
                </c:pt>
                <c:pt idx="26">
                  <c:v>261.3205608</c:v>
                </c:pt>
                <c:pt idx="27">
                  <c:v>279.6335637</c:v>
                </c:pt>
                <c:pt idx="28">
                  <c:v>298.7398909</c:v>
                </c:pt>
                <c:pt idx="29">
                  <c:v>307.6588689</c:v>
                </c:pt>
                <c:pt idx="30">
                  <c:v>326.6111369</c:v>
                </c:pt>
                <c:pt idx="31">
                  <c:v>341.5739944000001</c:v>
                </c:pt>
                <c:pt idx="32">
                  <c:v>357.7255796000001</c:v>
                </c:pt>
                <c:pt idx="33">
                  <c:v>381.521267</c:v>
                </c:pt>
                <c:pt idx="34">
                  <c:v>391.0225759000001</c:v>
                </c:pt>
                <c:pt idx="35">
                  <c:v>417.0046844</c:v>
                </c:pt>
                <c:pt idx="36">
                  <c:v>427.7750434000001</c:v>
                </c:pt>
                <c:pt idx="37">
                  <c:v>457.0786432</c:v>
                </c:pt>
                <c:pt idx="38">
                  <c:v>467.8496198</c:v>
                </c:pt>
                <c:pt idx="39">
                  <c:v>505.1120088000001</c:v>
                </c:pt>
                <c:pt idx="40">
                  <c:v>516.8230445000001</c:v>
                </c:pt>
                <c:pt idx="41">
                  <c:v>0.1282561</c:v>
                </c:pt>
                <c:pt idx="42">
                  <c:v>4.2053107</c:v>
                </c:pt>
                <c:pt idx="43">
                  <c:v>8.2029623</c:v>
                </c:pt>
                <c:pt idx="44">
                  <c:v>12.1134221</c:v>
                </c:pt>
                <c:pt idx="45">
                  <c:v>15.9796649</c:v>
                </c:pt>
                <c:pt idx="46">
                  <c:v>19.8285588</c:v>
                </c:pt>
                <c:pt idx="47">
                  <c:v>23.6886473</c:v>
                </c:pt>
                <c:pt idx="48">
                  <c:v>27.4896617</c:v>
                </c:pt>
                <c:pt idx="49">
                  <c:v>31.2950217</c:v>
                </c:pt>
                <c:pt idx="50">
                  <c:v>35.1122614</c:v>
                </c:pt>
                <c:pt idx="51">
                  <c:v>38.9038834</c:v>
                </c:pt>
                <c:pt idx="52">
                  <c:v>42.6141458</c:v>
                </c:pt>
                <c:pt idx="53">
                  <c:v>46.2736849</c:v>
                </c:pt>
                <c:pt idx="54">
                  <c:v>49.9068463</c:v>
                </c:pt>
                <c:pt idx="55">
                  <c:v>53.54147340000001</c:v>
                </c:pt>
                <c:pt idx="56">
                  <c:v>57.1855961</c:v>
                </c:pt>
                <c:pt idx="57">
                  <c:v>60.79960709999999</c:v>
                </c:pt>
                <c:pt idx="58">
                  <c:v>64.4182847</c:v>
                </c:pt>
                <c:pt idx="59">
                  <c:v>68.0384427</c:v>
                </c:pt>
                <c:pt idx="60">
                  <c:v>71.62935010000001</c:v>
                </c:pt>
                <c:pt idx="61">
                  <c:v>75.2191228</c:v>
                </c:pt>
                <c:pt idx="62">
                  <c:v>78.80699250000001</c:v>
                </c:pt>
                <c:pt idx="63">
                  <c:v>82.411328</c:v>
                </c:pt>
                <c:pt idx="64">
                  <c:v>86.0019505</c:v>
                </c:pt>
                <c:pt idx="65">
                  <c:v>89.58798849999999</c:v>
                </c:pt>
                <c:pt idx="66">
                  <c:v>93.17479630000001</c:v>
                </c:pt>
                <c:pt idx="67">
                  <c:v>96.7709998</c:v>
                </c:pt>
                <c:pt idx="68">
                  <c:v>100.3361771</c:v>
                </c:pt>
                <c:pt idx="69">
                  <c:v>103.9223192</c:v>
                </c:pt>
                <c:pt idx="70">
                  <c:v>107.4921942</c:v>
                </c:pt>
                <c:pt idx="71">
                  <c:v>111.0510161</c:v>
                </c:pt>
                <c:pt idx="72">
                  <c:v>114.6142115</c:v>
                </c:pt>
                <c:pt idx="73">
                  <c:v>118.1923408</c:v>
                </c:pt>
                <c:pt idx="74">
                  <c:v>121.7491091</c:v>
                </c:pt>
                <c:pt idx="75">
                  <c:v>125.3290829</c:v>
                </c:pt>
                <c:pt idx="76">
                  <c:v>128.8991573</c:v>
                </c:pt>
                <c:pt idx="77">
                  <c:v>132.4609931</c:v>
                </c:pt>
                <c:pt idx="78">
                  <c:v>136.006702</c:v>
                </c:pt>
                <c:pt idx="79">
                  <c:v>139.5393094</c:v>
                </c:pt>
                <c:pt idx="80">
                  <c:v>143.0532478</c:v>
                </c:pt>
                <c:pt idx="81">
                  <c:v>146.5650656</c:v>
                </c:pt>
                <c:pt idx="82">
                  <c:v>150.0641556</c:v>
                </c:pt>
                <c:pt idx="83">
                  <c:v>153.5456995</c:v>
                </c:pt>
                <c:pt idx="84">
                  <c:v>156.9899427</c:v>
                </c:pt>
                <c:pt idx="85">
                  <c:v>160.5729264</c:v>
                </c:pt>
                <c:pt idx="86">
                  <c:v>164.0260394</c:v>
                </c:pt>
                <c:pt idx="87">
                  <c:v>167.5719157</c:v>
                </c:pt>
                <c:pt idx="88">
                  <c:v>171.1199234</c:v>
                </c:pt>
                <c:pt idx="89">
                  <c:v>174.6291693</c:v>
                </c:pt>
                <c:pt idx="90">
                  <c:v>178.1417346</c:v>
                </c:pt>
                <c:pt idx="91">
                  <c:v>181.652377</c:v>
                </c:pt>
                <c:pt idx="92">
                  <c:v>185.169175</c:v>
                </c:pt>
                <c:pt idx="93">
                  <c:v>188.6217286</c:v>
                </c:pt>
                <c:pt idx="94">
                  <c:v>192.0935547</c:v>
                </c:pt>
                <c:pt idx="95">
                  <c:v>195.6407168</c:v>
                </c:pt>
                <c:pt idx="96">
                  <c:v>199.1269391</c:v>
                </c:pt>
                <c:pt idx="97">
                  <c:v>202.6270667</c:v>
                </c:pt>
                <c:pt idx="98">
                  <c:v>206.1112958</c:v>
                </c:pt>
                <c:pt idx="99">
                  <c:v>209.6292845</c:v>
                </c:pt>
                <c:pt idx="100">
                  <c:v>213.0889723</c:v>
                </c:pt>
                <c:pt idx="101">
                  <c:v>216.6095265</c:v>
                </c:pt>
                <c:pt idx="102">
                  <c:v>220.0993197</c:v>
                </c:pt>
                <c:pt idx="103">
                  <c:v>223.5617896</c:v>
                </c:pt>
                <c:pt idx="104">
                  <c:v>227.0324876</c:v>
                </c:pt>
                <c:pt idx="105">
                  <c:v>230.558038</c:v>
                </c:pt>
                <c:pt idx="106">
                  <c:v>234.0338423</c:v>
                </c:pt>
                <c:pt idx="107">
                  <c:v>237.5216417</c:v>
                </c:pt>
                <c:pt idx="108">
                  <c:v>240.9901903</c:v>
                </c:pt>
                <c:pt idx="109">
                  <c:v>244.4665586</c:v>
                </c:pt>
                <c:pt idx="110">
                  <c:v>247.9392256</c:v>
                </c:pt>
                <c:pt idx="111">
                  <c:v>251.4033291</c:v>
                </c:pt>
                <c:pt idx="112">
                  <c:v>254.8408041</c:v>
                </c:pt>
                <c:pt idx="113">
                  <c:v>258.3111021999999</c:v>
                </c:pt>
                <c:pt idx="114">
                  <c:v>261.8339106999999</c:v>
                </c:pt>
                <c:pt idx="115">
                  <c:v>265.2951431</c:v>
                </c:pt>
                <c:pt idx="116">
                  <c:v>268.700436</c:v>
                </c:pt>
                <c:pt idx="117">
                  <c:v>272.2114485999999</c:v>
                </c:pt>
                <c:pt idx="118">
                  <c:v>275.6375283</c:v>
                </c:pt>
                <c:pt idx="119">
                  <c:v>279.1041933</c:v>
                </c:pt>
                <c:pt idx="120">
                  <c:v>282.5847994000001</c:v>
                </c:pt>
                <c:pt idx="121">
                  <c:v>286.0002072999999</c:v>
                </c:pt>
                <c:pt idx="122">
                  <c:v>289.4625209</c:v>
                </c:pt>
                <c:pt idx="123">
                  <c:v>292.8569163000001</c:v>
                </c:pt>
                <c:pt idx="124">
                  <c:v>296.334885</c:v>
                </c:pt>
                <c:pt idx="125">
                  <c:v>299.7044234</c:v>
                </c:pt>
                <c:pt idx="126">
                  <c:v>303.1699400000001</c:v>
                </c:pt>
                <c:pt idx="127">
                  <c:v>306.5100655</c:v>
                </c:pt>
                <c:pt idx="128">
                  <c:v>309.9314461</c:v>
                </c:pt>
                <c:pt idx="129">
                  <c:v>313.4691486</c:v>
                </c:pt>
                <c:pt idx="130">
                  <c:v>316.8106081</c:v>
                </c:pt>
                <c:pt idx="131">
                  <c:v>320.244989</c:v>
                </c:pt>
                <c:pt idx="132">
                  <c:v>323.6576405</c:v>
                </c:pt>
                <c:pt idx="133">
                  <c:v>327.1350162</c:v>
                </c:pt>
                <c:pt idx="134">
                  <c:v>330.4901541</c:v>
                </c:pt>
                <c:pt idx="135">
                  <c:v>333.9048669</c:v>
                </c:pt>
                <c:pt idx="136">
                  <c:v>337.3374167000001</c:v>
                </c:pt>
                <c:pt idx="137">
                  <c:v>340.7392779</c:v>
                </c:pt>
                <c:pt idx="138">
                  <c:v>344.1387870999999</c:v>
                </c:pt>
                <c:pt idx="139">
                  <c:v>347.5945199</c:v>
                </c:pt>
                <c:pt idx="140">
                  <c:v>351.014682</c:v>
                </c:pt>
                <c:pt idx="141">
                  <c:v>354.4448053</c:v>
                </c:pt>
                <c:pt idx="142">
                  <c:v>0.0631822</c:v>
                </c:pt>
                <c:pt idx="143">
                  <c:v>4.514674599999999</c:v>
                </c:pt>
                <c:pt idx="144">
                  <c:v>8.9357539</c:v>
                </c:pt>
                <c:pt idx="145">
                  <c:v>13.3412944</c:v>
                </c:pt>
                <c:pt idx="146">
                  <c:v>17.7465721</c:v>
                </c:pt>
                <c:pt idx="147">
                  <c:v>22.1546322</c:v>
                </c:pt>
                <c:pt idx="148">
                  <c:v>26.5476381</c:v>
                </c:pt>
                <c:pt idx="149">
                  <c:v>30.9536459</c:v>
                </c:pt>
                <c:pt idx="150">
                  <c:v>35.3690235</c:v>
                </c:pt>
                <c:pt idx="151">
                  <c:v>39.760564</c:v>
                </c:pt>
                <c:pt idx="152">
                  <c:v>44.1525307</c:v>
                </c:pt>
                <c:pt idx="153">
                  <c:v>48.5532474</c:v>
                </c:pt>
                <c:pt idx="154">
                  <c:v>52.936661</c:v>
                </c:pt>
                <c:pt idx="155">
                  <c:v>57.33045449999999</c:v>
                </c:pt>
                <c:pt idx="156">
                  <c:v>61.7587772</c:v>
                </c:pt>
                <c:pt idx="157">
                  <c:v>66.17067410000001</c:v>
                </c:pt>
                <c:pt idx="158">
                  <c:v>70.5802516</c:v>
                </c:pt>
                <c:pt idx="159">
                  <c:v>74.9820684</c:v>
                </c:pt>
                <c:pt idx="160">
                  <c:v>79.3819417</c:v>
                </c:pt>
                <c:pt idx="161">
                  <c:v>83.78497599999998</c:v>
                </c:pt>
                <c:pt idx="162">
                  <c:v>88.1822568</c:v>
                </c:pt>
                <c:pt idx="163">
                  <c:v>92.59806889999999</c:v>
                </c:pt>
                <c:pt idx="164">
                  <c:v>96.9999152</c:v>
                </c:pt>
                <c:pt idx="165">
                  <c:v>101.4151529</c:v>
                </c:pt>
                <c:pt idx="166">
                  <c:v>105.8266029</c:v>
                </c:pt>
                <c:pt idx="167">
                  <c:v>110.2416941</c:v>
                </c:pt>
                <c:pt idx="168">
                  <c:v>114.6550522</c:v>
                </c:pt>
                <c:pt idx="169">
                  <c:v>119.0696374</c:v>
                </c:pt>
                <c:pt idx="170">
                  <c:v>123.4720896</c:v>
                </c:pt>
                <c:pt idx="171">
                  <c:v>127.9445336</c:v>
                </c:pt>
                <c:pt idx="172">
                  <c:v>132.4870677</c:v>
                </c:pt>
                <c:pt idx="173">
                  <c:v>136.9416936</c:v>
                </c:pt>
                <c:pt idx="174">
                  <c:v>141.4950331</c:v>
                </c:pt>
                <c:pt idx="175">
                  <c:v>145.895874</c:v>
                </c:pt>
                <c:pt idx="176">
                  <c:v>150.3152208</c:v>
                </c:pt>
                <c:pt idx="177">
                  <c:v>154.7480856</c:v>
                </c:pt>
                <c:pt idx="178">
                  <c:v>159.1491442</c:v>
                </c:pt>
                <c:pt idx="179">
                  <c:v>163.5502368</c:v>
                </c:pt>
                <c:pt idx="180">
                  <c:v>167.9458116</c:v>
                </c:pt>
                <c:pt idx="181">
                  <c:v>172.3673121</c:v>
                </c:pt>
                <c:pt idx="182">
                  <c:v>176.7824316</c:v>
                </c:pt>
                <c:pt idx="183">
                  <c:v>181.2252328</c:v>
                </c:pt>
                <c:pt idx="184">
                  <c:v>185.6506803</c:v>
                </c:pt>
                <c:pt idx="185">
                  <c:v>190.0790355</c:v>
                </c:pt>
                <c:pt idx="186">
                  <c:v>194.4804955</c:v>
                </c:pt>
                <c:pt idx="187">
                  <c:v>198.8920621</c:v>
                </c:pt>
                <c:pt idx="188">
                  <c:v>203.3985027</c:v>
                </c:pt>
                <c:pt idx="189">
                  <c:v>207.9095676</c:v>
                </c:pt>
                <c:pt idx="190">
                  <c:v>212.3128766</c:v>
                </c:pt>
                <c:pt idx="191">
                  <c:v>216.7162447</c:v>
                </c:pt>
                <c:pt idx="192">
                  <c:v>221.1243265</c:v>
                </c:pt>
                <c:pt idx="193">
                  <c:v>225.5263192</c:v>
                </c:pt>
                <c:pt idx="194">
                  <c:v>229.9491179</c:v>
                </c:pt>
                <c:pt idx="195">
                  <c:v>234.3435631</c:v>
                </c:pt>
                <c:pt idx="196">
                  <c:v>238.7368267</c:v>
                </c:pt>
                <c:pt idx="197">
                  <c:v>243.1170475</c:v>
                </c:pt>
                <c:pt idx="198">
                  <c:v>247.6494346</c:v>
                </c:pt>
                <c:pt idx="199">
                  <c:v>252.0219119</c:v>
                </c:pt>
                <c:pt idx="200">
                  <c:v>256.4199567</c:v>
                </c:pt>
                <c:pt idx="201">
                  <c:v>260.8450995</c:v>
                </c:pt>
                <c:pt idx="202">
                  <c:v>265.2280637</c:v>
                </c:pt>
                <c:pt idx="203">
                  <c:v>269.6042093</c:v>
                </c:pt>
                <c:pt idx="204">
                  <c:v>273.9947406</c:v>
                </c:pt>
                <c:pt idx="205">
                  <c:v>278.3905391</c:v>
                </c:pt>
                <c:pt idx="206">
                  <c:v>282.7886193</c:v>
                </c:pt>
                <c:pt idx="207">
                  <c:v>287.1937404999999</c:v>
                </c:pt>
                <c:pt idx="208">
                  <c:v>291.6430393</c:v>
                </c:pt>
                <c:pt idx="209">
                  <c:v>296.0372987</c:v>
                </c:pt>
                <c:pt idx="210">
                  <c:v>300.4286768</c:v>
                </c:pt>
                <c:pt idx="211">
                  <c:v>304.8425337</c:v>
                </c:pt>
                <c:pt idx="212">
                  <c:v>309.2555319000001</c:v>
                </c:pt>
                <c:pt idx="213">
                  <c:v>313.7008772</c:v>
                </c:pt>
                <c:pt idx="214">
                  <c:v>318.158099</c:v>
                </c:pt>
                <c:pt idx="215">
                  <c:v>322.5900557000001</c:v>
                </c:pt>
                <c:pt idx="216">
                  <c:v>327.037188</c:v>
                </c:pt>
                <c:pt idx="217">
                  <c:v>331.5400058</c:v>
                </c:pt>
                <c:pt idx="218">
                  <c:v>336.0087830000001</c:v>
                </c:pt>
                <c:pt idx="219">
                  <c:v>340.5154651</c:v>
                </c:pt>
                <c:pt idx="220">
                  <c:v>345.1544699</c:v>
                </c:pt>
                <c:pt idx="221">
                  <c:v>349.5682949000001</c:v>
                </c:pt>
                <c:pt idx="222">
                  <c:v>353.9738885</c:v>
                </c:pt>
                <c:pt idx="223">
                  <c:v>358.5117166</c:v>
                </c:pt>
                <c:pt idx="224">
                  <c:v>362.9301385</c:v>
                </c:pt>
                <c:pt idx="225">
                  <c:v>367.3399899</c:v>
                </c:pt>
                <c:pt idx="226">
                  <c:v>371.7388989</c:v>
                </c:pt>
                <c:pt idx="227">
                  <c:v>376.2022364</c:v>
                </c:pt>
                <c:pt idx="228">
                  <c:v>380.6231274</c:v>
                </c:pt>
                <c:pt idx="229">
                  <c:v>385.0468599000001</c:v>
                </c:pt>
                <c:pt idx="230">
                  <c:v>389.4570472999999</c:v>
                </c:pt>
                <c:pt idx="231">
                  <c:v>393.8852314</c:v>
                </c:pt>
                <c:pt idx="232">
                  <c:v>398.2971894</c:v>
                </c:pt>
                <c:pt idx="233">
                  <c:v>402.7093759000001</c:v>
                </c:pt>
                <c:pt idx="234">
                  <c:v>407.1231058</c:v>
                </c:pt>
                <c:pt idx="235">
                  <c:v>411.5335486</c:v>
                </c:pt>
                <c:pt idx="236">
                  <c:v>415.9557489000001</c:v>
                </c:pt>
                <c:pt idx="237">
                  <c:v>420.3554124</c:v>
                </c:pt>
                <c:pt idx="238">
                  <c:v>424.7699203</c:v>
                </c:pt>
                <c:pt idx="239">
                  <c:v>429.1737464999999</c:v>
                </c:pt>
                <c:pt idx="240">
                  <c:v>433.5701126000001</c:v>
                </c:pt>
                <c:pt idx="241">
                  <c:v>438.0010915999999</c:v>
                </c:pt>
                <c:pt idx="242">
                  <c:v>442.4030718</c:v>
                </c:pt>
              </c:numCache>
            </c:numRef>
          </c:xVal>
          <c:yVal>
            <c:numRef>
              <c:f>Sheet4!$X$2:$X$244</c:f>
              <c:numCache>
                <c:formatCode>General</c:formatCode>
                <c:ptCount val="243"/>
                <c:pt idx="41">
                  <c:v>0.3333333333</c:v>
                </c:pt>
                <c:pt idx="42">
                  <c:v>0.3333499351</c:v>
                </c:pt>
                <c:pt idx="43">
                  <c:v>0.3333695855</c:v>
                </c:pt>
                <c:pt idx="44">
                  <c:v>0.33339580035</c:v>
                </c:pt>
                <c:pt idx="45">
                  <c:v>0.3334327744</c:v>
                </c:pt>
                <c:pt idx="46">
                  <c:v>0.33348607575</c:v>
                </c:pt>
                <c:pt idx="47">
                  <c:v>0.33356468375</c:v>
                </c:pt>
                <c:pt idx="48">
                  <c:v>0.33368181085</c:v>
                </c:pt>
                <c:pt idx="49">
                  <c:v>0.33385600505</c:v>
                </c:pt>
                <c:pt idx="50">
                  <c:v>0.3341116006</c:v>
                </c:pt>
                <c:pt idx="51">
                  <c:v>0.3344905961</c:v>
                </c:pt>
                <c:pt idx="52">
                  <c:v>0.3350531819</c:v>
                </c:pt>
                <c:pt idx="53">
                  <c:v>0.33588735615</c:v>
                </c:pt>
                <c:pt idx="54">
                  <c:v>0.33712134165</c:v>
                </c:pt>
                <c:pt idx="55">
                  <c:v>0.3389382771</c:v>
                </c:pt>
                <c:pt idx="56">
                  <c:v>0.3415935657</c:v>
                </c:pt>
                <c:pt idx="57">
                  <c:v>0.34543330915</c:v>
                </c:pt>
                <c:pt idx="58">
                  <c:v>0.3509058462</c:v>
                </c:pt>
                <c:pt idx="59">
                  <c:v>0.35857856705</c:v>
                </c:pt>
                <c:pt idx="60">
                  <c:v>0.3690524696</c:v>
                </c:pt>
                <c:pt idx="61">
                  <c:v>0.38299408245</c:v>
                </c:pt>
                <c:pt idx="62">
                  <c:v>0.40106222645</c:v>
                </c:pt>
                <c:pt idx="63">
                  <c:v>0.4235874165</c:v>
                </c:pt>
                <c:pt idx="64">
                  <c:v>0.45046926975</c:v>
                </c:pt>
                <c:pt idx="65">
                  <c:v>0.481009269</c:v>
                </c:pt>
                <c:pt idx="66">
                  <c:v>0.5140390187</c:v>
                </c:pt>
                <c:pt idx="67">
                  <c:v>0.5479904178</c:v>
                </c:pt>
                <c:pt idx="68">
                  <c:v>0.58141941465</c:v>
                </c:pt>
                <c:pt idx="69">
                  <c:v>0.61320972435</c:v>
                </c:pt>
                <c:pt idx="70">
                  <c:v>0.6427077163</c:v>
                </c:pt>
                <c:pt idx="71">
                  <c:v>0.66973763385</c:v>
                </c:pt>
                <c:pt idx="72">
                  <c:v>0.6942504432</c:v>
                </c:pt>
                <c:pt idx="73">
                  <c:v>0.71635424465</c:v>
                </c:pt>
                <c:pt idx="74">
                  <c:v>0.73620657895</c:v>
                </c:pt>
                <c:pt idx="75">
                  <c:v>0.7540117267</c:v>
                </c:pt>
                <c:pt idx="76">
                  <c:v>0.7699512451</c:v>
                </c:pt>
                <c:pt idx="77">
                  <c:v>0.78426606195</c:v>
                </c:pt>
                <c:pt idx="78">
                  <c:v>0.79708706385</c:v>
                </c:pt>
                <c:pt idx="79">
                  <c:v>0.80595221235</c:v>
                </c:pt>
                <c:pt idx="80">
                  <c:v>0.81379963245</c:v>
                </c:pt>
                <c:pt idx="81">
                  <c:v>0.82098899105</c:v>
                </c:pt>
                <c:pt idx="82">
                  <c:v>0.82757331175</c:v>
                </c:pt>
                <c:pt idx="83">
                  <c:v>0.83365620175</c:v>
                </c:pt>
                <c:pt idx="84">
                  <c:v>0.83927082075</c:v>
                </c:pt>
                <c:pt idx="85">
                  <c:v>0.8444482952</c:v>
                </c:pt>
                <c:pt idx="86">
                  <c:v>0.8492254501</c:v>
                </c:pt>
                <c:pt idx="87">
                  <c:v>0.8536638281</c:v>
                </c:pt>
                <c:pt idx="88">
                  <c:v>0.8577755833</c:v>
                </c:pt>
                <c:pt idx="89">
                  <c:v>0.86160624555</c:v>
                </c:pt>
                <c:pt idx="90">
                  <c:v>0.8651885318</c:v>
                </c:pt>
                <c:pt idx="91">
                  <c:v>0.86854825065</c:v>
                </c:pt>
                <c:pt idx="92">
                  <c:v>0.87173436255</c:v>
                </c:pt>
                <c:pt idx="93">
                  <c:v>0.87661754305</c:v>
                </c:pt>
                <c:pt idx="94">
                  <c:v>0.88112843595</c:v>
                </c:pt>
                <c:pt idx="95">
                  <c:v>0.8853014835</c:v>
                </c:pt>
                <c:pt idx="96">
                  <c:v>0.8891705481</c:v>
                </c:pt>
                <c:pt idx="97">
                  <c:v>0.8927632637</c:v>
                </c:pt>
                <c:pt idx="98">
                  <c:v>0.89610287145</c:v>
                </c:pt>
                <c:pt idx="99">
                  <c:v>0.89921212345</c:v>
                </c:pt>
                <c:pt idx="100">
                  <c:v>0.9021043687</c:v>
                </c:pt>
                <c:pt idx="101">
                  <c:v>0.9048122731</c:v>
                </c:pt>
                <c:pt idx="102">
                  <c:v>0.90735093915</c:v>
                </c:pt>
                <c:pt idx="103">
                  <c:v>0.9097353259</c:v>
                </c:pt>
                <c:pt idx="104">
                  <c:v>0.91197714405</c:v>
                </c:pt>
                <c:pt idx="105">
                  <c:v>0.91408656095</c:v>
                </c:pt>
                <c:pt idx="106">
                  <c:v>0.91607612885</c:v>
                </c:pt>
                <c:pt idx="107">
                  <c:v>0.91795193875</c:v>
                </c:pt>
                <c:pt idx="108">
                  <c:v>0.9197245458</c:v>
                </c:pt>
                <c:pt idx="109">
                  <c:v>0.9213939089</c:v>
                </c:pt>
                <c:pt idx="110">
                  <c:v>0.9229790442</c:v>
                </c:pt>
                <c:pt idx="111">
                  <c:v>0.9244873388</c:v>
                </c:pt>
                <c:pt idx="112">
                  <c:v>0.9259744131</c:v>
                </c:pt>
                <c:pt idx="113">
                  <c:v>0.92803712645</c:v>
                </c:pt>
                <c:pt idx="114">
                  <c:v>0.9299965069</c:v>
                </c:pt>
                <c:pt idx="115">
                  <c:v>0.93185940655</c:v>
                </c:pt>
                <c:pt idx="116">
                  <c:v>0.93363159135</c:v>
                </c:pt>
                <c:pt idx="117">
                  <c:v>0.93531429665</c:v>
                </c:pt>
                <c:pt idx="118">
                  <c:v>0.9369004511</c:v>
                </c:pt>
                <c:pt idx="119">
                  <c:v>0.9384331528</c:v>
                </c:pt>
                <c:pt idx="120">
                  <c:v>0.93989052805</c:v>
                </c:pt>
                <c:pt idx="121">
                  <c:v>0.9412792487</c:v>
                </c:pt>
                <c:pt idx="122">
                  <c:v>0.94259530755</c:v>
                </c:pt>
                <c:pt idx="123">
                  <c:v>0.9438641153</c:v>
                </c:pt>
                <c:pt idx="124">
                  <c:v>0.94507673015</c:v>
                </c:pt>
                <c:pt idx="125">
                  <c:v>0.9462516239</c:v>
                </c:pt>
                <c:pt idx="126">
                  <c:v>0.9473732564</c:v>
                </c:pt>
                <c:pt idx="127">
                  <c:v>0.9484531521</c:v>
                </c:pt>
                <c:pt idx="128">
                  <c:v>0.9494846597</c:v>
                </c:pt>
                <c:pt idx="129">
                  <c:v>0.9504773351</c:v>
                </c:pt>
                <c:pt idx="130">
                  <c:v>0.95142595005</c:v>
                </c:pt>
                <c:pt idx="131">
                  <c:v>0.952346051</c:v>
                </c:pt>
                <c:pt idx="132">
                  <c:v>0.9532317456</c:v>
                </c:pt>
                <c:pt idx="133">
                  <c:v>0.95408723315</c:v>
                </c:pt>
                <c:pt idx="134">
                  <c:v>0.95491320205</c:v>
                </c:pt>
                <c:pt idx="135">
                  <c:v>0.9557107744</c:v>
                </c:pt>
                <c:pt idx="136">
                  <c:v>0.9564809713</c:v>
                </c:pt>
                <c:pt idx="137">
                  <c:v>0.95722460895</c:v>
                </c:pt>
                <c:pt idx="138">
                  <c:v>0.9579434833</c:v>
                </c:pt>
                <c:pt idx="139">
                  <c:v>0.95863843525</c:v>
                </c:pt>
                <c:pt idx="140">
                  <c:v>0.959310745</c:v>
                </c:pt>
                <c:pt idx="141">
                  <c:v>0.95996159955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Sheet4!$Y$1</c:f>
              <c:strCache>
                <c:ptCount val="1"/>
                <c:pt idx="0">
                  <c:v>cnn2-med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Sheet4!$V$2:$V$244</c:f>
              <c:numCache>
                <c:formatCode>General</c:formatCode>
                <c:ptCount val="243"/>
                <c:pt idx="0">
                  <c:v>0.1271665</c:v>
                </c:pt>
                <c:pt idx="1">
                  <c:v>8.8964314</c:v>
                </c:pt>
                <c:pt idx="2">
                  <c:v>17.6492758</c:v>
                </c:pt>
                <c:pt idx="3">
                  <c:v>26.7236339</c:v>
                </c:pt>
                <c:pt idx="4">
                  <c:v>35.9011238</c:v>
                </c:pt>
                <c:pt idx="5">
                  <c:v>45.0683834</c:v>
                </c:pt>
                <c:pt idx="6">
                  <c:v>54.1035718</c:v>
                </c:pt>
                <c:pt idx="7">
                  <c:v>63.4575328</c:v>
                </c:pt>
                <c:pt idx="8">
                  <c:v>73.0451162</c:v>
                </c:pt>
                <c:pt idx="9">
                  <c:v>82.11987550000001</c:v>
                </c:pt>
                <c:pt idx="10">
                  <c:v>91.3944357</c:v>
                </c:pt>
                <c:pt idx="11">
                  <c:v>100.0977433</c:v>
                </c:pt>
                <c:pt idx="12">
                  <c:v>109.604201</c:v>
                </c:pt>
                <c:pt idx="13">
                  <c:v>118.6640909</c:v>
                </c:pt>
                <c:pt idx="14">
                  <c:v>128.2375712</c:v>
                </c:pt>
                <c:pt idx="15">
                  <c:v>137.1807197</c:v>
                </c:pt>
                <c:pt idx="16">
                  <c:v>146.2410412</c:v>
                </c:pt>
                <c:pt idx="17">
                  <c:v>155.6095296</c:v>
                </c:pt>
                <c:pt idx="18">
                  <c:v>165.7048235</c:v>
                </c:pt>
                <c:pt idx="19">
                  <c:v>175.8568171</c:v>
                </c:pt>
                <c:pt idx="20">
                  <c:v>185.7515368</c:v>
                </c:pt>
                <c:pt idx="21">
                  <c:v>197.1353427</c:v>
                </c:pt>
                <c:pt idx="22">
                  <c:v>209.2822589</c:v>
                </c:pt>
                <c:pt idx="23">
                  <c:v>222.2540782</c:v>
                </c:pt>
                <c:pt idx="24">
                  <c:v>236.7220618</c:v>
                </c:pt>
                <c:pt idx="25">
                  <c:v>247.8524914</c:v>
                </c:pt>
                <c:pt idx="26">
                  <c:v>261.3205608</c:v>
                </c:pt>
                <c:pt idx="27">
                  <c:v>279.6335637</c:v>
                </c:pt>
                <c:pt idx="28">
                  <c:v>298.7398909</c:v>
                </c:pt>
                <c:pt idx="29">
                  <c:v>307.6588689</c:v>
                </c:pt>
                <c:pt idx="30">
                  <c:v>326.6111369</c:v>
                </c:pt>
                <c:pt idx="31">
                  <c:v>341.5739944000001</c:v>
                </c:pt>
                <c:pt idx="32">
                  <c:v>357.7255796000001</c:v>
                </c:pt>
                <c:pt idx="33">
                  <c:v>381.521267</c:v>
                </c:pt>
                <c:pt idx="34">
                  <c:v>391.0225759000001</c:v>
                </c:pt>
                <c:pt idx="35">
                  <c:v>417.0046844</c:v>
                </c:pt>
                <c:pt idx="36">
                  <c:v>427.7750434000001</c:v>
                </c:pt>
                <c:pt idx="37">
                  <c:v>457.0786432</c:v>
                </c:pt>
                <c:pt idx="38">
                  <c:v>467.8496198</c:v>
                </c:pt>
                <c:pt idx="39">
                  <c:v>505.1120088000001</c:v>
                </c:pt>
                <c:pt idx="40">
                  <c:v>516.8230445000001</c:v>
                </c:pt>
                <c:pt idx="41">
                  <c:v>0.1282561</c:v>
                </c:pt>
                <c:pt idx="42">
                  <c:v>4.2053107</c:v>
                </c:pt>
                <c:pt idx="43">
                  <c:v>8.2029623</c:v>
                </c:pt>
                <c:pt idx="44">
                  <c:v>12.1134221</c:v>
                </c:pt>
                <c:pt idx="45">
                  <c:v>15.9796649</c:v>
                </c:pt>
                <c:pt idx="46">
                  <c:v>19.8285588</c:v>
                </c:pt>
                <c:pt idx="47">
                  <c:v>23.6886473</c:v>
                </c:pt>
                <c:pt idx="48">
                  <c:v>27.4896617</c:v>
                </c:pt>
                <c:pt idx="49">
                  <c:v>31.2950217</c:v>
                </c:pt>
                <c:pt idx="50">
                  <c:v>35.1122614</c:v>
                </c:pt>
                <c:pt idx="51">
                  <c:v>38.9038834</c:v>
                </c:pt>
                <c:pt idx="52">
                  <c:v>42.6141458</c:v>
                </c:pt>
                <c:pt idx="53">
                  <c:v>46.2736849</c:v>
                </c:pt>
                <c:pt idx="54">
                  <c:v>49.9068463</c:v>
                </c:pt>
                <c:pt idx="55">
                  <c:v>53.54147340000001</c:v>
                </c:pt>
                <c:pt idx="56">
                  <c:v>57.1855961</c:v>
                </c:pt>
                <c:pt idx="57">
                  <c:v>60.79960709999999</c:v>
                </c:pt>
                <c:pt idx="58">
                  <c:v>64.4182847</c:v>
                </c:pt>
                <c:pt idx="59">
                  <c:v>68.0384427</c:v>
                </c:pt>
                <c:pt idx="60">
                  <c:v>71.62935010000001</c:v>
                </c:pt>
                <c:pt idx="61">
                  <c:v>75.2191228</c:v>
                </c:pt>
                <c:pt idx="62">
                  <c:v>78.80699250000001</c:v>
                </c:pt>
                <c:pt idx="63">
                  <c:v>82.411328</c:v>
                </c:pt>
                <c:pt idx="64">
                  <c:v>86.0019505</c:v>
                </c:pt>
                <c:pt idx="65">
                  <c:v>89.58798849999999</c:v>
                </c:pt>
                <c:pt idx="66">
                  <c:v>93.17479630000001</c:v>
                </c:pt>
                <c:pt idx="67">
                  <c:v>96.7709998</c:v>
                </c:pt>
                <c:pt idx="68">
                  <c:v>100.3361771</c:v>
                </c:pt>
                <c:pt idx="69">
                  <c:v>103.9223192</c:v>
                </c:pt>
                <c:pt idx="70">
                  <c:v>107.4921942</c:v>
                </c:pt>
                <c:pt idx="71">
                  <c:v>111.0510161</c:v>
                </c:pt>
                <c:pt idx="72">
                  <c:v>114.6142115</c:v>
                </c:pt>
                <c:pt idx="73">
                  <c:v>118.1923408</c:v>
                </c:pt>
                <c:pt idx="74">
                  <c:v>121.7491091</c:v>
                </c:pt>
                <c:pt idx="75">
                  <c:v>125.3290829</c:v>
                </c:pt>
                <c:pt idx="76">
                  <c:v>128.8991573</c:v>
                </c:pt>
                <c:pt idx="77">
                  <c:v>132.4609931</c:v>
                </c:pt>
                <c:pt idx="78">
                  <c:v>136.006702</c:v>
                </c:pt>
                <c:pt idx="79">
                  <c:v>139.5393094</c:v>
                </c:pt>
                <c:pt idx="80">
                  <c:v>143.0532478</c:v>
                </c:pt>
                <c:pt idx="81">
                  <c:v>146.5650656</c:v>
                </c:pt>
                <c:pt idx="82">
                  <c:v>150.0641556</c:v>
                </c:pt>
                <c:pt idx="83">
                  <c:v>153.5456995</c:v>
                </c:pt>
                <c:pt idx="84">
                  <c:v>156.9899427</c:v>
                </c:pt>
                <c:pt idx="85">
                  <c:v>160.5729264</c:v>
                </c:pt>
                <c:pt idx="86">
                  <c:v>164.0260394</c:v>
                </c:pt>
                <c:pt idx="87">
                  <c:v>167.5719157</c:v>
                </c:pt>
                <c:pt idx="88">
                  <c:v>171.1199234</c:v>
                </c:pt>
                <c:pt idx="89">
                  <c:v>174.6291693</c:v>
                </c:pt>
                <c:pt idx="90">
                  <c:v>178.1417346</c:v>
                </c:pt>
                <c:pt idx="91">
                  <c:v>181.652377</c:v>
                </c:pt>
                <c:pt idx="92">
                  <c:v>185.169175</c:v>
                </c:pt>
                <c:pt idx="93">
                  <c:v>188.6217286</c:v>
                </c:pt>
                <c:pt idx="94">
                  <c:v>192.0935547</c:v>
                </c:pt>
                <c:pt idx="95">
                  <c:v>195.6407168</c:v>
                </c:pt>
                <c:pt idx="96">
                  <c:v>199.1269391</c:v>
                </c:pt>
                <c:pt idx="97">
                  <c:v>202.6270667</c:v>
                </c:pt>
                <c:pt idx="98">
                  <c:v>206.1112958</c:v>
                </c:pt>
                <c:pt idx="99">
                  <c:v>209.6292845</c:v>
                </c:pt>
                <c:pt idx="100">
                  <c:v>213.0889723</c:v>
                </c:pt>
                <c:pt idx="101">
                  <c:v>216.6095265</c:v>
                </c:pt>
                <c:pt idx="102">
                  <c:v>220.0993197</c:v>
                </c:pt>
                <c:pt idx="103">
                  <c:v>223.5617896</c:v>
                </c:pt>
                <c:pt idx="104">
                  <c:v>227.0324876</c:v>
                </c:pt>
                <c:pt idx="105">
                  <c:v>230.558038</c:v>
                </c:pt>
                <c:pt idx="106">
                  <c:v>234.0338423</c:v>
                </c:pt>
                <c:pt idx="107">
                  <c:v>237.5216417</c:v>
                </c:pt>
                <c:pt idx="108">
                  <c:v>240.9901903</c:v>
                </c:pt>
                <c:pt idx="109">
                  <c:v>244.4665586</c:v>
                </c:pt>
                <c:pt idx="110">
                  <c:v>247.9392256</c:v>
                </c:pt>
                <c:pt idx="111">
                  <c:v>251.4033291</c:v>
                </c:pt>
                <c:pt idx="112">
                  <c:v>254.8408041</c:v>
                </c:pt>
                <c:pt idx="113">
                  <c:v>258.3111021999999</c:v>
                </c:pt>
                <c:pt idx="114">
                  <c:v>261.8339106999999</c:v>
                </c:pt>
                <c:pt idx="115">
                  <c:v>265.2951431</c:v>
                </c:pt>
                <c:pt idx="116">
                  <c:v>268.700436</c:v>
                </c:pt>
                <c:pt idx="117">
                  <c:v>272.2114485999999</c:v>
                </c:pt>
                <c:pt idx="118">
                  <c:v>275.6375283</c:v>
                </c:pt>
                <c:pt idx="119">
                  <c:v>279.1041933</c:v>
                </c:pt>
                <c:pt idx="120">
                  <c:v>282.5847994000001</c:v>
                </c:pt>
                <c:pt idx="121">
                  <c:v>286.0002072999999</c:v>
                </c:pt>
                <c:pt idx="122">
                  <c:v>289.4625209</c:v>
                </c:pt>
                <c:pt idx="123">
                  <c:v>292.8569163000001</c:v>
                </c:pt>
                <c:pt idx="124">
                  <c:v>296.334885</c:v>
                </c:pt>
                <c:pt idx="125">
                  <c:v>299.7044234</c:v>
                </c:pt>
                <c:pt idx="126">
                  <c:v>303.1699400000001</c:v>
                </c:pt>
                <c:pt idx="127">
                  <c:v>306.5100655</c:v>
                </c:pt>
                <c:pt idx="128">
                  <c:v>309.9314461</c:v>
                </c:pt>
                <c:pt idx="129">
                  <c:v>313.4691486</c:v>
                </c:pt>
                <c:pt idx="130">
                  <c:v>316.8106081</c:v>
                </c:pt>
                <c:pt idx="131">
                  <c:v>320.244989</c:v>
                </c:pt>
                <c:pt idx="132">
                  <c:v>323.6576405</c:v>
                </c:pt>
                <c:pt idx="133">
                  <c:v>327.1350162</c:v>
                </c:pt>
                <c:pt idx="134">
                  <c:v>330.4901541</c:v>
                </c:pt>
                <c:pt idx="135">
                  <c:v>333.9048669</c:v>
                </c:pt>
                <c:pt idx="136">
                  <c:v>337.3374167000001</c:v>
                </c:pt>
                <c:pt idx="137">
                  <c:v>340.7392779</c:v>
                </c:pt>
                <c:pt idx="138">
                  <c:v>344.1387870999999</c:v>
                </c:pt>
                <c:pt idx="139">
                  <c:v>347.5945199</c:v>
                </c:pt>
                <c:pt idx="140">
                  <c:v>351.014682</c:v>
                </c:pt>
                <c:pt idx="141">
                  <c:v>354.4448053</c:v>
                </c:pt>
                <c:pt idx="142">
                  <c:v>0.0631822</c:v>
                </c:pt>
                <c:pt idx="143">
                  <c:v>4.514674599999999</c:v>
                </c:pt>
                <c:pt idx="144">
                  <c:v>8.9357539</c:v>
                </c:pt>
                <c:pt idx="145">
                  <c:v>13.3412944</c:v>
                </c:pt>
                <c:pt idx="146">
                  <c:v>17.7465721</c:v>
                </c:pt>
                <c:pt idx="147">
                  <c:v>22.1546322</c:v>
                </c:pt>
                <c:pt idx="148">
                  <c:v>26.5476381</c:v>
                </c:pt>
                <c:pt idx="149">
                  <c:v>30.9536459</c:v>
                </c:pt>
                <c:pt idx="150">
                  <c:v>35.3690235</c:v>
                </c:pt>
                <c:pt idx="151">
                  <c:v>39.760564</c:v>
                </c:pt>
                <c:pt idx="152">
                  <c:v>44.1525307</c:v>
                </c:pt>
                <c:pt idx="153">
                  <c:v>48.5532474</c:v>
                </c:pt>
                <c:pt idx="154">
                  <c:v>52.936661</c:v>
                </c:pt>
                <c:pt idx="155">
                  <c:v>57.33045449999999</c:v>
                </c:pt>
                <c:pt idx="156">
                  <c:v>61.7587772</c:v>
                </c:pt>
                <c:pt idx="157">
                  <c:v>66.17067410000001</c:v>
                </c:pt>
                <c:pt idx="158">
                  <c:v>70.5802516</c:v>
                </c:pt>
                <c:pt idx="159">
                  <c:v>74.9820684</c:v>
                </c:pt>
                <c:pt idx="160">
                  <c:v>79.3819417</c:v>
                </c:pt>
                <c:pt idx="161">
                  <c:v>83.78497599999998</c:v>
                </c:pt>
                <c:pt idx="162">
                  <c:v>88.1822568</c:v>
                </c:pt>
                <c:pt idx="163">
                  <c:v>92.59806889999999</c:v>
                </c:pt>
                <c:pt idx="164">
                  <c:v>96.9999152</c:v>
                </c:pt>
                <c:pt idx="165">
                  <c:v>101.4151529</c:v>
                </c:pt>
                <c:pt idx="166">
                  <c:v>105.8266029</c:v>
                </c:pt>
                <c:pt idx="167">
                  <c:v>110.2416941</c:v>
                </c:pt>
                <c:pt idx="168">
                  <c:v>114.6550522</c:v>
                </c:pt>
                <c:pt idx="169">
                  <c:v>119.0696374</c:v>
                </c:pt>
                <c:pt idx="170">
                  <c:v>123.4720896</c:v>
                </c:pt>
                <c:pt idx="171">
                  <c:v>127.9445336</c:v>
                </c:pt>
                <c:pt idx="172">
                  <c:v>132.4870677</c:v>
                </c:pt>
                <c:pt idx="173">
                  <c:v>136.9416936</c:v>
                </c:pt>
                <c:pt idx="174">
                  <c:v>141.4950331</c:v>
                </c:pt>
                <c:pt idx="175">
                  <c:v>145.895874</c:v>
                </c:pt>
                <c:pt idx="176">
                  <c:v>150.3152208</c:v>
                </c:pt>
                <c:pt idx="177">
                  <c:v>154.7480856</c:v>
                </c:pt>
                <c:pt idx="178">
                  <c:v>159.1491442</c:v>
                </c:pt>
                <c:pt idx="179">
                  <c:v>163.5502368</c:v>
                </c:pt>
                <c:pt idx="180">
                  <c:v>167.9458116</c:v>
                </c:pt>
                <c:pt idx="181">
                  <c:v>172.3673121</c:v>
                </c:pt>
                <c:pt idx="182">
                  <c:v>176.7824316</c:v>
                </c:pt>
                <c:pt idx="183">
                  <c:v>181.2252328</c:v>
                </c:pt>
                <c:pt idx="184">
                  <c:v>185.6506803</c:v>
                </c:pt>
                <c:pt idx="185">
                  <c:v>190.0790355</c:v>
                </c:pt>
                <c:pt idx="186">
                  <c:v>194.4804955</c:v>
                </c:pt>
                <c:pt idx="187">
                  <c:v>198.8920621</c:v>
                </c:pt>
                <c:pt idx="188">
                  <c:v>203.3985027</c:v>
                </c:pt>
                <c:pt idx="189">
                  <c:v>207.9095676</c:v>
                </c:pt>
                <c:pt idx="190">
                  <c:v>212.3128766</c:v>
                </c:pt>
                <c:pt idx="191">
                  <c:v>216.7162447</c:v>
                </c:pt>
                <c:pt idx="192">
                  <c:v>221.1243265</c:v>
                </c:pt>
                <c:pt idx="193">
                  <c:v>225.5263192</c:v>
                </c:pt>
                <c:pt idx="194">
                  <c:v>229.9491179</c:v>
                </c:pt>
                <c:pt idx="195">
                  <c:v>234.3435631</c:v>
                </c:pt>
                <c:pt idx="196">
                  <c:v>238.7368267</c:v>
                </c:pt>
                <c:pt idx="197">
                  <c:v>243.1170475</c:v>
                </c:pt>
                <c:pt idx="198">
                  <c:v>247.6494346</c:v>
                </c:pt>
                <c:pt idx="199">
                  <c:v>252.0219119</c:v>
                </c:pt>
                <c:pt idx="200">
                  <c:v>256.4199567</c:v>
                </c:pt>
                <c:pt idx="201">
                  <c:v>260.8450995</c:v>
                </c:pt>
                <c:pt idx="202">
                  <c:v>265.2280637</c:v>
                </c:pt>
                <c:pt idx="203">
                  <c:v>269.6042093</c:v>
                </c:pt>
                <c:pt idx="204">
                  <c:v>273.9947406</c:v>
                </c:pt>
                <c:pt idx="205">
                  <c:v>278.3905391</c:v>
                </c:pt>
                <c:pt idx="206">
                  <c:v>282.7886193</c:v>
                </c:pt>
                <c:pt idx="207">
                  <c:v>287.1937404999999</c:v>
                </c:pt>
                <c:pt idx="208">
                  <c:v>291.6430393</c:v>
                </c:pt>
                <c:pt idx="209">
                  <c:v>296.0372987</c:v>
                </c:pt>
                <c:pt idx="210">
                  <c:v>300.4286768</c:v>
                </c:pt>
                <c:pt idx="211">
                  <c:v>304.8425337</c:v>
                </c:pt>
                <c:pt idx="212">
                  <c:v>309.2555319000001</c:v>
                </c:pt>
                <c:pt idx="213">
                  <c:v>313.7008772</c:v>
                </c:pt>
                <c:pt idx="214">
                  <c:v>318.158099</c:v>
                </c:pt>
                <c:pt idx="215">
                  <c:v>322.5900557000001</c:v>
                </c:pt>
                <c:pt idx="216">
                  <c:v>327.037188</c:v>
                </c:pt>
                <c:pt idx="217">
                  <c:v>331.5400058</c:v>
                </c:pt>
                <c:pt idx="218">
                  <c:v>336.0087830000001</c:v>
                </c:pt>
                <c:pt idx="219">
                  <c:v>340.5154651</c:v>
                </c:pt>
                <c:pt idx="220">
                  <c:v>345.1544699</c:v>
                </c:pt>
                <c:pt idx="221">
                  <c:v>349.5682949000001</c:v>
                </c:pt>
                <c:pt idx="222">
                  <c:v>353.9738885</c:v>
                </c:pt>
                <c:pt idx="223">
                  <c:v>358.5117166</c:v>
                </c:pt>
                <c:pt idx="224">
                  <c:v>362.9301385</c:v>
                </c:pt>
                <c:pt idx="225">
                  <c:v>367.3399899</c:v>
                </c:pt>
                <c:pt idx="226">
                  <c:v>371.7388989</c:v>
                </c:pt>
                <c:pt idx="227">
                  <c:v>376.2022364</c:v>
                </c:pt>
                <c:pt idx="228">
                  <c:v>380.6231274</c:v>
                </c:pt>
                <c:pt idx="229">
                  <c:v>385.0468599000001</c:v>
                </c:pt>
                <c:pt idx="230">
                  <c:v>389.4570472999999</c:v>
                </c:pt>
                <c:pt idx="231">
                  <c:v>393.8852314</c:v>
                </c:pt>
                <c:pt idx="232">
                  <c:v>398.2971894</c:v>
                </c:pt>
                <c:pt idx="233">
                  <c:v>402.7093759000001</c:v>
                </c:pt>
                <c:pt idx="234">
                  <c:v>407.1231058</c:v>
                </c:pt>
                <c:pt idx="235">
                  <c:v>411.5335486</c:v>
                </c:pt>
                <c:pt idx="236">
                  <c:v>415.9557489000001</c:v>
                </c:pt>
                <c:pt idx="237">
                  <c:v>420.3554124</c:v>
                </c:pt>
                <c:pt idx="238">
                  <c:v>424.7699203</c:v>
                </c:pt>
                <c:pt idx="239">
                  <c:v>429.1737464999999</c:v>
                </c:pt>
                <c:pt idx="240">
                  <c:v>433.5701126000001</c:v>
                </c:pt>
                <c:pt idx="241">
                  <c:v>438.0010915999999</c:v>
                </c:pt>
                <c:pt idx="242">
                  <c:v>442.4030718</c:v>
                </c:pt>
              </c:numCache>
            </c:numRef>
          </c:xVal>
          <c:yVal>
            <c:numRef>
              <c:f>Sheet4!$Y$2:$Y$244</c:f>
              <c:numCache>
                <c:formatCode>General</c:formatCode>
                <c:ptCount val="243"/>
                <c:pt idx="142">
                  <c:v>0.3333333333</c:v>
                </c:pt>
                <c:pt idx="143">
                  <c:v>0.33334445015</c:v>
                </c:pt>
                <c:pt idx="144">
                  <c:v>0.333356605</c:v>
                </c:pt>
                <c:pt idx="145">
                  <c:v>0.3333717622</c:v>
                </c:pt>
                <c:pt idx="146">
                  <c:v>0.333391562</c:v>
                </c:pt>
                <c:pt idx="147">
                  <c:v>0.33341796565</c:v>
                </c:pt>
                <c:pt idx="148">
                  <c:v>0.33345398965</c:v>
                </c:pt>
                <c:pt idx="149">
                  <c:v>0.33349977225</c:v>
                </c:pt>
                <c:pt idx="150">
                  <c:v>0.3335570249</c:v>
                </c:pt>
                <c:pt idx="151">
                  <c:v>0.33363271975</c:v>
                </c:pt>
                <c:pt idx="152">
                  <c:v>0.3337338085</c:v>
                </c:pt>
                <c:pt idx="153">
                  <c:v>0.33386984065</c:v>
                </c:pt>
                <c:pt idx="154">
                  <c:v>0.3340540381</c:v>
                </c:pt>
                <c:pt idx="155">
                  <c:v>0.3343057206</c:v>
                </c:pt>
                <c:pt idx="156">
                  <c:v>0.3346605435</c:v>
                </c:pt>
                <c:pt idx="157">
                  <c:v>0.33516450765</c:v>
                </c:pt>
                <c:pt idx="158">
                  <c:v>0.3358851196</c:v>
                </c:pt>
                <c:pt idx="159">
                  <c:v>0.33694019485</c:v>
                </c:pt>
                <c:pt idx="160">
                  <c:v>0.3385880454</c:v>
                </c:pt>
                <c:pt idx="161">
                  <c:v>0.34126805015</c:v>
                </c:pt>
                <c:pt idx="162">
                  <c:v>0.34580250235</c:v>
                </c:pt>
                <c:pt idx="163">
                  <c:v>0.3540483773</c:v>
                </c:pt>
                <c:pt idx="164">
                  <c:v>0.37043036005</c:v>
                </c:pt>
                <c:pt idx="165">
                  <c:v>0.40536733565</c:v>
                </c:pt>
                <c:pt idx="166">
                  <c:v>0.47437760495</c:v>
                </c:pt>
                <c:pt idx="167">
                  <c:v>0.570705787</c:v>
                </c:pt>
                <c:pt idx="168">
                  <c:v>0.663239689</c:v>
                </c:pt>
                <c:pt idx="169">
                  <c:v>0.73218596325</c:v>
                </c:pt>
                <c:pt idx="170">
                  <c:v>0.80521415315</c:v>
                </c:pt>
                <c:pt idx="171">
                  <c:v>0.86922807805</c:v>
                </c:pt>
                <c:pt idx="172">
                  <c:v>0.9092035117</c:v>
                </c:pt>
                <c:pt idx="173">
                  <c:v>0.9324295208</c:v>
                </c:pt>
                <c:pt idx="174">
                  <c:v>0.94663975585</c:v>
                </c:pt>
                <c:pt idx="175">
                  <c:v>0.9575272216</c:v>
                </c:pt>
                <c:pt idx="176">
                  <c:v>0.9666307555</c:v>
                </c:pt>
                <c:pt idx="177">
                  <c:v>0.97251606825</c:v>
                </c:pt>
                <c:pt idx="178">
                  <c:v>0.97663236705</c:v>
                </c:pt>
                <c:pt idx="179">
                  <c:v>0.97967228765</c:v>
                </c:pt>
                <c:pt idx="180">
                  <c:v>0.9820068063</c:v>
                </c:pt>
                <c:pt idx="181">
                  <c:v>0.98385759525</c:v>
                </c:pt>
                <c:pt idx="182">
                  <c:v>0.9853616284</c:v>
                </c:pt>
                <c:pt idx="183">
                  <c:v>0.9866082255</c:v>
                </c:pt>
                <c:pt idx="184">
                  <c:v>0.98765585505</c:v>
                </c:pt>
                <c:pt idx="185">
                  <c:v>0.9884750628</c:v>
                </c:pt>
                <c:pt idx="186">
                  <c:v>0.9890991536</c:v>
                </c:pt>
                <c:pt idx="187">
                  <c:v>0.98965784345</c:v>
                </c:pt>
                <c:pt idx="188">
                  <c:v>0.99016153865</c:v>
                </c:pt>
                <c:pt idx="189">
                  <c:v>0.99061745695</c:v>
                </c:pt>
                <c:pt idx="190">
                  <c:v>0.99103099065</c:v>
                </c:pt>
                <c:pt idx="191">
                  <c:v>0.99140920155</c:v>
                </c:pt>
                <c:pt idx="192">
                  <c:v>0.9917559541</c:v>
                </c:pt>
                <c:pt idx="193">
                  <c:v>0.99221857425</c:v>
                </c:pt>
                <c:pt idx="194">
                  <c:v>0.9926636816</c:v>
                </c:pt>
                <c:pt idx="195">
                  <c:v>0.99305719055</c:v>
                </c:pt>
                <c:pt idx="196">
                  <c:v>0.9934074875</c:v>
                </c:pt>
                <c:pt idx="197">
                  <c:v>0.9937216511</c:v>
                </c:pt>
                <c:pt idx="198">
                  <c:v>0.99400522065</c:v>
                </c:pt>
                <c:pt idx="199">
                  <c:v>0.9942623379</c:v>
                </c:pt>
                <c:pt idx="200">
                  <c:v>0.99449677995</c:v>
                </c:pt>
                <c:pt idx="201">
                  <c:v>0.9947115318</c:v>
                </c:pt>
                <c:pt idx="202">
                  <c:v>0.99490896575</c:v>
                </c:pt>
                <c:pt idx="203">
                  <c:v>0.9950911811</c:v>
                </c:pt>
                <c:pt idx="204">
                  <c:v>0.9952598381</c:v>
                </c:pt>
                <c:pt idx="205">
                  <c:v>0.99541645215</c:v>
                </c:pt>
                <c:pt idx="206">
                  <c:v>0.9955622415</c:v>
                </c:pt>
                <c:pt idx="207">
                  <c:v>0.99569468745</c:v>
                </c:pt>
                <c:pt idx="208">
                  <c:v>0.9958283744</c:v>
                </c:pt>
                <c:pt idx="209">
                  <c:v>0.9959537609</c:v>
                </c:pt>
                <c:pt idx="210">
                  <c:v>0.99607162355</c:v>
                </c:pt>
                <c:pt idx="211">
                  <c:v>0.99618270275</c:v>
                </c:pt>
                <c:pt idx="212">
                  <c:v>0.99628775125</c:v>
                </c:pt>
                <c:pt idx="213">
                  <c:v>0.9963870095</c:v>
                </c:pt>
                <c:pt idx="214">
                  <c:v>0.9964809655</c:v>
                </c:pt>
                <c:pt idx="215">
                  <c:v>0.9965700376</c:v>
                </c:pt>
                <c:pt idx="216">
                  <c:v>0.99665459765</c:v>
                </c:pt>
                <c:pt idx="217">
                  <c:v>0.99673497145</c:v>
                </c:pt>
                <c:pt idx="218">
                  <c:v>0.99681145655</c:v>
                </c:pt>
                <c:pt idx="219">
                  <c:v>0.99688434955</c:v>
                </c:pt>
                <c:pt idx="220">
                  <c:v>0.99695391225</c:v>
                </c:pt>
                <c:pt idx="221">
                  <c:v>0.99702036375</c:v>
                </c:pt>
                <c:pt idx="222">
                  <c:v>0.99708390605</c:v>
                </c:pt>
                <c:pt idx="223">
                  <c:v>0.9971447268</c:v>
                </c:pt>
                <c:pt idx="224">
                  <c:v>0.9972029777</c:v>
                </c:pt>
                <c:pt idx="225">
                  <c:v>0.9972588161</c:v>
                </c:pt>
                <c:pt idx="226">
                  <c:v>0.997312419</c:v>
                </c:pt>
                <c:pt idx="227">
                  <c:v>0.99736392375</c:v>
                </c:pt>
                <c:pt idx="228">
                  <c:v>0.9974133964</c:v>
                </c:pt>
                <c:pt idx="229">
                  <c:v>0.9974610453</c:v>
                </c:pt>
                <c:pt idx="230">
                  <c:v>0.99750692655</c:v>
                </c:pt>
                <c:pt idx="231">
                  <c:v>0.9975511412</c:v>
                </c:pt>
                <c:pt idx="232">
                  <c:v>0.9975937782</c:v>
                </c:pt>
                <c:pt idx="233">
                  <c:v>0.997634917</c:v>
                </c:pt>
                <c:pt idx="234">
                  <c:v>0.9976746373</c:v>
                </c:pt>
                <c:pt idx="235">
                  <c:v>0.99771300385</c:v>
                </c:pt>
                <c:pt idx="236">
                  <c:v>0.99775009525</c:v>
                </c:pt>
                <c:pt idx="237">
                  <c:v>0.9977859745</c:v>
                </c:pt>
                <c:pt idx="238">
                  <c:v>0.9978206965</c:v>
                </c:pt>
                <c:pt idx="239">
                  <c:v>0.99785431135</c:v>
                </c:pt>
                <c:pt idx="240">
                  <c:v>0.99788688155</c:v>
                </c:pt>
                <c:pt idx="241">
                  <c:v>0.99791845345</c:v>
                </c:pt>
                <c:pt idx="242">
                  <c:v>0.9979490702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1384952"/>
        <c:axId val="2091388568"/>
      </c:scatterChart>
      <c:valAx>
        <c:axId val="2091384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1388568"/>
        <c:crosses val="autoZero"/>
        <c:crossBetween val="midCat"/>
      </c:valAx>
      <c:valAx>
        <c:axId val="209138856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1384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ja-JP" b="0">
                <a:solidFill>
                  <a:sysClr val="windowText" lastClr="000000"/>
                </a:solidFill>
              </a:rPr>
              <a:t>deference</a:t>
            </a:r>
            <a:r>
              <a:rPr lang="ja-JP" altLang="en-US" b="0">
                <a:solidFill>
                  <a:sysClr val="windowText" lastClr="000000"/>
                </a:solidFill>
              </a:rPr>
              <a:t> </a:t>
            </a:r>
            <a:r>
              <a:rPr lang="en-US" altLang="ja-JP" b="0">
                <a:solidFill>
                  <a:sysClr val="windowText" lastClr="000000"/>
                </a:solidFill>
              </a:rPr>
              <a:t>of</a:t>
            </a:r>
            <a:r>
              <a:rPr lang="ja-JP" altLang="en-US" b="0">
                <a:solidFill>
                  <a:sysClr val="windowText" lastClr="000000"/>
                </a:solidFill>
              </a:rPr>
              <a:t> </a:t>
            </a:r>
            <a:r>
              <a:rPr lang="en-US" altLang="ja-JP" b="0">
                <a:solidFill>
                  <a:sysClr val="windowText" lastClr="000000"/>
                </a:solidFill>
              </a:rPr>
              <a:t>initial</a:t>
            </a:r>
            <a:r>
              <a:rPr lang="ja-JP" altLang="en-US" b="0">
                <a:solidFill>
                  <a:sysClr val="windowText" lastClr="000000"/>
                </a:solidFill>
              </a:rPr>
              <a:t> </a:t>
            </a:r>
            <a:r>
              <a:rPr lang="en-US" altLang="ja-JP" b="0">
                <a:solidFill>
                  <a:sysClr val="windowText" lastClr="000000"/>
                </a:solidFill>
              </a:rPr>
              <a:t>filter</a:t>
            </a:r>
            <a:r>
              <a:rPr lang="ja-JP" altLang="en-US" b="0">
                <a:solidFill>
                  <a:sysClr val="windowText" lastClr="000000"/>
                </a:solidFill>
              </a:rPr>
              <a:t> </a:t>
            </a:r>
            <a:r>
              <a:rPr lang="en-US" altLang="ja-JP" b="0">
                <a:solidFill>
                  <a:sysClr val="windowText" lastClr="000000"/>
                </a:solidFill>
              </a:rPr>
              <a:t>value</a:t>
            </a:r>
            <a:r>
              <a:rPr lang="ja-JP" altLang="en-US" b="0">
                <a:solidFill>
                  <a:sysClr val="windowText" lastClr="000000"/>
                </a:solidFill>
              </a:rPr>
              <a:t> </a:t>
            </a:r>
            <a:r>
              <a:rPr lang="en-US" altLang="ja-JP" b="0">
                <a:solidFill>
                  <a:sysClr val="windowText" lastClr="000000"/>
                </a:solidFill>
              </a:rPr>
              <a:t>(LR=0.1)</a:t>
            </a:r>
            <a:endParaRPr lang="ja-JP" altLang="en-US" b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'0131'!$W$1</c:f>
              <c:strCache>
                <c:ptCount val="1"/>
                <c:pt idx="0">
                  <c:v>cnn-med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'0131'!$A$2:$A$102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xVal>
          <c:yVal>
            <c:numRef>
              <c:f>'0131'!$W$2:$W$102</c:f>
              <c:numCache>
                <c:formatCode>General</c:formatCode>
                <c:ptCount val="101"/>
                <c:pt idx="0">
                  <c:v>0.3333333333</c:v>
                </c:pt>
                <c:pt idx="1">
                  <c:v>0.33334445015</c:v>
                </c:pt>
                <c:pt idx="2">
                  <c:v>0.333356605</c:v>
                </c:pt>
                <c:pt idx="3">
                  <c:v>0.3333717622</c:v>
                </c:pt>
                <c:pt idx="4">
                  <c:v>0.333391562</c:v>
                </c:pt>
                <c:pt idx="5">
                  <c:v>0.33341796565</c:v>
                </c:pt>
                <c:pt idx="6">
                  <c:v>0.33345398965</c:v>
                </c:pt>
                <c:pt idx="7">
                  <c:v>0.33349977225</c:v>
                </c:pt>
                <c:pt idx="8">
                  <c:v>0.3335570249</c:v>
                </c:pt>
                <c:pt idx="9">
                  <c:v>0.33363271975</c:v>
                </c:pt>
                <c:pt idx="10">
                  <c:v>0.3337338085</c:v>
                </c:pt>
                <c:pt idx="11">
                  <c:v>0.33386984065</c:v>
                </c:pt>
                <c:pt idx="12">
                  <c:v>0.3340540381</c:v>
                </c:pt>
                <c:pt idx="13">
                  <c:v>0.3343057206</c:v>
                </c:pt>
                <c:pt idx="14">
                  <c:v>0.3346605435</c:v>
                </c:pt>
                <c:pt idx="15">
                  <c:v>0.33516450765</c:v>
                </c:pt>
                <c:pt idx="16">
                  <c:v>0.3358851196</c:v>
                </c:pt>
                <c:pt idx="17">
                  <c:v>0.33694019485</c:v>
                </c:pt>
                <c:pt idx="18">
                  <c:v>0.3385880454</c:v>
                </c:pt>
                <c:pt idx="19">
                  <c:v>0.34126805015</c:v>
                </c:pt>
                <c:pt idx="20">
                  <c:v>0.34580250235</c:v>
                </c:pt>
                <c:pt idx="21">
                  <c:v>0.3540483773</c:v>
                </c:pt>
                <c:pt idx="22">
                  <c:v>0.37043036005</c:v>
                </c:pt>
                <c:pt idx="23">
                  <c:v>0.40536733565</c:v>
                </c:pt>
                <c:pt idx="24">
                  <c:v>0.47437760495</c:v>
                </c:pt>
                <c:pt idx="25">
                  <c:v>0.570705787</c:v>
                </c:pt>
                <c:pt idx="26">
                  <c:v>0.663239689</c:v>
                </c:pt>
                <c:pt idx="27">
                  <c:v>0.73218596325</c:v>
                </c:pt>
                <c:pt idx="28">
                  <c:v>0.80521415315</c:v>
                </c:pt>
                <c:pt idx="29">
                  <c:v>0.86922807805</c:v>
                </c:pt>
                <c:pt idx="30">
                  <c:v>0.9092035117</c:v>
                </c:pt>
                <c:pt idx="31">
                  <c:v>0.9324295208</c:v>
                </c:pt>
                <c:pt idx="32">
                  <c:v>0.94663975585</c:v>
                </c:pt>
                <c:pt idx="33">
                  <c:v>0.9575272216</c:v>
                </c:pt>
                <c:pt idx="34">
                  <c:v>0.9666307555</c:v>
                </c:pt>
                <c:pt idx="35">
                  <c:v>0.97251606825</c:v>
                </c:pt>
                <c:pt idx="36">
                  <c:v>0.97663236705</c:v>
                </c:pt>
                <c:pt idx="37">
                  <c:v>0.97967228765</c:v>
                </c:pt>
                <c:pt idx="38">
                  <c:v>0.9820068063</c:v>
                </c:pt>
                <c:pt idx="39">
                  <c:v>0.98385759525</c:v>
                </c:pt>
                <c:pt idx="40">
                  <c:v>0.9853616284</c:v>
                </c:pt>
                <c:pt idx="41">
                  <c:v>0.9866082255</c:v>
                </c:pt>
                <c:pt idx="42">
                  <c:v>0.98765585505</c:v>
                </c:pt>
                <c:pt idx="43">
                  <c:v>0.9884750628</c:v>
                </c:pt>
                <c:pt idx="44">
                  <c:v>0.9890991536</c:v>
                </c:pt>
                <c:pt idx="45">
                  <c:v>0.98965784345</c:v>
                </c:pt>
                <c:pt idx="46">
                  <c:v>0.99016153865</c:v>
                </c:pt>
                <c:pt idx="47">
                  <c:v>0.99061745695</c:v>
                </c:pt>
                <c:pt idx="48">
                  <c:v>0.99103099065</c:v>
                </c:pt>
                <c:pt idx="49">
                  <c:v>0.99140920155</c:v>
                </c:pt>
                <c:pt idx="50">
                  <c:v>0.9917559541</c:v>
                </c:pt>
                <c:pt idx="51">
                  <c:v>0.99221857425</c:v>
                </c:pt>
                <c:pt idx="52">
                  <c:v>0.9926636816</c:v>
                </c:pt>
                <c:pt idx="53">
                  <c:v>0.99305719055</c:v>
                </c:pt>
                <c:pt idx="54">
                  <c:v>0.9934074875</c:v>
                </c:pt>
                <c:pt idx="55">
                  <c:v>0.9937216511</c:v>
                </c:pt>
                <c:pt idx="56">
                  <c:v>0.99400522065</c:v>
                </c:pt>
                <c:pt idx="57">
                  <c:v>0.9942623379</c:v>
                </c:pt>
                <c:pt idx="58">
                  <c:v>0.99449677995</c:v>
                </c:pt>
                <c:pt idx="59">
                  <c:v>0.9947115318</c:v>
                </c:pt>
                <c:pt idx="60">
                  <c:v>0.99490896575</c:v>
                </c:pt>
                <c:pt idx="61">
                  <c:v>0.9950911811</c:v>
                </c:pt>
                <c:pt idx="62">
                  <c:v>0.9952598381</c:v>
                </c:pt>
                <c:pt idx="63">
                  <c:v>0.99541645215</c:v>
                </c:pt>
                <c:pt idx="64">
                  <c:v>0.9955622415</c:v>
                </c:pt>
                <c:pt idx="65">
                  <c:v>0.99569468745</c:v>
                </c:pt>
                <c:pt idx="66">
                  <c:v>0.9958283744</c:v>
                </c:pt>
                <c:pt idx="67">
                  <c:v>0.9959537609</c:v>
                </c:pt>
                <c:pt idx="68">
                  <c:v>0.99607162355</c:v>
                </c:pt>
                <c:pt idx="69">
                  <c:v>0.99618270275</c:v>
                </c:pt>
                <c:pt idx="70">
                  <c:v>0.99628775125</c:v>
                </c:pt>
                <c:pt idx="71">
                  <c:v>0.9963870095</c:v>
                </c:pt>
                <c:pt idx="72">
                  <c:v>0.9964809655</c:v>
                </c:pt>
                <c:pt idx="73">
                  <c:v>0.9965700376</c:v>
                </c:pt>
                <c:pt idx="74">
                  <c:v>0.99665459765</c:v>
                </c:pt>
                <c:pt idx="75">
                  <c:v>0.99673497145</c:v>
                </c:pt>
                <c:pt idx="76">
                  <c:v>0.99681145655</c:v>
                </c:pt>
                <c:pt idx="77">
                  <c:v>0.99688434955</c:v>
                </c:pt>
                <c:pt idx="78">
                  <c:v>0.99695391225</c:v>
                </c:pt>
                <c:pt idx="79">
                  <c:v>0.99702036375</c:v>
                </c:pt>
                <c:pt idx="80">
                  <c:v>0.99708390605</c:v>
                </c:pt>
                <c:pt idx="81">
                  <c:v>0.9971447268</c:v>
                </c:pt>
                <c:pt idx="82">
                  <c:v>0.9972029777</c:v>
                </c:pt>
                <c:pt idx="83">
                  <c:v>0.9972588161</c:v>
                </c:pt>
                <c:pt idx="84">
                  <c:v>0.997312419</c:v>
                </c:pt>
                <c:pt idx="85">
                  <c:v>0.99736392375</c:v>
                </c:pt>
                <c:pt idx="86">
                  <c:v>0.9974133964</c:v>
                </c:pt>
                <c:pt idx="87">
                  <c:v>0.9974610453</c:v>
                </c:pt>
                <c:pt idx="88">
                  <c:v>0.99750692655</c:v>
                </c:pt>
                <c:pt idx="89">
                  <c:v>0.9975511412</c:v>
                </c:pt>
                <c:pt idx="90">
                  <c:v>0.9975937782</c:v>
                </c:pt>
                <c:pt idx="91">
                  <c:v>0.997634917</c:v>
                </c:pt>
                <c:pt idx="92">
                  <c:v>0.9976746373</c:v>
                </c:pt>
                <c:pt idx="93">
                  <c:v>0.99771300385</c:v>
                </c:pt>
                <c:pt idx="94">
                  <c:v>0.99775009525</c:v>
                </c:pt>
                <c:pt idx="95">
                  <c:v>0.9977859745</c:v>
                </c:pt>
                <c:pt idx="96">
                  <c:v>0.9978206965</c:v>
                </c:pt>
                <c:pt idx="97">
                  <c:v>0.99785431135</c:v>
                </c:pt>
                <c:pt idx="98">
                  <c:v>0.99788688155</c:v>
                </c:pt>
                <c:pt idx="99">
                  <c:v>0.99791845345</c:v>
                </c:pt>
                <c:pt idx="100">
                  <c:v>0.9979490702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'0131'!$AJ$1</c:f>
              <c:strCache>
                <c:ptCount val="1"/>
                <c:pt idx="0">
                  <c:v>cnn2-med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'0131'!$A$2:$A$102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xVal>
          <c:yVal>
            <c:numRef>
              <c:f>'0131'!$AJ$2:$AJ$102</c:f>
              <c:numCache>
                <c:formatCode>General</c:formatCode>
                <c:ptCount val="101"/>
                <c:pt idx="0">
                  <c:v>0.3333333333</c:v>
                </c:pt>
                <c:pt idx="1">
                  <c:v>0.3898952157</c:v>
                </c:pt>
                <c:pt idx="2">
                  <c:v>0.6037378742</c:v>
                </c:pt>
                <c:pt idx="3">
                  <c:v>0.81578889165</c:v>
                </c:pt>
                <c:pt idx="4">
                  <c:v>0.91375296875</c:v>
                </c:pt>
                <c:pt idx="5">
                  <c:v>0.95043968315</c:v>
                </c:pt>
                <c:pt idx="6">
                  <c:v>0.9660697009</c:v>
                </c:pt>
                <c:pt idx="7">
                  <c:v>0.97417836615</c:v>
                </c:pt>
                <c:pt idx="8">
                  <c:v>0.97945921805</c:v>
                </c:pt>
                <c:pt idx="9">
                  <c:v>0.98311851645</c:v>
                </c:pt>
                <c:pt idx="10">
                  <c:v>0.9857127207</c:v>
                </c:pt>
                <c:pt idx="11">
                  <c:v>0.9877205484</c:v>
                </c:pt>
                <c:pt idx="12">
                  <c:v>0.98926963675</c:v>
                </c:pt>
                <c:pt idx="13">
                  <c:v>0.9904848991</c:v>
                </c:pt>
                <c:pt idx="14">
                  <c:v>0.99146132125</c:v>
                </c:pt>
                <c:pt idx="15">
                  <c:v>0.9922636403</c:v>
                </c:pt>
                <c:pt idx="16">
                  <c:v>0.9929307083</c:v>
                </c:pt>
                <c:pt idx="17">
                  <c:v>0.9934955887</c:v>
                </c:pt>
                <c:pt idx="18">
                  <c:v>0.99397784825</c:v>
                </c:pt>
                <c:pt idx="19">
                  <c:v>0.9943950546</c:v>
                </c:pt>
                <c:pt idx="20">
                  <c:v>0.99475887685</c:v>
                </c:pt>
                <c:pt idx="21">
                  <c:v>0.99507863875</c:v>
                </c:pt>
                <c:pt idx="22">
                  <c:v>0.99536186815</c:v>
                </c:pt>
                <c:pt idx="23">
                  <c:v>0.9956150226</c:v>
                </c:pt>
                <c:pt idx="24">
                  <c:v>0.99584257885</c:v>
                </c:pt>
                <c:pt idx="25">
                  <c:v>0.9960477079</c:v>
                </c:pt>
                <c:pt idx="26">
                  <c:v>0.99623376945</c:v>
                </c:pt>
                <c:pt idx="27">
                  <c:v>0.9964031753</c:v>
                </c:pt>
                <c:pt idx="28">
                  <c:v>0.99655786975</c:v>
                </c:pt>
                <c:pt idx="29">
                  <c:v>0.996699826</c:v>
                </c:pt>
                <c:pt idx="30">
                  <c:v>0.9968305055</c:v>
                </c:pt>
                <c:pt idx="31">
                  <c:v>0.99695126735</c:v>
                </c:pt>
                <c:pt idx="32">
                  <c:v>0.9970635584</c:v>
                </c:pt>
                <c:pt idx="33">
                  <c:v>0.99716810625</c:v>
                </c:pt>
                <c:pt idx="34">
                  <c:v>0.99726546735</c:v>
                </c:pt>
                <c:pt idx="35">
                  <c:v>0.99735636515</c:v>
                </c:pt>
                <c:pt idx="36">
                  <c:v>0.99744133075</c:v>
                </c:pt>
                <c:pt idx="37">
                  <c:v>0.99752103775</c:v>
                </c:pt>
                <c:pt idx="38">
                  <c:v>0.9975959045</c:v>
                </c:pt>
                <c:pt idx="39">
                  <c:v>0.99766637185</c:v>
                </c:pt>
                <c:pt idx="40">
                  <c:v>0.99773286745</c:v>
                </c:pt>
                <c:pt idx="41">
                  <c:v>0.9977958518</c:v>
                </c:pt>
                <c:pt idx="42">
                  <c:v>0.9978555716</c:v>
                </c:pt>
                <c:pt idx="43">
                  <c:v>0.99791213895</c:v>
                </c:pt>
                <c:pt idx="44">
                  <c:v>0.9979657729</c:v>
                </c:pt>
                <c:pt idx="45">
                  <c:v>0.99801677845</c:v>
                </c:pt>
                <c:pt idx="46">
                  <c:v>0.9980652544</c:v>
                </c:pt>
                <c:pt idx="47">
                  <c:v>0.9981114334</c:v>
                </c:pt>
                <c:pt idx="48">
                  <c:v>0.9981554259</c:v>
                </c:pt>
                <c:pt idx="49">
                  <c:v>0.99819738345</c:v>
                </c:pt>
                <c:pt idx="50">
                  <c:v>0.9982374513</c:v>
                </c:pt>
                <c:pt idx="51">
                  <c:v>0.99827581485</c:v>
                </c:pt>
                <c:pt idx="52">
                  <c:v>0.99831254035</c:v>
                </c:pt>
                <c:pt idx="53">
                  <c:v>0.9983477235</c:v>
                </c:pt>
                <c:pt idx="54">
                  <c:v>0.9983815071</c:v>
                </c:pt>
                <c:pt idx="55">
                  <c:v>0.9984139987</c:v>
                </c:pt>
                <c:pt idx="56">
                  <c:v>0.99844520805</c:v>
                </c:pt>
                <c:pt idx="57">
                  <c:v>0.99847527855</c:v>
                </c:pt>
                <c:pt idx="58">
                  <c:v>0.99850417595</c:v>
                </c:pt>
                <c:pt idx="59">
                  <c:v>0.99853198375</c:v>
                </c:pt>
                <c:pt idx="60">
                  <c:v>0.99855877295</c:v>
                </c:pt>
                <c:pt idx="61">
                  <c:v>0.9985845904</c:v>
                </c:pt>
                <c:pt idx="62">
                  <c:v>0.9986094965</c:v>
                </c:pt>
                <c:pt idx="63">
                  <c:v>0.9986335317</c:v>
                </c:pt>
                <c:pt idx="64">
                  <c:v>0.998656746</c:v>
                </c:pt>
                <c:pt idx="65">
                  <c:v>0.99867913615</c:v>
                </c:pt>
                <c:pt idx="66">
                  <c:v>0.99870078575</c:v>
                </c:pt>
                <c:pt idx="67">
                  <c:v>0.9987217275</c:v>
                </c:pt>
                <c:pt idx="68">
                  <c:v>0.9987420227</c:v>
                </c:pt>
                <c:pt idx="69">
                  <c:v>0.9987616467</c:v>
                </c:pt>
                <c:pt idx="70">
                  <c:v>0.99878065375</c:v>
                </c:pt>
                <c:pt idx="71">
                  <c:v>0.99879907125</c:v>
                </c:pt>
                <c:pt idx="72">
                  <c:v>0.9988169151</c:v>
                </c:pt>
                <c:pt idx="73">
                  <c:v>0.99883422565</c:v>
                </c:pt>
                <c:pt idx="74">
                  <c:v>0.99885103895</c:v>
                </c:pt>
                <c:pt idx="75">
                  <c:v>0.9988674043</c:v>
                </c:pt>
                <c:pt idx="76">
                  <c:v>0.99888332415</c:v>
                </c:pt>
                <c:pt idx="77">
                  <c:v>0.99889878475</c:v>
                </c:pt>
                <c:pt idx="78">
                  <c:v>0.99891381545</c:v>
                </c:pt>
                <c:pt idx="79">
                  <c:v>0.9989284254</c:v>
                </c:pt>
                <c:pt idx="80">
                  <c:v>0.99894263235</c:v>
                </c:pt>
                <c:pt idx="81">
                  <c:v>0.99895645285</c:v>
                </c:pt>
                <c:pt idx="82">
                  <c:v>0.99896991155</c:v>
                </c:pt>
                <c:pt idx="83">
                  <c:v>0.99898302365</c:v>
                </c:pt>
                <c:pt idx="84">
                  <c:v>0.9989958007</c:v>
                </c:pt>
                <c:pt idx="85">
                  <c:v>0.99900825855</c:v>
                </c:pt>
                <c:pt idx="86">
                  <c:v>0.99902040055</c:v>
                </c:pt>
                <c:pt idx="87">
                  <c:v>0.99903224455</c:v>
                </c:pt>
                <c:pt idx="88">
                  <c:v>0.99904380075</c:v>
                </c:pt>
                <c:pt idx="89">
                  <c:v>0.9990551035</c:v>
                </c:pt>
                <c:pt idx="90">
                  <c:v>0.9990661367</c:v>
                </c:pt>
                <c:pt idx="91">
                  <c:v>0.9990769045</c:v>
                </c:pt>
                <c:pt idx="92">
                  <c:v>0.99908742735</c:v>
                </c:pt>
                <c:pt idx="93">
                  <c:v>0.9990977174</c:v>
                </c:pt>
                <c:pt idx="94">
                  <c:v>0.9991077665</c:v>
                </c:pt>
                <c:pt idx="95">
                  <c:v>0.99911758645</c:v>
                </c:pt>
                <c:pt idx="96">
                  <c:v>0.99912718745</c:v>
                </c:pt>
                <c:pt idx="97">
                  <c:v>0.9991365692</c:v>
                </c:pt>
                <c:pt idx="98">
                  <c:v>0.99914575425</c:v>
                </c:pt>
                <c:pt idx="99">
                  <c:v>0.9991547389</c:v>
                </c:pt>
                <c:pt idx="100">
                  <c:v>0.99916353485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0967256"/>
        <c:axId val="2091067240"/>
      </c:scatterChart>
      <c:valAx>
        <c:axId val="2090967256"/>
        <c:scaling>
          <c:orientation val="minMax"/>
          <c:max val="50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1067240"/>
        <c:crosses val="autoZero"/>
        <c:crossBetween val="midCat"/>
        <c:majorUnit val="50.0"/>
      </c:valAx>
      <c:valAx>
        <c:axId val="2091067240"/>
        <c:scaling>
          <c:orientation val="minMax"/>
          <c:max val="1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0967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3988-C190-2C44-AD22-780ADED2CEEB}" type="datetimeFigureOut">
              <a:rPr kumimoji="1" lang="ja-JP" altLang="en-US" smtClean="0"/>
              <a:t>17/02/03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C411-693B-464C-BFA0-DB89779CB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74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3988-C190-2C44-AD22-780ADED2CEEB}" type="datetimeFigureOut">
              <a:rPr kumimoji="1" lang="ja-JP" altLang="en-US" smtClean="0"/>
              <a:t>17/02/03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C411-693B-464C-BFA0-DB89779CB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16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3988-C190-2C44-AD22-780ADED2CEEB}" type="datetimeFigureOut">
              <a:rPr kumimoji="1" lang="ja-JP" altLang="en-US" smtClean="0"/>
              <a:t>17/02/03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C411-693B-464C-BFA0-DB89779CB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29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3988-C190-2C44-AD22-780ADED2CEEB}" type="datetimeFigureOut">
              <a:rPr kumimoji="1" lang="ja-JP" altLang="en-US" smtClean="0"/>
              <a:t>17/02/03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C411-693B-464C-BFA0-DB89779CB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14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3988-C190-2C44-AD22-780ADED2CEEB}" type="datetimeFigureOut">
              <a:rPr kumimoji="1" lang="ja-JP" altLang="en-US" smtClean="0"/>
              <a:t>17/02/03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C411-693B-464C-BFA0-DB89779CB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74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3988-C190-2C44-AD22-780ADED2CEEB}" type="datetimeFigureOut">
              <a:rPr kumimoji="1" lang="ja-JP" altLang="en-US" smtClean="0"/>
              <a:t>17/02/03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C411-693B-464C-BFA0-DB89779CB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00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3988-C190-2C44-AD22-780ADED2CEEB}" type="datetimeFigureOut">
              <a:rPr kumimoji="1" lang="ja-JP" altLang="en-US" smtClean="0"/>
              <a:t>17/02/03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C411-693B-464C-BFA0-DB89779CB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57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3988-C190-2C44-AD22-780ADED2CEEB}" type="datetimeFigureOut">
              <a:rPr kumimoji="1" lang="ja-JP" altLang="en-US" smtClean="0"/>
              <a:t>17/02/03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C411-693B-464C-BFA0-DB89779CB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69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3988-C190-2C44-AD22-780ADED2CEEB}" type="datetimeFigureOut">
              <a:rPr kumimoji="1" lang="ja-JP" altLang="en-US" smtClean="0"/>
              <a:t>17/02/03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C411-693B-464C-BFA0-DB89779CB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93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3988-C190-2C44-AD22-780ADED2CEEB}" type="datetimeFigureOut">
              <a:rPr kumimoji="1" lang="ja-JP" altLang="en-US" smtClean="0"/>
              <a:t>17/02/03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C411-693B-464C-BFA0-DB89779CB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32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3988-C190-2C44-AD22-780ADED2CEEB}" type="datetimeFigureOut">
              <a:rPr kumimoji="1" lang="ja-JP" altLang="en-US" smtClean="0"/>
              <a:t>17/02/03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C411-693B-464C-BFA0-DB89779CB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90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E3988-C190-2C44-AD22-780ADED2CEEB}" type="datetimeFigureOut">
              <a:rPr kumimoji="1" lang="ja-JP" altLang="en-US" smtClean="0"/>
              <a:t>17/02/03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0C411-693B-464C-BFA0-DB89779CB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55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/>
        </p:nvGraphicFramePr>
        <p:xfrm>
          <a:off x="1206500" y="1270000"/>
          <a:ext cx="6731000" cy="431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265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/>
        </p:nvGraphicFramePr>
        <p:xfrm>
          <a:off x="1209675" y="1296987"/>
          <a:ext cx="6724650" cy="426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245894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Macintosh PowerPoint</Application>
  <PresentationFormat>画面に合わせる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akagi eiji</dc:creator>
  <cp:lastModifiedBy>akagi eiji</cp:lastModifiedBy>
  <cp:revision>1</cp:revision>
  <dcterms:created xsi:type="dcterms:W3CDTF">2017-02-03T11:52:30Z</dcterms:created>
  <dcterms:modified xsi:type="dcterms:W3CDTF">2017-02-03T11:55:00Z</dcterms:modified>
</cp:coreProperties>
</file>