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34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7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5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1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0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4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9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55ED-8B76-A544-823D-B5AAB954A02C}" type="datetimeFigureOut">
              <a:rPr kumimoji="1" lang="ja-JP" altLang="en-US" smtClean="0"/>
              <a:t>17/06/23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5C65-84DA-4E4F-B0F4-3122C040C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2256853" y="1242125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grpSp>
        <p:nvGrpSpPr>
          <p:cNvPr id="41" name="図形グループ 40"/>
          <p:cNvGrpSpPr/>
          <p:nvPr/>
        </p:nvGrpSpPr>
        <p:grpSpPr>
          <a:xfrm>
            <a:off x="1497540" y="1562800"/>
            <a:ext cx="1867187" cy="1306973"/>
            <a:chOff x="1497540" y="1123950"/>
            <a:chExt cx="1867187" cy="1306973"/>
          </a:xfrm>
        </p:grpSpPr>
        <p:sp>
          <p:nvSpPr>
            <p:cNvPr id="6" name="円弧 5"/>
            <p:cNvSpPr/>
            <p:nvPr/>
          </p:nvSpPr>
          <p:spPr>
            <a:xfrm>
              <a:off x="1895620" y="1359990"/>
              <a:ext cx="1052069" cy="1070933"/>
            </a:xfrm>
            <a:prstGeom prst="arc">
              <a:avLst>
                <a:gd name="adj1" fmla="val 10801580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1497540" y="1123950"/>
              <a:ext cx="1867187" cy="771508"/>
              <a:chOff x="1497540" y="1123950"/>
              <a:chExt cx="1867187" cy="771508"/>
            </a:xfrm>
          </p:grpSpPr>
          <p:cxnSp>
            <p:nvCxnSpPr>
              <p:cNvPr id="13" name="直線矢印コネクタ 12"/>
              <p:cNvCxnSpPr/>
              <p:nvPr/>
            </p:nvCxnSpPr>
            <p:spPr>
              <a:xfrm flipV="1">
                <a:off x="2409825" y="1708150"/>
                <a:ext cx="504825" cy="187308"/>
              </a:xfrm>
              <a:prstGeom prst="straightConnector1">
                <a:avLst/>
              </a:prstGeom>
              <a:ln w="12700" cmpd="sng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2409825" y="1479550"/>
                <a:ext cx="346075" cy="415908"/>
              </a:xfrm>
              <a:prstGeom prst="straightConnector1">
                <a:avLst/>
              </a:prstGeom>
              <a:ln w="12700" cmpd="sng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 flipV="1">
                <a:off x="2409825" y="1403350"/>
                <a:ext cx="174625" cy="492108"/>
              </a:xfrm>
              <a:prstGeom prst="straightConnector1">
                <a:avLst/>
              </a:prstGeom>
              <a:ln w="12700" cmpd="sng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2225675" y="1403350"/>
                <a:ext cx="184150" cy="492108"/>
              </a:xfrm>
              <a:prstGeom prst="straightConnector1">
                <a:avLst/>
              </a:prstGeom>
              <a:ln w="12700" cmpd="sng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/>
              <p:nvPr/>
            </p:nvCxnSpPr>
            <p:spPr>
              <a:xfrm flipH="1" flipV="1">
                <a:off x="1946275" y="1679575"/>
                <a:ext cx="463550" cy="215883"/>
              </a:xfrm>
              <a:prstGeom prst="straightConnector1">
                <a:avLst/>
              </a:prstGeom>
              <a:ln w="12700" cmpd="sng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/>
              <p:nvPr/>
            </p:nvCxnSpPr>
            <p:spPr>
              <a:xfrm flipH="1" flipV="1">
                <a:off x="2041525" y="1514475"/>
                <a:ext cx="368300" cy="3809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/>
              <p:nvPr/>
            </p:nvCxnSpPr>
            <p:spPr>
              <a:xfrm flipV="1">
                <a:off x="2409825" y="1123950"/>
                <a:ext cx="0" cy="77150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497540" y="1895457"/>
                <a:ext cx="18671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円弧 42"/>
          <p:cNvSpPr/>
          <p:nvPr/>
        </p:nvSpPr>
        <p:spPr>
          <a:xfrm rot="19373580">
            <a:off x="4759582" y="1341776"/>
            <a:ext cx="1052069" cy="1070933"/>
          </a:xfrm>
          <a:prstGeom prst="arc">
            <a:avLst>
              <a:gd name="adj1" fmla="val 108015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/>
          <p:nvPr/>
        </p:nvCxnSpPr>
        <p:spPr>
          <a:xfrm rot="19373580" flipV="1">
            <a:off x="5168570" y="1563754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rot="19373580" flipV="1">
            <a:off x="5115685" y="1406186"/>
            <a:ext cx="346075" cy="4159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9373580" flipV="1">
            <a:off x="5110058" y="1389420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19373580" flipH="1" flipV="1">
            <a:off x="4962232" y="1497645"/>
            <a:ext cx="184150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9373580" flipH="1" flipV="1">
            <a:off x="4794444" y="1830185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9373580" flipH="1" flipV="1">
            <a:off x="4830247" y="1653069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19373580" flipV="1">
            <a:off x="5043456" y="1190984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rot="19373580">
            <a:off x="4359583" y="1871524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548626" y="974568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sp>
        <p:nvSpPr>
          <p:cNvPr id="55" name="円弧 54"/>
          <p:cNvSpPr/>
          <p:nvPr/>
        </p:nvSpPr>
        <p:spPr>
          <a:xfrm>
            <a:off x="4453480" y="1107237"/>
            <a:ext cx="1608293" cy="1602095"/>
          </a:xfrm>
          <a:prstGeom prst="arc">
            <a:avLst>
              <a:gd name="adj1" fmla="val 14134859"/>
              <a:gd name="adj2" fmla="val 16167609"/>
            </a:avLst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99530" y="2621642"/>
            <a:ext cx="2652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(step 1)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水平な平面で反射ベクトルを生成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281665" y="2625123"/>
            <a:ext cx="226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(step 2)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実際の平面に合わせて回転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1" name="円弧 70"/>
          <p:cNvSpPr/>
          <p:nvPr/>
        </p:nvSpPr>
        <p:spPr>
          <a:xfrm rot="19373580">
            <a:off x="1945379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/>
          <p:cNvCxnSpPr/>
          <p:nvPr/>
        </p:nvCxnSpPr>
        <p:spPr>
          <a:xfrm rot="19373580" flipV="1">
            <a:off x="2354367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H="1">
            <a:off x="2279650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rot="19373580" flipV="1">
            <a:off x="2295855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461980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9373580" flipH="1" flipV="1">
            <a:off x="1980241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rot="19373580" flipH="1" flipV="1">
            <a:off x="2016044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19373580" flipV="1">
            <a:off x="2229253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734423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V="1">
            <a:off x="2461981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2461981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rot="19373580">
            <a:off x="1545380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円弧 88"/>
          <p:cNvSpPr/>
          <p:nvPr/>
        </p:nvSpPr>
        <p:spPr>
          <a:xfrm rot="19373580">
            <a:off x="4759581" y="3711792"/>
            <a:ext cx="1052069" cy="1070933"/>
          </a:xfrm>
          <a:prstGeom prst="arc">
            <a:avLst>
              <a:gd name="adj1" fmla="val 5487541"/>
              <a:gd name="adj2" fmla="val 546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/>
          <p:cNvCxnSpPr/>
          <p:nvPr/>
        </p:nvCxnSpPr>
        <p:spPr>
          <a:xfrm rot="19373580" flipV="1">
            <a:off x="5168569" y="3933770"/>
            <a:ext cx="504825" cy="1873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5093852" y="4254396"/>
            <a:ext cx="182330" cy="476354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19373580" flipV="1">
            <a:off x="5110057" y="3759436"/>
            <a:ext cx="174625" cy="492108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5276182" y="4254396"/>
            <a:ext cx="139266" cy="504930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rot="19373580" flipH="1" flipV="1">
            <a:off x="4794443" y="4200201"/>
            <a:ext cx="463550" cy="215883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rot="19373580" flipH="1" flipV="1">
            <a:off x="4830246" y="4023085"/>
            <a:ext cx="368300" cy="38098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rot="19373580" flipV="1">
            <a:off x="5043455" y="3561000"/>
            <a:ext cx="0" cy="771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548625" y="3344584"/>
            <a:ext cx="37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Calisto MT"/>
                <a:cs typeface="Calisto MT"/>
              </a:rPr>
              <a:t>n</a:t>
            </a:r>
            <a:endParaRPr kumimoji="1" lang="ja-JP" altLang="en-US" i="1" dirty="0">
              <a:latin typeface="Calisto MT"/>
              <a:cs typeface="Calisto MT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5276183" y="4165600"/>
            <a:ext cx="532044" cy="88796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>
            <a:off x="5276183" y="4254397"/>
            <a:ext cx="452669" cy="279662"/>
          </a:xfrm>
          <a:prstGeom prst="straightConnector1">
            <a:avLst/>
          </a:prstGeom>
          <a:ln w="127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>
            <a:off x="5276184" y="4254396"/>
            <a:ext cx="532043" cy="7076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rot="19373580">
            <a:off x="4359582" y="4241540"/>
            <a:ext cx="1867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1070531" y="5297109"/>
            <a:ext cx="2678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(a)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法線とのなす角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以下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(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そのまま採用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)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993799" y="5300590"/>
            <a:ext cx="2697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(b) 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法線とのなす角</a:t>
            </a:r>
            <a:r>
              <a:rPr lang="en-US" altLang="ja-JP" sz="1000" dirty="0" smtClean="0">
                <a:latin typeface="メイリオ"/>
                <a:ea typeface="メイリオ"/>
                <a:cs typeface="メイリオ"/>
              </a:rPr>
              <a:t>90°</a:t>
            </a:r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以上（反転させる）</a:t>
            </a:r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 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円弧 105"/>
          <p:cNvSpPr/>
          <p:nvPr/>
        </p:nvSpPr>
        <p:spPr>
          <a:xfrm>
            <a:off x="4548626" y="3587748"/>
            <a:ext cx="1452193" cy="1403910"/>
          </a:xfrm>
          <a:prstGeom prst="arc">
            <a:avLst>
              <a:gd name="adj1" fmla="val 281723"/>
              <a:gd name="adj2" fmla="val 11659998"/>
            </a:avLst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830928" y="8866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回転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173644" y="441094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反転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62911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59</Words>
  <Application>Microsoft Macintosh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永治</dc:creator>
  <cp:lastModifiedBy>赤木 永治</cp:lastModifiedBy>
  <cp:revision>4</cp:revision>
  <dcterms:created xsi:type="dcterms:W3CDTF">2017-06-23T12:05:43Z</dcterms:created>
  <dcterms:modified xsi:type="dcterms:W3CDTF">2017-06-24T01:38:14Z</dcterms:modified>
</cp:coreProperties>
</file>