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638" autoAdjust="0"/>
  </p:normalViewPr>
  <p:slideViewPr>
    <p:cSldViewPr snapToGrid="0" snapToObjects="1">
      <p:cViewPr varScale="1">
        <p:scale>
          <a:sx n="72" d="100"/>
          <a:sy n="72" d="100"/>
        </p:scale>
        <p:origin x="37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A4FB-147A-2342-8E4D-45CE9D336126}" type="datetimeFigureOut">
              <a:rPr kumimoji="1" lang="ja-JP" altLang="en-US" smtClean="0"/>
              <a:t>2016/2/3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8863-7C1D-A74C-972D-8BA163CB05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4205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A4FB-147A-2342-8E4D-45CE9D336126}" type="datetimeFigureOut">
              <a:rPr kumimoji="1" lang="ja-JP" altLang="en-US" smtClean="0"/>
              <a:t>2016/2/3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8863-7C1D-A74C-972D-8BA163CB05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9062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A4FB-147A-2342-8E4D-45CE9D336126}" type="datetimeFigureOut">
              <a:rPr kumimoji="1" lang="ja-JP" altLang="en-US" smtClean="0"/>
              <a:t>2016/2/3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8863-7C1D-A74C-972D-8BA163CB05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026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A4FB-147A-2342-8E4D-45CE9D336126}" type="datetimeFigureOut">
              <a:rPr kumimoji="1" lang="ja-JP" altLang="en-US" smtClean="0"/>
              <a:t>2016/2/3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8863-7C1D-A74C-972D-8BA163CB05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2259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A4FB-147A-2342-8E4D-45CE9D336126}" type="datetimeFigureOut">
              <a:rPr kumimoji="1" lang="ja-JP" altLang="en-US" smtClean="0"/>
              <a:t>2016/2/3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8863-7C1D-A74C-972D-8BA163CB05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2860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A4FB-147A-2342-8E4D-45CE9D336126}" type="datetimeFigureOut">
              <a:rPr kumimoji="1" lang="ja-JP" altLang="en-US" smtClean="0"/>
              <a:t>2016/2/3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8863-7C1D-A74C-972D-8BA163CB05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7630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A4FB-147A-2342-8E4D-45CE9D336126}" type="datetimeFigureOut">
              <a:rPr kumimoji="1" lang="ja-JP" altLang="en-US" smtClean="0"/>
              <a:t>2016/2/3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8863-7C1D-A74C-972D-8BA163CB05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6517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A4FB-147A-2342-8E4D-45CE9D336126}" type="datetimeFigureOut">
              <a:rPr kumimoji="1" lang="ja-JP" altLang="en-US" smtClean="0"/>
              <a:t>2016/2/3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8863-7C1D-A74C-972D-8BA163CB05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196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A4FB-147A-2342-8E4D-45CE9D336126}" type="datetimeFigureOut">
              <a:rPr kumimoji="1" lang="ja-JP" altLang="en-US" smtClean="0"/>
              <a:t>2016/2/3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8863-7C1D-A74C-972D-8BA163CB05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0886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A4FB-147A-2342-8E4D-45CE9D336126}" type="datetimeFigureOut">
              <a:rPr kumimoji="1" lang="ja-JP" altLang="en-US" smtClean="0"/>
              <a:t>2016/2/3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8863-7C1D-A74C-972D-8BA163CB05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625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A4FB-147A-2342-8E4D-45CE9D336126}" type="datetimeFigureOut">
              <a:rPr kumimoji="1" lang="ja-JP" altLang="en-US" smtClean="0"/>
              <a:t>2016/2/3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8863-7C1D-A74C-972D-8BA163CB05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830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8A4FB-147A-2342-8E4D-45CE9D336126}" type="datetimeFigureOut">
              <a:rPr kumimoji="1" lang="ja-JP" altLang="en-US" smtClean="0"/>
              <a:t>2016/2/3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58863-7C1D-A74C-972D-8BA163CB05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527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図形グループ 13"/>
          <p:cNvGrpSpPr/>
          <p:nvPr/>
        </p:nvGrpSpPr>
        <p:grpSpPr>
          <a:xfrm>
            <a:off x="578347" y="2517975"/>
            <a:ext cx="1917149" cy="1471759"/>
            <a:chOff x="578347" y="2909342"/>
            <a:chExt cx="1917149" cy="1471759"/>
          </a:xfrm>
        </p:grpSpPr>
        <p:sp>
          <p:nvSpPr>
            <p:cNvPr id="4" name="正方形/長方形 3"/>
            <p:cNvSpPr/>
            <p:nvPr/>
          </p:nvSpPr>
          <p:spPr>
            <a:xfrm>
              <a:off x="1326944" y="2909342"/>
              <a:ext cx="1168552" cy="14717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 smtClean="0"/>
                <a:t>decorder</a:t>
              </a:r>
              <a:endParaRPr kumimoji="1" lang="ja-JP" altLang="en-US" dirty="0"/>
            </a:p>
          </p:txBody>
        </p:sp>
        <p:cxnSp>
          <p:nvCxnSpPr>
            <p:cNvPr id="6" name="直線コネクタ 5"/>
            <p:cNvCxnSpPr/>
            <p:nvPr/>
          </p:nvCxnSpPr>
          <p:spPr>
            <a:xfrm>
              <a:off x="974572" y="3101330"/>
              <a:ext cx="35237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テキスト ボックス 6"/>
            <p:cNvSpPr txBox="1"/>
            <p:nvPr/>
          </p:nvSpPr>
          <p:spPr>
            <a:xfrm>
              <a:off x="578347" y="2909342"/>
              <a:ext cx="396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A</a:t>
              </a:r>
              <a:r>
                <a:rPr kumimoji="1" lang="en-US" altLang="ja-JP" baseline="-25000" dirty="0" smtClean="0"/>
                <a:t>0</a:t>
              </a:r>
              <a:endParaRPr kumimoji="1" lang="ja-JP" altLang="en-US" baseline="-25000" dirty="0"/>
            </a:p>
          </p:txBody>
        </p:sp>
        <p:cxnSp>
          <p:nvCxnSpPr>
            <p:cNvPr id="8" name="直線コネクタ 7"/>
            <p:cNvCxnSpPr/>
            <p:nvPr/>
          </p:nvCxnSpPr>
          <p:spPr>
            <a:xfrm>
              <a:off x="974572" y="3445843"/>
              <a:ext cx="35237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テキスト ボックス 8"/>
            <p:cNvSpPr txBox="1"/>
            <p:nvPr/>
          </p:nvSpPr>
          <p:spPr>
            <a:xfrm>
              <a:off x="578347" y="3253855"/>
              <a:ext cx="396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A</a:t>
              </a:r>
              <a:r>
                <a:rPr lang="en-US" altLang="ja-JP" baseline="-25000" dirty="0"/>
                <a:t>1</a:t>
              </a:r>
              <a:endParaRPr kumimoji="1" lang="ja-JP" altLang="en-US" baseline="-25000" dirty="0"/>
            </a:p>
          </p:txBody>
        </p:sp>
        <p:cxnSp>
          <p:nvCxnSpPr>
            <p:cNvPr id="10" name="直線コネクタ 9"/>
            <p:cNvCxnSpPr/>
            <p:nvPr/>
          </p:nvCxnSpPr>
          <p:spPr>
            <a:xfrm>
              <a:off x="974572" y="3814688"/>
              <a:ext cx="35237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テキスト ボックス 10"/>
            <p:cNvSpPr txBox="1"/>
            <p:nvPr/>
          </p:nvSpPr>
          <p:spPr>
            <a:xfrm>
              <a:off x="578347" y="3622700"/>
              <a:ext cx="396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A</a:t>
              </a:r>
              <a:r>
                <a:rPr lang="en-US" altLang="ja-JP" baseline="-25000" dirty="0" smtClean="0"/>
                <a:t>2</a:t>
              </a:r>
              <a:endParaRPr kumimoji="1" lang="ja-JP" altLang="en-US" baseline="-25000" dirty="0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974572" y="4203757"/>
              <a:ext cx="35237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テキスト ボックス 12"/>
            <p:cNvSpPr txBox="1"/>
            <p:nvPr/>
          </p:nvSpPr>
          <p:spPr>
            <a:xfrm>
              <a:off x="578347" y="4011769"/>
              <a:ext cx="396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A</a:t>
              </a:r>
              <a:r>
                <a:rPr lang="en-US" altLang="ja-JP" baseline="-25000" dirty="0" smtClean="0"/>
                <a:t>3</a:t>
              </a:r>
              <a:endParaRPr kumimoji="1" lang="ja-JP" altLang="en-US" baseline="-25000" dirty="0"/>
            </a:p>
          </p:txBody>
        </p:sp>
      </p:grpSp>
      <p:sp>
        <p:nvSpPr>
          <p:cNvPr id="15" name="正方形/長方形 14"/>
          <p:cNvSpPr/>
          <p:nvPr/>
        </p:nvSpPr>
        <p:spPr>
          <a:xfrm>
            <a:off x="3499601" y="638175"/>
            <a:ext cx="1237499" cy="96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7" name="カギ線コネクタ 16"/>
          <p:cNvCxnSpPr>
            <a:stCxn id="22" idx="6"/>
            <a:endCxn id="25" idx="2"/>
          </p:cNvCxnSpPr>
          <p:nvPr/>
        </p:nvCxnSpPr>
        <p:spPr>
          <a:xfrm flipV="1">
            <a:off x="2566938" y="797868"/>
            <a:ext cx="1506589" cy="1879605"/>
          </a:xfrm>
          <a:prstGeom prst="bentConnector3">
            <a:avLst>
              <a:gd name="adj1" fmla="val 2219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円/楕円 21"/>
          <p:cNvSpPr/>
          <p:nvPr/>
        </p:nvSpPr>
        <p:spPr>
          <a:xfrm flipV="1">
            <a:off x="2507764" y="2644979"/>
            <a:ext cx="59174" cy="649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円/楕円 24"/>
          <p:cNvSpPr/>
          <p:nvPr/>
        </p:nvSpPr>
        <p:spPr>
          <a:xfrm flipV="1">
            <a:off x="4073527" y="765374"/>
            <a:ext cx="59174" cy="649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442284" y="2219725"/>
            <a:ext cx="385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</a:t>
            </a:r>
            <a:r>
              <a:rPr kumimoji="1" lang="en-US" altLang="ja-JP" baseline="-25000" dirty="0" smtClean="0"/>
              <a:t>0</a:t>
            </a:r>
            <a:endParaRPr kumimoji="1" lang="ja-JP" altLang="en-US" baseline="-25000" dirty="0"/>
          </a:p>
        </p:txBody>
      </p:sp>
      <p:sp>
        <p:nvSpPr>
          <p:cNvPr id="29" name="円/楕円 28"/>
          <p:cNvSpPr/>
          <p:nvPr/>
        </p:nvSpPr>
        <p:spPr>
          <a:xfrm flipV="1">
            <a:off x="2507764" y="2856626"/>
            <a:ext cx="59174" cy="649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円/楕円 30"/>
          <p:cNvSpPr/>
          <p:nvPr/>
        </p:nvSpPr>
        <p:spPr>
          <a:xfrm flipV="1">
            <a:off x="2507764" y="3779896"/>
            <a:ext cx="59174" cy="649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円/楕円 31"/>
          <p:cNvSpPr/>
          <p:nvPr/>
        </p:nvSpPr>
        <p:spPr>
          <a:xfrm flipV="1">
            <a:off x="4073527" y="924124"/>
            <a:ext cx="59174" cy="649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円/楕円 32"/>
          <p:cNvSpPr/>
          <p:nvPr/>
        </p:nvSpPr>
        <p:spPr>
          <a:xfrm flipV="1">
            <a:off x="4073527" y="1435299"/>
            <a:ext cx="59174" cy="649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円/楕円 35"/>
          <p:cNvSpPr/>
          <p:nvPr/>
        </p:nvSpPr>
        <p:spPr>
          <a:xfrm flipV="1">
            <a:off x="3730627" y="765374"/>
            <a:ext cx="59174" cy="64988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7" name="カギ線コネクタ 36"/>
          <p:cNvCxnSpPr>
            <a:stCxn id="36" idx="0"/>
            <a:endCxn id="32" idx="2"/>
          </p:cNvCxnSpPr>
          <p:nvPr/>
        </p:nvCxnSpPr>
        <p:spPr>
          <a:xfrm rot="16200000" flipH="1">
            <a:off x="3853742" y="736833"/>
            <a:ext cx="126256" cy="313313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カギ線コネクタ 41"/>
          <p:cNvCxnSpPr>
            <a:stCxn id="36" idx="0"/>
            <a:endCxn id="33" idx="2"/>
          </p:cNvCxnSpPr>
          <p:nvPr/>
        </p:nvCxnSpPr>
        <p:spPr>
          <a:xfrm rot="16200000" flipH="1">
            <a:off x="3598155" y="992420"/>
            <a:ext cx="637431" cy="313313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3939829" y="989112"/>
            <a:ext cx="24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:</a:t>
            </a:r>
            <a:endParaRPr kumimoji="1" lang="ja-JP" altLang="en-US" dirty="0"/>
          </a:p>
        </p:txBody>
      </p:sp>
      <p:sp>
        <p:nvSpPr>
          <p:cNvPr id="46" name="円/楕円 45"/>
          <p:cNvSpPr/>
          <p:nvPr/>
        </p:nvSpPr>
        <p:spPr>
          <a:xfrm flipV="1">
            <a:off x="4397379" y="924124"/>
            <a:ext cx="59174" cy="649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7" name="円/楕円 46"/>
          <p:cNvSpPr/>
          <p:nvPr/>
        </p:nvSpPr>
        <p:spPr>
          <a:xfrm flipV="1">
            <a:off x="4397379" y="765373"/>
            <a:ext cx="59174" cy="649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円/楕円 47"/>
          <p:cNvSpPr/>
          <p:nvPr/>
        </p:nvSpPr>
        <p:spPr>
          <a:xfrm flipV="1">
            <a:off x="4397379" y="1435298"/>
            <a:ext cx="59174" cy="649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50" name="直線コネクタ 49"/>
          <p:cNvCxnSpPr>
            <a:stCxn id="47" idx="6"/>
          </p:cNvCxnSpPr>
          <p:nvPr/>
        </p:nvCxnSpPr>
        <p:spPr>
          <a:xfrm>
            <a:off x="4456553" y="797867"/>
            <a:ext cx="2452247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46" idx="6"/>
          </p:cNvCxnSpPr>
          <p:nvPr/>
        </p:nvCxnSpPr>
        <p:spPr>
          <a:xfrm>
            <a:off x="4456553" y="956618"/>
            <a:ext cx="245224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stCxn id="48" idx="6"/>
          </p:cNvCxnSpPr>
          <p:nvPr/>
        </p:nvCxnSpPr>
        <p:spPr>
          <a:xfrm>
            <a:off x="4456553" y="1467792"/>
            <a:ext cx="245224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2704811" y="3224018"/>
            <a:ext cx="24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:</a:t>
            </a:r>
            <a:endParaRPr kumimoji="1" lang="ja-JP" altLang="en-US" dirty="0"/>
          </a:p>
        </p:txBody>
      </p:sp>
      <p:cxnSp>
        <p:nvCxnSpPr>
          <p:cNvPr id="58" name="カギ線コネクタ 57"/>
          <p:cNvCxnSpPr>
            <a:stCxn id="29" idx="6"/>
            <a:endCxn id="66" idx="1"/>
          </p:cNvCxnSpPr>
          <p:nvPr/>
        </p:nvCxnSpPr>
        <p:spPr>
          <a:xfrm flipV="1">
            <a:off x="2566938" y="2250393"/>
            <a:ext cx="947013" cy="638727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カギ線コネクタ 59"/>
          <p:cNvCxnSpPr>
            <a:stCxn id="31" idx="6"/>
            <a:endCxn id="68" idx="1"/>
          </p:cNvCxnSpPr>
          <p:nvPr/>
        </p:nvCxnSpPr>
        <p:spPr>
          <a:xfrm>
            <a:off x="2566938" y="3812390"/>
            <a:ext cx="932663" cy="481531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正方形/長方形 65"/>
          <p:cNvSpPr/>
          <p:nvPr/>
        </p:nvSpPr>
        <p:spPr>
          <a:xfrm>
            <a:off x="3513951" y="1911728"/>
            <a:ext cx="1237499" cy="677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8" name="正方形/長方形 67"/>
          <p:cNvSpPr/>
          <p:nvPr/>
        </p:nvSpPr>
        <p:spPr>
          <a:xfrm>
            <a:off x="3499601" y="3955256"/>
            <a:ext cx="1237499" cy="677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013322" y="3144260"/>
            <a:ext cx="24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:</a:t>
            </a:r>
          </a:p>
        </p:txBody>
      </p:sp>
      <p:sp>
        <p:nvSpPr>
          <p:cNvPr id="71" name="円/楕円 70"/>
          <p:cNvSpPr/>
          <p:nvPr/>
        </p:nvSpPr>
        <p:spPr>
          <a:xfrm flipV="1">
            <a:off x="6363853" y="765373"/>
            <a:ext cx="59174" cy="64988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75" name="直線コネクタ 74"/>
          <p:cNvCxnSpPr/>
          <p:nvPr/>
        </p:nvCxnSpPr>
        <p:spPr>
          <a:xfrm>
            <a:off x="4751450" y="1993900"/>
            <a:ext cx="164199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カギ線コネクタ 78"/>
          <p:cNvCxnSpPr>
            <a:endCxn id="71" idx="0"/>
          </p:cNvCxnSpPr>
          <p:nvPr/>
        </p:nvCxnSpPr>
        <p:spPr>
          <a:xfrm rot="5400000" flipH="1" flipV="1">
            <a:off x="3959199" y="1622615"/>
            <a:ext cx="3226495" cy="1641988"/>
          </a:xfrm>
          <a:prstGeom prst="bentConnector3">
            <a:avLst>
              <a:gd name="adj1" fmla="val 14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円/楕円 84"/>
          <p:cNvSpPr/>
          <p:nvPr/>
        </p:nvSpPr>
        <p:spPr>
          <a:xfrm flipV="1">
            <a:off x="6363854" y="1961406"/>
            <a:ext cx="59174" cy="64988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86" name="直線コネクタ 85"/>
          <p:cNvCxnSpPr/>
          <p:nvPr/>
        </p:nvCxnSpPr>
        <p:spPr>
          <a:xfrm>
            <a:off x="4751452" y="2137833"/>
            <a:ext cx="143768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直線コネクタ 87"/>
          <p:cNvCxnSpPr/>
          <p:nvPr/>
        </p:nvCxnSpPr>
        <p:spPr>
          <a:xfrm>
            <a:off x="4751450" y="4182533"/>
            <a:ext cx="146727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直線コネクタ 88"/>
          <p:cNvCxnSpPr/>
          <p:nvPr/>
        </p:nvCxnSpPr>
        <p:spPr>
          <a:xfrm>
            <a:off x="6189133" y="956618"/>
            <a:ext cx="0" cy="32259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円/楕円 93"/>
          <p:cNvSpPr/>
          <p:nvPr/>
        </p:nvSpPr>
        <p:spPr>
          <a:xfrm flipV="1">
            <a:off x="6159546" y="924124"/>
            <a:ext cx="59174" cy="64988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5" name="円/楕円 94"/>
          <p:cNvSpPr/>
          <p:nvPr/>
        </p:nvSpPr>
        <p:spPr>
          <a:xfrm flipV="1">
            <a:off x="6159546" y="2105339"/>
            <a:ext cx="59174" cy="64988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00" name="直線コネクタ 99"/>
          <p:cNvCxnSpPr/>
          <p:nvPr/>
        </p:nvCxnSpPr>
        <p:spPr>
          <a:xfrm>
            <a:off x="4737100" y="4522519"/>
            <a:ext cx="101600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/>
          <p:nvPr/>
        </p:nvCxnSpPr>
        <p:spPr>
          <a:xfrm>
            <a:off x="5753102" y="1467792"/>
            <a:ext cx="1" cy="30547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直線コネクタ 105"/>
          <p:cNvCxnSpPr/>
          <p:nvPr/>
        </p:nvCxnSpPr>
        <p:spPr>
          <a:xfrm>
            <a:off x="4737100" y="2506594"/>
            <a:ext cx="101600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7" name="円/楕円 106"/>
          <p:cNvSpPr/>
          <p:nvPr/>
        </p:nvSpPr>
        <p:spPr>
          <a:xfrm flipV="1">
            <a:off x="5723515" y="2474100"/>
            <a:ext cx="59174" cy="64988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8" name="円/楕円 107"/>
          <p:cNvSpPr/>
          <p:nvPr/>
        </p:nvSpPr>
        <p:spPr>
          <a:xfrm flipV="1">
            <a:off x="5723516" y="1435299"/>
            <a:ext cx="59174" cy="64988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4875396" y="2087888"/>
            <a:ext cx="24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:</a:t>
            </a:r>
            <a:endParaRPr kumimoji="1" lang="ja-JP" altLang="en-US" dirty="0"/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4875396" y="974090"/>
            <a:ext cx="24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:</a:t>
            </a:r>
            <a:endParaRPr kumimoji="1" lang="ja-JP" altLang="en-US" dirty="0"/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4875396" y="4109255"/>
            <a:ext cx="24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:</a:t>
            </a:r>
            <a:endParaRPr kumimoji="1" lang="ja-JP" altLang="en-US" dirty="0"/>
          </a:p>
        </p:txBody>
      </p:sp>
      <p:cxnSp>
        <p:nvCxnSpPr>
          <p:cNvPr id="114" name="直線コネクタ 113"/>
          <p:cNvCxnSpPr>
            <a:endCxn id="47" idx="2"/>
          </p:cNvCxnSpPr>
          <p:nvPr/>
        </p:nvCxnSpPr>
        <p:spPr>
          <a:xfrm>
            <a:off x="4073527" y="736600"/>
            <a:ext cx="323852" cy="612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直線コネクタ 119"/>
          <p:cNvCxnSpPr>
            <a:endCxn id="46" idx="2"/>
          </p:cNvCxnSpPr>
          <p:nvPr/>
        </p:nvCxnSpPr>
        <p:spPr>
          <a:xfrm>
            <a:off x="4073527" y="892175"/>
            <a:ext cx="323852" cy="644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/>
          <p:cNvCxnSpPr>
            <a:stCxn id="45" idx="2"/>
            <a:endCxn id="48" idx="2"/>
          </p:cNvCxnSpPr>
          <p:nvPr/>
        </p:nvCxnSpPr>
        <p:spPr>
          <a:xfrm>
            <a:off x="4063045" y="1358444"/>
            <a:ext cx="334334" cy="1093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9" name="テキスト ボックス 128"/>
          <p:cNvSpPr txBox="1"/>
          <p:nvPr/>
        </p:nvSpPr>
        <p:spPr>
          <a:xfrm>
            <a:off x="3939829" y="1501973"/>
            <a:ext cx="57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SW</a:t>
            </a:r>
            <a:r>
              <a:rPr kumimoji="1" lang="en-US" altLang="ja-JP" baseline="-25000" dirty="0" smtClean="0"/>
              <a:t>0</a:t>
            </a:r>
            <a:endParaRPr kumimoji="1" lang="ja-JP" altLang="en-US" baseline="-25000" dirty="0"/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3939829" y="2487294"/>
            <a:ext cx="57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SW</a:t>
            </a:r>
            <a:r>
              <a:rPr lang="en-US" altLang="ja-JP" baseline="-25000" dirty="0"/>
              <a:t>1</a:t>
            </a:r>
            <a:endParaRPr kumimoji="1" lang="ja-JP" altLang="en-US" baseline="-25000" dirty="0"/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3939829" y="4551094"/>
            <a:ext cx="652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SW</a:t>
            </a:r>
            <a:r>
              <a:rPr kumimoji="1" lang="en-US" altLang="ja-JP" baseline="-25000" dirty="0" smtClean="0"/>
              <a:t>15</a:t>
            </a:r>
            <a:endParaRPr kumimoji="1" lang="ja-JP" altLang="en-US" baseline="-25000" dirty="0"/>
          </a:p>
        </p:txBody>
      </p:sp>
      <p:sp>
        <p:nvSpPr>
          <p:cNvPr id="135" name="角丸四角形 134"/>
          <p:cNvSpPr/>
          <p:nvPr/>
        </p:nvSpPr>
        <p:spPr>
          <a:xfrm>
            <a:off x="5547895" y="494632"/>
            <a:ext cx="1068805" cy="4251157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1" name="図形グループ 140"/>
          <p:cNvGrpSpPr/>
          <p:nvPr/>
        </p:nvGrpSpPr>
        <p:grpSpPr>
          <a:xfrm>
            <a:off x="6908800" y="725588"/>
            <a:ext cx="173044" cy="144560"/>
            <a:chOff x="6908800" y="725588"/>
            <a:chExt cx="173044" cy="144560"/>
          </a:xfrm>
        </p:grpSpPr>
        <p:sp>
          <p:nvSpPr>
            <p:cNvPr id="139" name="二等辺三角形 138"/>
            <p:cNvSpPr/>
            <p:nvPr/>
          </p:nvSpPr>
          <p:spPr>
            <a:xfrm rot="5400000">
              <a:off x="6893455" y="740933"/>
              <a:ext cx="144560" cy="11387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" name="円/楕円 139"/>
            <p:cNvSpPr/>
            <p:nvPr/>
          </p:nvSpPr>
          <p:spPr>
            <a:xfrm flipV="1">
              <a:off x="7022670" y="764315"/>
              <a:ext cx="59174" cy="6498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42" name="図形グループ 141"/>
          <p:cNvGrpSpPr/>
          <p:nvPr/>
        </p:nvGrpSpPr>
        <p:grpSpPr>
          <a:xfrm>
            <a:off x="6908800" y="884338"/>
            <a:ext cx="173044" cy="144560"/>
            <a:chOff x="6908800" y="725588"/>
            <a:chExt cx="173044" cy="144560"/>
          </a:xfrm>
        </p:grpSpPr>
        <p:sp>
          <p:nvSpPr>
            <p:cNvPr id="143" name="二等辺三角形 142"/>
            <p:cNvSpPr/>
            <p:nvPr/>
          </p:nvSpPr>
          <p:spPr>
            <a:xfrm rot="5400000">
              <a:off x="6893455" y="740933"/>
              <a:ext cx="144560" cy="11387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" name="円/楕円 143"/>
            <p:cNvSpPr/>
            <p:nvPr/>
          </p:nvSpPr>
          <p:spPr>
            <a:xfrm flipV="1">
              <a:off x="7022670" y="764315"/>
              <a:ext cx="59174" cy="6498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45" name="図形グループ 144"/>
          <p:cNvGrpSpPr/>
          <p:nvPr/>
        </p:nvGrpSpPr>
        <p:grpSpPr>
          <a:xfrm>
            <a:off x="6908800" y="1395512"/>
            <a:ext cx="173044" cy="144560"/>
            <a:chOff x="6908800" y="725588"/>
            <a:chExt cx="173044" cy="144560"/>
          </a:xfrm>
        </p:grpSpPr>
        <p:sp>
          <p:nvSpPr>
            <p:cNvPr id="146" name="二等辺三角形 145"/>
            <p:cNvSpPr/>
            <p:nvPr/>
          </p:nvSpPr>
          <p:spPr>
            <a:xfrm rot="5400000">
              <a:off x="6893455" y="740933"/>
              <a:ext cx="144560" cy="11387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" name="円/楕円 146"/>
            <p:cNvSpPr/>
            <p:nvPr/>
          </p:nvSpPr>
          <p:spPr>
            <a:xfrm flipV="1">
              <a:off x="7022670" y="764315"/>
              <a:ext cx="59174" cy="6498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48" name="テキスト ボックス 147"/>
          <p:cNvSpPr txBox="1"/>
          <p:nvPr/>
        </p:nvSpPr>
        <p:spPr>
          <a:xfrm>
            <a:off x="6835412" y="988053"/>
            <a:ext cx="24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:</a:t>
            </a:r>
            <a:endParaRPr kumimoji="1" lang="ja-JP" altLang="en-US" dirty="0"/>
          </a:p>
        </p:txBody>
      </p:sp>
      <p:sp>
        <p:nvSpPr>
          <p:cNvPr id="149" name="角丸四角形 148"/>
          <p:cNvSpPr/>
          <p:nvPr/>
        </p:nvSpPr>
        <p:spPr>
          <a:xfrm>
            <a:off x="6769101" y="494632"/>
            <a:ext cx="406002" cy="1417096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0" name="直線コネクタ 149"/>
          <p:cNvCxnSpPr>
            <a:stCxn id="140" idx="6"/>
          </p:cNvCxnSpPr>
          <p:nvPr/>
        </p:nvCxnSpPr>
        <p:spPr>
          <a:xfrm>
            <a:off x="7081844" y="796809"/>
            <a:ext cx="419623" cy="10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4" name="直線コネクタ 153"/>
          <p:cNvCxnSpPr>
            <a:stCxn id="144" idx="6"/>
          </p:cNvCxnSpPr>
          <p:nvPr/>
        </p:nvCxnSpPr>
        <p:spPr>
          <a:xfrm>
            <a:off x="7081844" y="955559"/>
            <a:ext cx="419623" cy="9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6" name="直線コネクタ 155"/>
          <p:cNvCxnSpPr>
            <a:stCxn id="147" idx="6"/>
          </p:cNvCxnSpPr>
          <p:nvPr/>
        </p:nvCxnSpPr>
        <p:spPr>
          <a:xfrm>
            <a:off x="7081844" y="1466733"/>
            <a:ext cx="41962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9" name="テキスト ボックス 158"/>
          <p:cNvSpPr txBox="1"/>
          <p:nvPr/>
        </p:nvSpPr>
        <p:spPr>
          <a:xfrm>
            <a:off x="7446434" y="525158"/>
            <a:ext cx="375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Y</a:t>
            </a:r>
            <a:r>
              <a:rPr kumimoji="1" lang="en-US" altLang="ja-JP" baseline="-25000" dirty="0" smtClean="0"/>
              <a:t>0</a:t>
            </a:r>
            <a:endParaRPr kumimoji="1" lang="ja-JP" altLang="en-US" baseline="-25000" dirty="0"/>
          </a:p>
        </p:txBody>
      </p:sp>
      <p:sp>
        <p:nvSpPr>
          <p:cNvPr id="160" name="テキスト ボックス 159"/>
          <p:cNvSpPr txBox="1"/>
          <p:nvPr/>
        </p:nvSpPr>
        <p:spPr>
          <a:xfrm>
            <a:off x="7446434" y="76431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Y</a:t>
            </a:r>
            <a:r>
              <a:rPr lang="en-US" altLang="ja-JP" baseline="-25000" dirty="0"/>
              <a:t>1</a:t>
            </a:r>
            <a:endParaRPr kumimoji="1" lang="ja-JP" altLang="en-US" baseline="-25000" dirty="0"/>
          </a:p>
        </p:txBody>
      </p:sp>
      <p:sp>
        <p:nvSpPr>
          <p:cNvPr id="161" name="テキスト ボックス 160"/>
          <p:cNvSpPr txBox="1"/>
          <p:nvPr/>
        </p:nvSpPr>
        <p:spPr>
          <a:xfrm>
            <a:off x="7446434" y="125063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Y</a:t>
            </a:r>
            <a:r>
              <a:rPr kumimoji="1" lang="en-US" altLang="ja-JP" baseline="-25000" dirty="0" smtClean="0"/>
              <a:t>7</a:t>
            </a:r>
            <a:endParaRPr kumimoji="1" lang="ja-JP" altLang="en-US" baseline="-25000" dirty="0"/>
          </a:p>
        </p:txBody>
      </p:sp>
      <p:sp>
        <p:nvSpPr>
          <p:cNvPr id="162" name="テキスト ボックス 161"/>
          <p:cNvSpPr txBox="1"/>
          <p:nvPr/>
        </p:nvSpPr>
        <p:spPr>
          <a:xfrm>
            <a:off x="6783721" y="2035862"/>
            <a:ext cx="11402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aseline="-25000" dirty="0" err="1">
                <a:solidFill>
                  <a:schemeClr val="accent2"/>
                </a:solidFill>
              </a:rPr>
              <a:t>l</a:t>
            </a:r>
            <a:r>
              <a:rPr kumimoji="1" lang="en-US" altLang="ja-JP" baseline="-25000" dirty="0" err="1" smtClean="0">
                <a:solidFill>
                  <a:schemeClr val="accent2"/>
                </a:solidFill>
              </a:rPr>
              <a:t>c_not</a:t>
            </a:r>
            <a:r>
              <a:rPr kumimoji="1" lang="en-US" altLang="ja-JP" baseline="-25000" dirty="0" smtClean="0">
                <a:solidFill>
                  <a:schemeClr val="accent2"/>
                </a:solidFill>
              </a:rPr>
              <a:t> $ </a:t>
            </a:r>
            <a:r>
              <a:rPr kumimoji="1" lang="en-US" altLang="ja-JP" baseline="-25000" dirty="0" err="1" smtClean="0">
                <a:solidFill>
                  <a:schemeClr val="accent2"/>
                </a:solidFill>
              </a:rPr>
              <a:t>concat</a:t>
            </a:r>
            <a:endParaRPr kumimoji="1" lang="ja-JP" altLang="en-US" baseline="-25000" dirty="0">
              <a:solidFill>
                <a:schemeClr val="accent2"/>
              </a:solidFill>
            </a:endParaRPr>
          </a:p>
        </p:txBody>
      </p:sp>
      <p:sp>
        <p:nvSpPr>
          <p:cNvPr id="163" name="テキスト ボックス 162"/>
          <p:cNvSpPr txBox="1"/>
          <p:nvPr/>
        </p:nvSpPr>
        <p:spPr>
          <a:xfrm>
            <a:off x="1454821" y="4384019"/>
            <a:ext cx="10080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aseline="-25000" dirty="0" smtClean="0">
                <a:solidFill>
                  <a:schemeClr val="accent2"/>
                </a:solidFill>
              </a:rPr>
              <a:t>lc_decorder4</a:t>
            </a:r>
            <a:endParaRPr kumimoji="1" lang="ja-JP" altLang="en-US" baseline="-25000" dirty="0">
              <a:solidFill>
                <a:schemeClr val="accent2"/>
              </a:solidFill>
            </a:endParaRPr>
          </a:p>
        </p:txBody>
      </p:sp>
      <p:cxnSp>
        <p:nvCxnSpPr>
          <p:cNvPr id="165" name="直線矢印コネクタ 164"/>
          <p:cNvCxnSpPr/>
          <p:nvPr/>
        </p:nvCxnSpPr>
        <p:spPr>
          <a:xfrm flipV="1">
            <a:off x="6908800" y="1911728"/>
            <a:ext cx="0" cy="22610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7" name="直線矢印コネクタ 166"/>
          <p:cNvCxnSpPr/>
          <p:nvPr/>
        </p:nvCxnSpPr>
        <p:spPr>
          <a:xfrm flipV="1">
            <a:off x="6031831" y="4745790"/>
            <a:ext cx="0" cy="4516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9" name="直線矢印コネクタ 168"/>
          <p:cNvCxnSpPr/>
          <p:nvPr/>
        </p:nvCxnSpPr>
        <p:spPr>
          <a:xfrm>
            <a:off x="3063821" y="638175"/>
            <a:ext cx="435780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2" name="テキスト ボックス 171"/>
          <p:cNvSpPr txBox="1"/>
          <p:nvPr/>
        </p:nvSpPr>
        <p:spPr>
          <a:xfrm>
            <a:off x="2102124" y="386658"/>
            <a:ext cx="961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aseline="-25000" dirty="0" err="1">
                <a:solidFill>
                  <a:schemeClr val="accent2"/>
                </a:solidFill>
              </a:rPr>
              <a:t>l</a:t>
            </a:r>
            <a:r>
              <a:rPr lang="en-US" altLang="ja-JP" baseline="-25000" dirty="0" err="1" smtClean="0">
                <a:solidFill>
                  <a:schemeClr val="accent2"/>
                </a:solidFill>
              </a:rPr>
              <a:t>c_dipswitch</a:t>
            </a:r>
            <a:endParaRPr kumimoji="1" lang="ja-JP" altLang="en-US" baseline="-25000" dirty="0">
              <a:solidFill>
                <a:schemeClr val="accent2"/>
              </a:solidFill>
            </a:endParaRPr>
          </a:p>
        </p:txBody>
      </p:sp>
      <p:sp>
        <p:nvSpPr>
          <p:cNvPr id="176" name="テキスト ボックス 175"/>
          <p:cNvSpPr txBox="1"/>
          <p:nvPr/>
        </p:nvSpPr>
        <p:spPr>
          <a:xfrm>
            <a:off x="5888714" y="5211324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aseline="-25000" dirty="0" err="1" smtClean="0">
                <a:solidFill>
                  <a:schemeClr val="accent2"/>
                </a:solidFill>
              </a:rPr>
              <a:t>mergeBits</a:t>
            </a:r>
            <a:endParaRPr kumimoji="1" lang="ja-JP" altLang="en-US" baseline="-25000" dirty="0">
              <a:solidFill>
                <a:schemeClr val="accent2"/>
              </a:solidFill>
            </a:endParaRPr>
          </a:p>
        </p:txBody>
      </p:sp>
      <p:cxnSp>
        <p:nvCxnSpPr>
          <p:cNvPr id="177" name="直線矢印コネクタ 176"/>
          <p:cNvCxnSpPr/>
          <p:nvPr/>
        </p:nvCxnSpPr>
        <p:spPr>
          <a:xfrm flipV="1">
            <a:off x="1824178" y="3993780"/>
            <a:ext cx="0" cy="4516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7" name="テキスト ボックス 86"/>
          <p:cNvSpPr txBox="1"/>
          <p:nvPr/>
        </p:nvSpPr>
        <p:spPr>
          <a:xfrm>
            <a:off x="2522520" y="3924589"/>
            <a:ext cx="46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</a:t>
            </a:r>
            <a:r>
              <a:rPr kumimoji="1" lang="en-US" altLang="ja-JP" baseline="-25000" dirty="0" smtClean="0"/>
              <a:t>15</a:t>
            </a:r>
            <a:endParaRPr kumimoji="1" lang="ja-JP" altLang="en-US" baseline="-25000" dirty="0"/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2462879" y="285468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</a:t>
            </a:r>
            <a:r>
              <a:rPr kumimoji="1" lang="en-US" altLang="ja-JP" baseline="-25000" dirty="0" smtClean="0"/>
              <a:t>1</a:t>
            </a:r>
            <a:endParaRPr kumimoji="1" lang="ja-JP" altLang="en-US" baseline="-25000" dirty="0"/>
          </a:p>
        </p:txBody>
      </p:sp>
      <p:sp>
        <p:nvSpPr>
          <p:cNvPr id="2" name="右中かっこ 1"/>
          <p:cNvSpPr/>
          <p:nvPr/>
        </p:nvSpPr>
        <p:spPr>
          <a:xfrm rot="5400000">
            <a:off x="4137450" y="2677817"/>
            <a:ext cx="498480" cy="6119492"/>
          </a:xfrm>
          <a:prstGeom prst="rightBrac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4023182" y="5848304"/>
            <a:ext cx="775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aseline="-25000" dirty="0">
                <a:solidFill>
                  <a:schemeClr val="accent2"/>
                </a:solidFill>
              </a:rPr>
              <a:t>l</a:t>
            </a:r>
            <a:r>
              <a:rPr lang="en-US" altLang="ja-JP" baseline="-25000" dirty="0" smtClean="0">
                <a:solidFill>
                  <a:schemeClr val="accent2"/>
                </a:solidFill>
              </a:rPr>
              <a:t>c_rom16</a:t>
            </a:r>
            <a:endParaRPr kumimoji="1" lang="ja-JP" altLang="en-US" baseline="-25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356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750700" y="1484972"/>
            <a:ext cx="328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</a:t>
            </a:r>
            <a:endParaRPr kumimoji="1" lang="ja-JP" altLang="en-US" baseline="-25000" dirty="0"/>
          </a:p>
        </p:txBody>
      </p:sp>
      <p:grpSp>
        <p:nvGrpSpPr>
          <p:cNvPr id="57" name="図形グループ 56"/>
          <p:cNvGrpSpPr/>
          <p:nvPr/>
        </p:nvGrpSpPr>
        <p:grpSpPr>
          <a:xfrm>
            <a:off x="1751956" y="1806045"/>
            <a:ext cx="315387" cy="1417109"/>
            <a:chOff x="2813047" y="1921933"/>
            <a:chExt cx="315387" cy="1417109"/>
          </a:xfrm>
        </p:grpSpPr>
        <p:cxnSp>
          <p:nvCxnSpPr>
            <p:cNvPr id="21" name="直線コネクタ 20"/>
            <p:cNvCxnSpPr/>
            <p:nvPr/>
          </p:nvCxnSpPr>
          <p:spPr>
            <a:xfrm>
              <a:off x="2977004" y="2190750"/>
              <a:ext cx="151430" cy="69850"/>
            </a:xfrm>
            <a:prstGeom prst="line">
              <a:avLst/>
            </a:prstGeom>
            <a:ln cap="rnd">
              <a:solidFill>
                <a:schemeClr val="dk1"/>
              </a:solidFill>
              <a:bevel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/>
            <p:nvPr/>
          </p:nvCxnSpPr>
          <p:spPr>
            <a:xfrm flipH="1">
              <a:off x="2815166" y="2260600"/>
              <a:ext cx="309035" cy="1333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/>
            <p:nvPr/>
          </p:nvCxnSpPr>
          <p:spPr>
            <a:xfrm flipH="1" flipV="1">
              <a:off x="2815166" y="2393950"/>
              <a:ext cx="309034" cy="1206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/>
            <p:nvPr/>
          </p:nvCxnSpPr>
          <p:spPr>
            <a:xfrm flipH="1">
              <a:off x="2813048" y="2514600"/>
              <a:ext cx="309035" cy="1333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H="1">
              <a:off x="2813047" y="2771775"/>
              <a:ext cx="309035" cy="1333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H="1" flipV="1">
              <a:off x="2813048" y="2647950"/>
              <a:ext cx="309034" cy="1206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/>
            <p:nvPr/>
          </p:nvCxnSpPr>
          <p:spPr>
            <a:xfrm>
              <a:off x="2820369" y="2908300"/>
              <a:ext cx="156634" cy="698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/>
            <p:nvPr/>
          </p:nvCxnSpPr>
          <p:spPr>
            <a:xfrm flipH="1" flipV="1">
              <a:off x="2976034" y="1921933"/>
              <a:ext cx="970" cy="268818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/>
            <p:nvPr/>
          </p:nvCxnSpPr>
          <p:spPr>
            <a:xfrm flipV="1">
              <a:off x="2976034" y="2978151"/>
              <a:ext cx="0" cy="281516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円/楕円 49"/>
            <p:cNvSpPr/>
            <p:nvPr/>
          </p:nvSpPr>
          <p:spPr>
            <a:xfrm flipV="1">
              <a:off x="2947417" y="3274054"/>
              <a:ext cx="59174" cy="6498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51" name="円/楕円 50"/>
          <p:cNvSpPr/>
          <p:nvPr/>
        </p:nvSpPr>
        <p:spPr>
          <a:xfrm flipV="1">
            <a:off x="1885356" y="3474177"/>
            <a:ext cx="59174" cy="649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52" name="直線コネクタ 51"/>
          <p:cNvCxnSpPr>
            <a:endCxn id="51" idx="2"/>
          </p:cNvCxnSpPr>
          <p:nvPr/>
        </p:nvCxnSpPr>
        <p:spPr>
          <a:xfrm>
            <a:off x="1754075" y="3223154"/>
            <a:ext cx="131281" cy="2835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endCxn id="51" idx="0"/>
          </p:cNvCxnSpPr>
          <p:nvPr/>
        </p:nvCxnSpPr>
        <p:spPr>
          <a:xfrm flipV="1">
            <a:off x="1914943" y="3539165"/>
            <a:ext cx="0" cy="281516"/>
          </a:xfrm>
          <a:prstGeom prst="line">
            <a:avLst/>
          </a:prstGeom>
          <a:ln cap="flat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 flipH="1">
            <a:off x="1914943" y="2991379"/>
            <a:ext cx="292099" cy="0"/>
          </a:xfrm>
          <a:prstGeom prst="line">
            <a:avLst/>
          </a:prstGeom>
          <a:ln cap="flat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2165567" y="2771815"/>
            <a:ext cx="62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/>
              <a:t>o</a:t>
            </a:r>
            <a:r>
              <a:rPr lang="en-US" altLang="ja-JP" sz="1400" dirty="0" err="1" smtClean="0"/>
              <a:t>ut:</a:t>
            </a:r>
            <a:r>
              <a:rPr kumimoji="1" lang="en-US" altLang="ja-JP" dirty="0" err="1" smtClean="0"/>
              <a:t>H</a:t>
            </a:r>
            <a:endParaRPr kumimoji="1" lang="ja-JP" altLang="en-US" baseline="-25000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678574" y="3724315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 smtClean="0"/>
              <a:t>In</a:t>
            </a:r>
            <a:r>
              <a:rPr lang="en-US" altLang="ja-JP" dirty="0" err="1" smtClean="0"/>
              <a:t>:</a:t>
            </a:r>
            <a:r>
              <a:rPr lang="en-US" altLang="ja-JP" dirty="0" err="1"/>
              <a:t>L</a:t>
            </a:r>
            <a:endParaRPr kumimoji="1" lang="ja-JP" altLang="en-US" baseline="-25000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414359" y="1481588"/>
            <a:ext cx="328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</a:t>
            </a:r>
            <a:endParaRPr kumimoji="1" lang="ja-JP" altLang="en-US" baseline="-25000" dirty="0"/>
          </a:p>
        </p:txBody>
      </p:sp>
      <p:grpSp>
        <p:nvGrpSpPr>
          <p:cNvPr id="64" name="図形グループ 63"/>
          <p:cNvGrpSpPr/>
          <p:nvPr/>
        </p:nvGrpSpPr>
        <p:grpSpPr>
          <a:xfrm>
            <a:off x="3415615" y="1802661"/>
            <a:ext cx="315387" cy="1417109"/>
            <a:chOff x="2813047" y="1921933"/>
            <a:chExt cx="315387" cy="1417109"/>
          </a:xfrm>
        </p:grpSpPr>
        <p:cxnSp>
          <p:nvCxnSpPr>
            <p:cNvPr id="65" name="直線コネクタ 64"/>
            <p:cNvCxnSpPr/>
            <p:nvPr/>
          </p:nvCxnSpPr>
          <p:spPr>
            <a:xfrm>
              <a:off x="2977004" y="2190750"/>
              <a:ext cx="151430" cy="69850"/>
            </a:xfrm>
            <a:prstGeom prst="line">
              <a:avLst/>
            </a:prstGeom>
            <a:ln cap="rnd">
              <a:solidFill>
                <a:schemeClr val="dk1"/>
              </a:solidFill>
              <a:bevel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コネクタ 65"/>
            <p:cNvCxnSpPr/>
            <p:nvPr/>
          </p:nvCxnSpPr>
          <p:spPr>
            <a:xfrm flipH="1">
              <a:off x="2815166" y="2260600"/>
              <a:ext cx="309035" cy="1333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コネクタ 66"/>
            <p:cNvCxnSpPr/>
            <p:nvPr/>
          </p:nvCxnSpPr>
          <p:spPr>
            <a:xfrm flipH="1" flipV="1">
              <a:off x="2815166" y="2393950"/>
              <a:ext cx="309034" cy="1206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コネクタ 67"/>
            <p:cNvCxnSpPr/>
            <p:nvPr/>
          </p:nvCxnSpPr>
          <p:spPr>
            <a:xfrm flipH="1">
              <a:off x="2813048" y="2514600"/>
              <a:ext cx="309035" cy="1333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コネクタ 68"/>
            <p:cNvCxnSpPr/>
            <p:nvPr/>
          </p:nvCxnSpPr>
          <p:spPr>
            <a:xfrm flipH="1">
              <a:off x="2813047" y="2771775"/>
              <a:ext cx="309035" cy="1333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コネクタ 69"/>
            <p:cNvCxnSpPr/>
            <p:nvPr/>
          </p:nvCxnSpPr>
          <p:spPr>
            <a:xfrm flipH="1" flipV="1">
              <a:off x="2813048" y="2647950"/>
              <a:ext cx="309034" cy="1206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線コネクタ 70"/>
            <p:cNvCxnSpPr/>
            <p:nvPr/>
          </p:nvCxnSpPr>
          <p:spPr>
            <a:xfrm>
              <a:off x="2820369" y="2908300"/>
              <a:ext cx="156634" cy="698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線コネクタ 71"/>
            <p:cNvCxnSpPr/>
            <p:nvPr/>
          </p:nvCxnSpPr>
          <p:spPr>
            <a:xfrm flipH="1" flipV="1">
              <a:off x="2976034" y="1921933"/>
              <a:ext cx="970" cy="268818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線コネクタ 72"/>
            <p:cNvCxnSpPr/>
            <p:nvPr/>
          </p:nvCxnSpPr>
          <p:spPr>
            <a:xfrm flipV="1">
              <a:off x="2976034" y="2978151"/>
              <a:ext cx="0" cy="281516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円/楕円 73"/>
            <p:cNvSpPr/>
            <p:nvPr/>
          </p:nvSpPr>
          <p:spPr>
            <a:xfrm flipV="1">
              <a:off x="2947417" y="3274054"/>
              <a:ext cx="59174" cy="6498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75" name="円/楕円 74"/>
          <p:cNvSpPr/>
          <p:nvPr/>
        </p:nvSpPr>
        <p:spPr>
          <a:xfrm flipV="1">
            <a:off x="3549015" y="3470793"/>
            <a:ext cx="59174" cy="649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76" name="直線コネクタ 75"/>
          <p:cNvCxnSpPr>
            <a:stCxn id="74" idx="2"/>
            <a:endCxn id="75" idx="2"/>
          </p:cNvCxnSpPr>
          <p:nvPr/>
        </p:nvCxnSpPr>
        <p:spPr>
          <a:xfrm flipH="1">
            <a:off x="3549015" y="3187276"/>
            <a:ext cx="970" cy="3160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/>
          <p:cNvCxnSpPr>
            <a:endCxn id="75" idx="0"/>
          </p:cNvCxnSpPr>
          <p:nvPr/>
        </p:nvCxnSpPr>
        <p:spPr>
          <a:xfrm flipV="1">
            <a:off x="3578602" y="3535781"/>
            <a:ext cx="0" cy="281516"/>
          </a:xfrm>
          <a:prstGeom prst="line">
            <a:avLst/>
          </a:prstGeom>
          <a:ln cap="flat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 flipH="1">
            <a:off x="3578602" y="2987995"/>
            <a:ext cx="292099" cy="0"/>
          </a:xfrm>
          <a:prstGeom prst="line">
            <a:avLst/>
          </a:prstGeom>
          <a:ln cap="flat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テキスト ボックス 78"/>
          <p:cNvSpPr txBox="1"/>
          <p:nvPr/>
        </p:nvSpPr>
        <p:spPr>
          <a:xfrm>
            <a:off x="3829226" y="276843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 smtClean="0"/>
              <a:t>o</a:t>
            </a:r>
            <a:r>
              <a:rPr kumimoji="1" lang="en-US" altLang="ja-JP" sz="1400" dirty="0" err="1" smtClean="0"/>
              <a:t>ut:</a:t>
            </a:r>
            <a:r>
              <a:rPr lang="en-US" altLang="ja-JP" dirty="0" err="1"/>
              <a:t>L</a:t>
            </a:r>
            <a:endParaRPr kumimoji="1" lang="ja-JP" altLang="en-US" baseline="-25000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3342233" y="372093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 smtClean="0"/>
              <a:t>In</a:t>
            </a:r>
            <a:r>
              <a:rPr lang="en-US" altLang="ja-JP" dirty="0" err="1" smtClean="0"/>
              <a:t>:</a:t>
            </a:r>
            <a:r>
              <a:rPr lang="en-US" altLang="ja-JP" dirty="0" err="1"/>
              <a:t>L</a:t>
            </a:r>
            <a:endParaRPr kumimoji="1" lang="ja-JP" altLang="en-US" baseline="-25000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5203414" y="1490436"/>
            <a:ext cx="328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</a:t>
            </a:r>
            <a:endParaRPr kumimoji="1" lang="ja-JP" altLang="en-US" baseline="-25000" dirty="0"/>
          </a:p>
        </p:txBody>
      </p:sp>
      <p:grpSp>
        <p:nvGrpSpPr>
          <p:cNvPr id="82" name="図形グループ 81"/>
          <p:cNvGrpSpPr/>
          <p:nvPr/>
        </p:nvGrpSpPr>
        <p:grpSpPr>
          <a:xfrm>
            <a:off x="5204670" y="1811509"/>
            <a:ext cx="315387" cy="1417109"/>
            <a:chOff x="2813047" y="1921933"/>
            <a:chExt cx="315387" cy="1417109"/>
          </a:xfrm>
        </p:grpSpPr>
        <p:cxnSp>
          <p:nvCxnSpPr>
            <p:cNvPr id="83" name="直線コネクタ 82"/>
            <p:cNvCxnSpPr/>
            <p:nvPr/>
          </p:nvCxnSpPr>
          <p:spPr>
            <a:xfrm>
              <a:off x="2977004" y="2190750"/>
              <a:ext cx="151430" cy="69850"/>
            </a:xfrm>
            <a:prstGeom prst="line">
              <a:avLst/>
            </a:prstGeom>
            <a:ln cap="rnd">
              <a:solidFill>
                <a:schemeClr val="dk1"/>
              </a:solidFill>
              <a:bevel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/>
            <p:nvPr/>
          </p:nvCxnSpPr>
          <p:spPr>
            <a:xfrm flipH="1">
              <a:off x="2815166" y="2260600"/>
              <a:ext cx="309035" cy="1333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線コネクタ 84"/>
            <p:cNvCxnSpPr/>
            <p:nvPr/>
          </p:nvCxnSpPr>
          <p:spPr>
            <a:xfrm flipH="1" flipV="1">
              <a:off x="2815166" y="2393950"/>
              <a:ext cx="309034" cy="1206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線コネクタ 85"/>
            <p:cNvCxnSpPr/>
            <p:nvPr/>
          </p:nvCxnSpPr>
          <p:spPr>
            <a:xfrm flipH="1">
              <a:off x="2813048" y="2514600"/>
              <a:ext cx="309035" cy="1333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線コネクタ 86"/>
            <p:cNvCxnSpPr/>
            <p:nvPr/>
          </p:nvCxnSpPr>
          <p:spPr>
            <a:xfrm flipH="1">
              <a:off x="2813047" y="2771775"/>
              <a:ext cx="309035" cy="1333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線コネクタ 87"/>
            <p:cNvCxnSpPr/>
            <p:nvPr/>
          </p:nvCxnSpPr>
          <p:spPr>
            <a:xfrm flipH="1" flipV="1">
              <a:off x="2813048" y="2647950"/>
              <a:ext cx="309034" cy="1206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線コネクタ 88"/>
            <p:cNvCxnSpPr/>
            <p:nvPr/>
          </p:nvCxnSpPr>
          <p:spPr>
            <a:xfrm>
              <a:off x="2820369" y="2908300"/>
              <a:ext cx="156634" cy="698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/>
            <p:nvPr/>
          </p:nvCxnSpPr>
          <p:spPr>
            <a:xfrm flipH="1" flipV="1">
              <a:off x="2976034" y="1921933"/>
              <a:ext cx="970" cy="268818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線コネクタ 90"/>
            <p:cNvCxnSpPr/>
            <p:nvPr/>
          </p:nvCxnSpPr>
          <p:spPr>
            <a:xfrm flipV="1">
              <a:off x="2976034" y="2978151"/>
              <a:ext cx="0" cy="281516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円/楕円 91"/>
            <p:cNvSpPr/>
            <p:nvPr/>
          </p:nvSpPr>
          <p:spPr>
            <a:xfrm flipV="1">
              <a:off x="2947417" y="3274054"/>
              <a:ext cx="59174" cy="6498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93" name="円/楕円 92"/>
          <p:cNvSpPr/>
          <p:nvPr/>
        </p:nvSpPr>
        <p:spPr>
          <a:xfrm flipV="1">
            <a:off x="5338070" y="3479641"/>
            <a:ext cx="59174" cy="649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94" name="直線コネクタ 93"/>
          <p:cNvCxnSpPr>
            <a:endCxn id="93" idx="2"/>
          </p:cNvCxnSpPr>
          <p:nvPr/>
        </p:nvCxnSpPr>
        <p:spPr>
          <a:xfrm>
            <a:off x="5206789" y="3228618"/>
            <a:ext cx="131281" cy="2835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直線コネクタ 94"/>
          <p:cNvCxnSpPr>
            <a:endCxn id="93" idx="0"/>
          </p:cNvCxnSpPr>
          <p:nvPr/>
        </p:nvCxnSpPr>
        <p:spPr>
          <a:xfrm flipV="1">
            <a:off x="5367657" y="3544629"/>
            <a:ext cx="0" cy="281516"/>
          </a:xfrm>
          <a:prstGeom prst="line">
            <a:avLst/>
          </a:prstGeom>
          <a:ln cap="flat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線コネクタ 95"/>
          <p:cNvCxnSpPr/>
          <p:nvPr/>
        </p:nvCxnSpPr>
        <p:spPr>
          <a:xfrm flipH="1">
            <a:off x="5367657" y="2996843"/>
            <a:ext cx="292099" cy="0"/>
          </a:xfrm>
          <a:prstGeom prst="line">
            <a:avLst/>
          </a:prstGeom>
          <a:ln cap="flat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/>
          <p:cNvSpPr txBox="1"/>
          <p:nvPr/>
        </p:nvSpPr>
        <p:spPr>
          <a:xfrm>
            <a:off x="5618281" y="2777279"/>
            <a:ext cx="62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/>
              <a:t>o</a:t>
            </a:r>
            <a:r>
              <a:rPr kumimoji="1" lang="en-US" altLang="ja-JP" sz="1400" dirty="0" err="1" smtClean="0"/>
              <a:t>ut:</a:t>
            </a:r>
            <a:r>
              <a:rPr kumimoji="1" lang="en-US" altLang="ja-JP" dirty="0" err="1" smtClean="0"/>
              <a:t>H</a:t>
            </a:r>
            <a:endParaRPr kumimoji="1" lang="ja-JP" altLang="en-US" baseline="-25000" dirty="0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5131288" y="3729779"/>
            <a:ext cx="525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 smtClean="0"/>
              <a:t>in</a:t>
            </a:r>
            <a:r>
              <a:rPr lang="en-US" altLang="ja-JP" dirty="0" err="1" smtClean="0"/>
              <a:t>:</a:t>
            </a:r>
            <a:r>
              <a:rPr kumimoji="1" lang="en-US" altLang="ja-JP" dirty="0" err="1" smtClean="0"/>
              <a:t>H</a:t>
            </a:r>
            <a:endParaRPr kumimoji="1" lang="ja-JP" altLang="en-US" baseline="-25000" dirty="0"/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7018669" y="1484972"/>
            <a:ext cx="328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</a:t>
            </a:r>
            <a:endParaRPr kumimoji="1" lang="ja-JP" altLang="en-US" baseline="-25000" dirty="0"/>
          </a:p>
        </p:txBody>
      </p:sp>
      <p:grpSp>
        <p:nvGrpSpPr>
          <p:cNvPr id="103" name="図形グループ 102"/>
          <p:cNvGrpSpPr/>
          <p:nvPr/>
        </p:nvGrpSpPr>
        <p:grpSpPr>
          <a:xfrm>
            <a:off x="7019925" y="1806045"/>
            <a:ext cx="315387" cy="1417109"/>
            <a:chOff x="2813047" y="1921933"/>
            <a:chExt cx="315387" cy="1417109"/>
          </a:xfrm>
        </p:grpSpPr>
        <p:cxnSp>
          <p:nvCxnSpPr>
            <p:cNvPr id="104" name="直線コネクタ 103"/>
            <p:cNvCxnSpPr/>
            <p:nvPr/>
          </p:nvCxnSpPr>
          <p:spPr>
            <a:xfrm>
              <a:off x="2977004" y="2190750"/>
              <a:ext cx="151430" cy="69850"/>
            </a:xfrm>
            <a:prstGeom prst="line">
              <a:avLst/>
            </a:prstGeom>
            <a:ln cap="rnd">
              <a:solidFill>
                <a:schemeClr val="dk1"/>
              </a:solidFill>
              <a:bevel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直線コネクタ 104"/>
            <p:cNvCxnSpPr/>
            <p:nvPr/>
          </p:nvCxnSpPr>
          <p:spPr>
            <a:xfrm flipH="1">
              <a:off x="2815166" y="2260600"/>
              <a:ext cx="309035" cy="1333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直線コネクタ 105"/>
            <p:cNvCxnSpPr/>
            <p:nvPr/>
          </p:nvCxnSpPr>
          <p:spPr>
            <a:xfrm flipH="1" flipV="1">
              <a:off x="2815166" y="2393950"/>
              <a:ext cx="309034" cy="1206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直線コネクタ 106"/>
            <p:cNvCxnSpPr/>
            <p:nvPr/>
          </p:nvCxnSpPr>
          <p:spPr>
            <a:xfrm flipH="1">
              <a:off x="2813048" y="2514600"/>
              <a:ext cx="309035" cy="1333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線コネクタ 107"/>
            <p:cNvCxnSpPr/>
            <p:nvPr/>
          </p:nvCxnSpPr>
          <p:spPr>
            <a:xfrm flipH="1">
              <a:off x="2813047" y="2771775"/>
              <a:ext cx="309035" cy="1333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線コネクタ 108"/>
            <p:cNvCxnSpPr/>
            <p:nvPr/>
          </p:nvCxnSpPr>
          <p:spPr>
            <a:xfrm flipH="1" flipV="1">
              <a:off x="2813048" y="2647950"/>
              <a:ext cx="309034" cy="1206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線コネクタ 109"/>
            <p:cNvCxnSpPr/>
            <p:nvPr/>
          </p:nvCxnSpPr>
          <p:spPr>
            <a:xfrm>
              <a:off x="2820369" y="2908300"/>
              <a:ext cx="156634" cy="69850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線コネクタ 110"/>
            <p:cNvCxnSpPr/>
            <p:nvPr/>
          </p:nvCxnSpPr>
          <p:spPr>
            <a:xfrm flipH="1" flipV="1">
              <a:off x="2976034" y="1921933"/>
              <a:ext cx="970" cy="268818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線コネクタ 111"/>
            <p:cNvCxnSpPr/>
            <p:nvPr/>
          </p:nvCxnSpPr>
          <p:spPr>
            <a:xfrm flipV="1">
              <a:off x="2976034" y="2978151"/>
              <a:ext cx="0" cy="281516"/>
            </a:xfrm>
            <a:prstGeom prst="line">
              <a:avLst/>
            </a:prstGeom>
            <a:ln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円/楕円 112"/>
            <p:cNvSpPr/>
            <p:nvPr/>
          </p:nvSpPr>
          <p:spPr>
            <a:xfrm flipV="1">
              <a:off x="2947417" y="3274054"/>
              <a:ext cx="59174" cy="6498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14" name="円/楕円 113"/>
          <p:cNvSpPr/>
          <p:nvPr/>
        </p:nvSpPr>
        <p:spPr>
          <a:xfrm flipV="1">
            <a:off x="7153325" y="3474177"/>
            <a:ext cx="59174" cy="649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15" name="直線コネクタ 114"/>
          <p:cNvCxnSpPr>
            <a:stCxn id="113" idx="2"/>
            <a:endCxn id="114" idx="2"/>
          </p:cNvCxnSpPr>
          <p:nvPr/>
        </p:nvCxnSpPr>
        <p:spPr>
          <a:xfrm flipH="1">
            <a:off x="7153325" y="3190660"/>
            <a:ext cx="970" cy="3160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直線コネクタ 115"/>
          <p:cNvCxnSpPr>
            <a:endCxn id="114" idx="0"/>
          </p:cNvCxnSpPr>
          <p:nvPr/>
        </p:nvCxnSpPr>
        <p:spPr>
          <a:xfrm flipV="1">
            <a:off x="7182912" y="3539165"/>
            <a:ext cx="0" cy="281516"/>
          </a:xfrm>
          <a:prstGeom prst="line">
            <a:avLst/>
          </a:prstGeom>
          <a:ln cap="flat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直線コネクタ 116"/>
          <p:cNvCxnSpPr/>
          <p:nvPr/>
        </p:nvCxnSpPr>
        <p:spPr>
          <a:xfrm flipH="1">
            <a:off x="7182912" y="2991379"/>
            <a:ext cx="292099" cy="0"/>
          </a:xfrm>
          <a:prstGeom prst="line">
            <a:avLst/>
          </a:prstGeom>
          <a:ln cap="flat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8" name="テキスト ボックス 117"/>
          <p:cNvSpPr txBox="1"/>
          <p:nvPr/>
        </p:nvSpPr>
        <p:spPr>
          <a:xfrm>
            <a:off x="7433536" y="2771815"/>
            <a:ext cx="62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/>
              <a:t>o</a:t>
            </a:r>
            <a:r>
              <a:rPr kumimoji="1" lang="en-US" altLang="ja-JP" sz="1400" dirty="0" err="1" smtClean="0"/>
              <a:t>ut:</a:t>
            </a:r>
            <a:r>
              <a:rPr kumimoji="1" lang="en-US" altLang="ja-JP" dirty="0" err="1" smtClean="0"/>
              <a:t>H</a:t>
            </a:r>
            <a:endParaRPr kumimoji="1" lang="ja-JP" altLang="en-US" baseline="-25000" dirty="0"/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6946543" y="3724315"/>
            <a:ext cx="525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 smtClean="0"/>
              <a:t>in</a:t>
            </a:r>
            <a:r>
              <a:rPr lang="en-US" altLang="ja-JP" dirty="0" err="1" smtClean="0"/>
              <a:t>:</a:t>
            </a:r>
            <a:r>
              <a:rPr kumimoji="1" lang="en-US" altLang="ja-JP" dirty="0" err="1" smtClean="0"/>
              <a:t>H</a:t>
            </a:r>
            <a:endParaRPr kumimoji="1" lang="ja-JP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48828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D-FF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7273176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</TotalTime>
  <Words>41</Words>
  <Application>Microsoft Office PowerPoint</Application>
  <PresentationFormat>画面に合わせる (4:3)</PresentationFormat>
  <Paragraphs>39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ＭＳ Ｐゴシック</vt:lpstr>
      <vt:lpstr>Arial</vt:lpstr>
      <vt:lpstr>Calibri</vt:lpstr>
      <vt:lpstr>ホワイト</vt:lpstr>
      <vt:lpstr>PowerPoint プレゼンテーション</vt:lpstr>
      <vt:lpstr>PowerPoint プレゼンテーション</vt:lpstr>
      <vt:lpstr>D-FF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akagi eiji</dc:creator>
  <cp:lastModifiedBy>s950142</cp:lastModifiedBy>
  <cp:revision>13</cp:revision>
  <dcterms:created xsi:type="dcterms:W3CDTF">2016-01-23T11:56:44Z</dcterms:created>
  <dcterms:modified xsi:type="dcterms:W3CDTF">2016-02-03T01:59:05Z</dcterms:modified>
</cp:coreProperties>
</file>