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63595" y="2529205"/>
            <a:ext cx="5676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GESTALT PRINCIPLE IN USER INTERFACE DESIGN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Introduction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According to German psychologists in 1920s the word Gestalt was developed which means ‘shape or form’ which refers to a visual perception principle.It is based on the idea that the human brain will attempt to simplify and organize complex images or designs that consist of many elements , by subconsciously arranging the parts into an organized system that creates a whole, rather than just a series of disparate elements.Our brains are built to see structure and patterns in order for us to better understand the environment that we’re living in.</a:t>
            </a:r>
            <a:r>
              <a:rPr lang="" altLang="en-US"/>
              <a:t>e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Droid Sans Fallback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eo</dc:creator>
  <cp:lastModifiedBy>eo</cp:lastModifiedBy>
  <cp:revision>1</cp:revision>
  <dcterms:created xsi:type="dcterms:W3CDTF">2021-06-29T09:59:26Z</dcterms:created>
  <dcterms:modified xsi:type="dcterms:W3CDTF">2021-06-29T09:59:26Z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