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73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42D8B-D92F-2C45-82B4-DF77A3210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3C18A-42E4-A34F-BB8A-53CED74A5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4A296-8FA2-904C-9CD8-F8144D55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0F2E-9D5D-D349-97A5-5B25491673F4}" type="datetimeFigureOut">
              <a:rPr kumimoji="1" lang="ko-KR" altLang="en-US" smtClean="0"/>
              <a:t>2019. 11. 4.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5ACAC-4B03-BA4C-986E-41349481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04B33-3691-2644-A2FB-E3E6262A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A5E7-CD62-3B42-AAC3-DD5FC8CA62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07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0A97F-785F-2945-A8BA-A5AB27E7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70BA7-0227-FC4D-97F6-4C55A2FB3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D42C0-9752-D84D-A5B7-68B45C91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0F2E-9D5D-D349-97A5-5B25491673F4}" type="datetimeFigureOut">
              <a:rPr kumimoji="1" lang="ko-KR" altLang="en-US" smtClean="0"/>
              <a:t>2019. 11. 4.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BF0FA-C741-BA48-A804-52C151A2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B23B8-FFD1-E64C-9194-3BE19727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A5E7-CD62-3B42-AAC3-DD5FC8CA62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90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AC0072-8E32-0D42-8852-DEA2E4CEA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3CF9FC-5AF8-F649-8446-A7C1D60CF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0EBB1-0E04-3B4C-AEBB-A142B0AB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0F2E-9D5D-D349-97A5-5B25491673F4}" type="datetimeFigureOut">
              <a:rPr kumimoji="1" lang="ko-KR" altLang="en-US" smtClean="0"/>
              <a:t>2019. 11. 4.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17664-FB5B-2444-8B39-75F9DCA2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83FDA-AB3F-1D47-9F5D-AE6E298A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A5E7-CD62-3B42-AAC3-DD5FC8CA62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794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21A8C-E0A4-4B4E-85F5-B0DB0ABE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06807-4715-B442-882E-14DCA365C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6ED9C-88E2-A24E-8433-9A989B1E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0F2E-9D5D-D349-97A5-5B25491673F4}" type="datetimeFigureOut">
              <a:rPr kumimoji="1" lang="ko-KR" altLang="en-US" smtClean="0"/>
              <a:t>2019. 11. 4.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25223-0327-BC48-9F2F-E056E434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B8656-415F-1247-85F2-BC3966B0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A5E7-CD62-3B42-AAC3-DD5FC8CA62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609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5EB75-359A-0748-8E15-B504F89F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76D7F-CBE5-7A4A-B062-F35D61B8E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946C3D-D1C8-1140-AFE0-FE7F0C92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0F2E-9D5D-D349-97A5-5B25491673F4}" type="datetimeFigureOut">
              <a:rPr kumimoji="1" lang="ko-KR" altLang="en-US" smtClean="0"/>
              <a:t>2019. 11. 4.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300CF-CB99-C24D-A5B3-46F91E2F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0E566-93AE-E141-B290-DD578707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A5E7-CD62-3B42-AAC3-DD5FC8CA62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739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14062-309C-B840-8610-CBB46037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FB6D4-2CDD-AE47-A67C-2DC1CB667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83AFDB-43C4-0C4E-AB86-EE2344FE7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87DE83-7BA3-7643-8BA1-808475DD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0F2E-9D5D-D349-97A5-5B25491673F4}" type="datetimeFigureOut">
              <a:rPr kumimoji="1" lang="ko-KR" altLang="en-US" smtClean="0"/>
              <a:t>2019. 11. 4.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F64CD-3B64-4249-B24C-9898EE21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862F7A-3E1D-8343-A498-F1713F98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A5E7-CD62-3B42-AAC3-DD5FC8CA62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599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24176-A132-5C41-9866-659AE746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9F7E0E-F903-E041-9751-EEB71F1A5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4C105-8353-454B-98AA-F7D6B028F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5BDD1-412F-EF4F-A2C9-607FCBCF9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F6AB7-CC87-884B-8D09-2114EC202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B8E00-2A3A-604D-9C7A-65856F47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0F2E-9D5D-D349-97A5-5B25491673F4}" type="datetimeFigureOut">
              <a:rPr kumimoji="1" lang="ko-KR" altLang="en-US" smtClean="0"/>
              <a:t>2019. 11. 4.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926773-B279-E14C-B2F9-97C21283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CFBBC3-0BD7-FC48-9E5A-4A290FB5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A5E7-CD62-3B42-AAC3-DD5FC8CA62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685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716C3-3F8B-594B-B59F-8EFB0D87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B2898B-2EA1-334C-BC1C-6520A6B0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0F2E-9D5D-D349-97A5-5B25491673F4}" type="datetimeFigureOut">
              <a:rPr kumimoji="1" lang="ko-KR" altLang="en-US" smtClean="0"/>
              <a:t>2019. 11. 4.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C8B43A-1615-9D41-9DEF-94330EE0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64C50-B26D-7246-9AA8-3DCC1008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A5E7-CD62-3B42-AAC3-DD5FC8CA62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886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EDBB9C-7C8D-9442-9649-B9262BBE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0F2E-9D5D-D349-97A5-5B25491673F4}" type="datetimeFigureOut">
              <a:rPr kumimoji="1" lang="ko-KR" altLang="en-US" smtClean="0"/>
              <a:t>2019. 11. 4.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A0E2A9-21B8-0A40-A14A-6BB3E317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B4B3D6-1A50-B043-A450-18108F41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A5E7-CD62-3B42-AAC3-DD5FC8CA62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516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243BB-33BC-AF42-A855-A559E63C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68E86-CA5C-A24D-AE27-B25009FD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BCB99E-4F0C-A64F-A844-DBBC0072F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84D4B6-6687-8B48-ADA1-702BCC4D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0F2E-9D5D-D349-97A5-5B25491673F4}" type="datetimeFigureOut">
              <a:rPr kumimoji="1" lang="ko-KR" altLang="en-US" smtClean="0"/>
              <a:t>2019. 11. 4.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5CF90-D674-BF46-B238-24899A8F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AA224C-2784-B847-BF81-FC4E0676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A5E7-CD62-3B42-AAC3-DD5FC8CA62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974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6889E-B8AB-B748-978F-1A7A36D81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912219-20C3-DE40-A025-AC544A533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F229E6-45AF-4848-9C30-0257BFF65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373AA-9F9E-2D4C-B0F5-DAEC7073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0F2E-9D5D-D349-97A5-5B25491673F4}" type="datetimeFigureOut">
              <a:rPr kumimoji="1" lang="ko-KR" altLang="en-US" smtClean="0"/>
              <a:t>2019. 11. 4.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75248-06BD-5948-AB55-BDA43E83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D9E58A-2867-D941-8295-CFB1CD8E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A5E7-CD62-3B42-AAC3-DD5FC8CA62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004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FA25B3-B2A5-DB4E-95B0-8985F9B5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F876C-CEDF-0041-BB99-106084596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4E7DD-35BB-394E-9EF5-6003AAF79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50F2E-9D5D-D349-97A5-5B25491673F4}" type="datetimeFigureOut">
              <a:rPr kumimoji="1" lang="ko-KR" altLang="en-US" smtClean="0"/>
              <a:t>2019. 11. 4.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0F0E4-9C3A-A04E-8BF8-AD0DC7F4A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E3C50-AB9B-9246-95AE-CFD3C17F8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2A5E7-CD62-3B42-AAC3-DD5FC8CA62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302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A9BFE77-E5B3-6E40-AC28-0C482B478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92912"/>
              </p:ext>
            </p:extLst>
          </p:nvPr>
        </p:nvGraphicFramePr>
        <p:xfrm>
          <a:off x="1960081" y="1643865"/>
          <a:ext cx="8128000" cy="640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14634">
                  <a:extLst>
                    <a:ext uri="{9D8B030D-6E8A-4147-A177-3AD203B41FA5}">
                      <a16:colId xmlns:a16="http://schemas.microsoft.com/office/drawing/2014/main" val="372073234"/>
                    </a:ext>
                  </a:extLst>
                </a:gridCol>
                <a:gridCol w="1910993">
                  <a:extLst>
                    <a:ext uri="{9D8B030D-6E8A-4147-A177-3AD203B41FA5}">
                      <a16:colId xmlns:a16="http://schemas.microsoft.com/office/drawing/2014/main" val="323794258"/>
                    </a:ext>
                  </a:extLst>
                </a:gridCol>
                <a:gridCol w="3174715">
                  <a:extLst>
                    <a:ext uri="{9D8B030D-6E8A-4147-A177-3AD203B41FA5}">
                      <a16:colId xmlns:a16="http://schemas.microsoft.com/office/drawing/2014/main" val="1323299641"/>
                    </a:ext>
                  </a:extLst>
                </a:gridCol>
                <a:gridCol w="1827658">
                  <a:extLst>
                    <a:ext uri="{9D8B030D-6E8A-4147-A177-3AD203B41FA5}">
                      <a16:colId xmlns:a16="http://schemas.microsoft.com/office/drawing/2014/main" val="160359507"/>
                    </a:ext>
                  </a:extLst>
                </a:gridCol>
              </a:tblGrid>
              <a:tr h="626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Micro memory</a:t>
                      </a:r>
                      <a:endParaRPr lang="ko-KR" altLang="en-US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Prologues</a:t>
                      </a:r>
                      <a:endParaRPr lang="ko-KR" altLang="en-US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Blocks</a:t>
                      </a:r>
                      <a:endParaRPr lang="ko-KR" altLang="en-US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Epilogues</a:t>
                      </a:r>
                      <a:endParaRPr lang="ko-KR" altLang="en-US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7534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E1FECA-90D9-AB4C-A48F-501BC2AD4987}"/>
              </a:ext>
            </a:extLst>
          </p:cNvPr>
          <p:cNvSpPr txBox="1"/>
          <p:nvPr/>
        </p:nvSpPr>
        <p:spPr>
          <a:xfrm>
            <a:off x="2124467" y="2283944"/>
            <a:ext cx="801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32bytes</a:t>
            </a:r>
            <a:endParaRPr kumimoji="1" lang="ko-KR" altLang="en-US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36A31-6930-1D49-B6EE-722E6A614E90}"/>
              </a:ext>
            </a:extLst>
          </p:cNvPr>
          <p:cNvSpPr txBox="1"/>
          <p:nvPr/>
        </p:nvSpPr>
        <p:spPr>
          <a:xfrm>
            <a:off x="3614790" y="2283944"/>
            <a:ext cx="1059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156bytes</a:t>
            </a:r>
            <a:endParaRPr kumimoji="1" lang="ko-KR" altLang="en-US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090DE-70EC-EE43-A67C-20863542CFFD}"/>
              </a:ext>
            </a:extLst>
          </p:cNvPr>
          <p:cNvSpPr txBox="1"/>
          <p:nvPr/>
        </p:nvSpPr>
        <p:spPr>
          <a:xfrm>
            <a:off x="8678236" y="2283943"/>
            <a:ext cx="1059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156bytes</a:t>
            </a:r>
            <a:endParaRPr kumimoji="1" lang="ko-KR" altLang="en-US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17B9F-F058-0A48-8827-8317ACE47944}"/>
              </a:ext>
            </a:extLst>
          </p:cNvPr>
          <p:cNvSpPr txBox="1"/>
          <p:nvPr/>
        </p:nvSpPr>
        <p:spPr>
          <a:xfrm>
            <a:off x="1457362" y="2701937"/>
            <a:ext cx="1124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micro_memp</a:t>
            </a:r>
            <a:endParaRPr kumimoji="1" lang="ko-KR" altLang="en-US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24FBAB-E2DC-6D4D-9DAD-091D8DB5429D}"/>
              </a:ext>
            </a:extLst>
          </p:cNvPr>
          <p:cNvSpPr txBox="1"/>
          <p:nvPr/>
        </p:nvSpPr>
        <p:spPr>
          <a:xfrm>
            <a:off x="2686548" y="2701937"/>
            <a:ext cx="1124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segl_prolp</a:t>
            </a:r>
            <a:endParaRPr kumimoji="1" lang="ko-KR" altLang="en-US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01F2D-11A5-0E43-8900-64C32DDA9890}"/>
              </a:ext>
            </a:extLst>
          </p:cNvPr>
          <p:cNvSpPr txBox="1"/>
          <p:nvPr/>
        </p:nvSpPr>
        <p:spPr>
          <a:xfrm>
            <a:off x="7741006" y="2701937"/>
            <a:ext cx="1124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segl_epilp</a:t>
            </a:r>
            <a:endParaRPr kumimoji="1" lang="ko-KR" altLang="en-US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27E5C40-0CDC-5B4E-93AB-A812D18B0C16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2018729" y="2328669"/>
            <a:ext cx="715" cy="37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79B4E59-EC0A-7F44-8D81-F9906FB76F6D}"/>
              </a:ext>
            </a:extLst>
          </p:cNvPr>
          <p:cNvCxnSpPr/>
          <p:nvPr/>
        </p:nvCxnSpPr>
        <p:spPr>
          <a:xfrm flipH="1" flipV="1">
            <a:off x="3247914" y="2328669"/>
            <a:ext cx="715" cy="37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CAAB74B-853B-1047-B828-0BBFC9375545}"/>
              </a:ext>
            </a:extLst>
          </p:cNvPr>
          <p:cNvCxnSpPr/>
          <p:nvPr/>
        </p:nvCxnSpPr>
        <p:spPr>
          <a:xfrm flipH="1" flipV="1">
            <a:off x="8303087" y="2328669"/>
            <a:ext cx="715" cy="37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7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FC81F23-A16E-9749-B7C1-6A7039DE0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98947"/>
              </p:ext>
            </p:extLst>
          </p:nvPr>
        </p:nvGraphicFramePr>
        <p:xfrm>
          <a:off x="5095270" y="1233372"/>
          <a:ext cx="1944050" cy="348624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33083">
                  <a:extLst>
                    <a:ext uri="{9D8B030D-6E8A-4147-A177-3AD203B41FA5}">
                      <a16:colId xmlns:a16="http://schemas.microsoft.com/office/drawing/2014/main" val="3041622305"/>
                    </a:ext>
                  </a:extLst>
                </a:gridCol>
                <a:gridCol w="410967">
                  <a:extLst>
                    <a:ext uri="{9D8B030D-6E8A-4147-A177-3AD203B41FA5}">
                      <a16:colId xmlns:a16="http://schemas.microsoft.com/office/drawing/2014/main" val="2112835470"/>
                    </a:ext>
                  </a:extLst>
                </a:gridCol>
              </a:tblGrid>
              <a:tr h="606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Header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639992"/>
                  </a:ext>
                </a:extLst>
              </a:tr>
              <a:tr h="6060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Previous pointer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182698"/>
                  </a:ext>
                </a:extLst>
              </a:tr>
              <a:tr h="6060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Next pointer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99051"/>
                  </a:ext>
                </a:extLst>
              </a:tr>
              <a:tr h="108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Free data</a:t>
                      </a:r>
                    </a:p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and</a:t>
                      </a:r>
                    </a:p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Padding (optional)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208886"/>
                  </a:ext>
                </a:extLst>
              </a:tr>
              <a:tr h="588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Footer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35764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C1D92FE-9BDA-374E-9452-D6E0C6DDE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589041"/>
              </p:ext>
            </p:extLst>
          </p:nvPr>
        </p:nvGraphicFramePr>
        <p:xfrm>
          <a:off x="7374157" y="1233372"/>
          <a:ext cx="1944100" cy="348624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33133">
                  <a:extLst>
                    <a:ext uri="{9D8B030D-6E8A-4147-A177-3AD203B41FA5}">
                      <a16:colId xmlns:a16="http://schemas.microsoft.com/office/drawing/2014/main" val="3041622305"/>
                    </a:ext>
                  </a:extLst>
                </a:gridCol>
                <a:gridCol w="410967">
                  <a:extLst>
                    <a:ext uri="{9D8B030D-6E8A-4147-A177-3AD203B41FA5}">
                      <a16:colId xmlns:a16="http://schemas.microsoft.com/office/drawing/2014/main" val="1252695818"/>
                    </a:ext>
                  </a:extLst>
                </a:gridCol>
              </a:tblGrid>
              <a:tr h="606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Header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639992"/>
                  </a:ext>
                </a:extLst>
              </a:tr>
              <a:tr h="22920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 data</a:t>
                      </a:r>
                    </a:p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and</a:t>
                      </a:r>
                    </a:p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Padding (optional)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182698"/>
                  </a:ext>
                </a:extLst>
              </a:tr>
              <a:tr h="588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Footer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35764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338BE24-AF1B-D14B-AE1F-D5A060B10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70959"/>
              </p:ext>
            </p:extLst>
          </p:nvPr>
        </p:nvGraphicFramePr>
        <p:xfrm>
          <a:off x="537397" y="1233372"/>
          <a:ext cx="1944099" cy="348624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44099">
                  <a:extLst>
                    <a:ext uri="{9D8B030D-6E8A-4147-A177-3AD203B41FA5}">
                      <a16:colId xmlns:a16="http://schemas.microsoft.com/office/drawing/2014/main" val="3041622305"/>
                    </a:ext>
                  </a:extLst>
                </a:gridCol>
              </a:tblGrid>
              <a:tr h="3486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Statistics</a:t>
                      </a:r>
                    </a:p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(size_t)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63999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37122-A9D8-CB49-A453-AF9AEF1AD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077787"/>
              </p:ext>
            </p:extLst>
          </p:nvPr>
        </p:nvGraphicFramePr>
        <p:xfrm>
          <a:off x="2816333" y="1233372"/>
          <a:ext cx="1944100" cy="348624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33182">
                  <a:extLst>
                    <a:ext uri="{9D8B030D-6E8A-4147-A177-3AD203B41FA5}">
                      <a16:colId xmlns:a16="http://schemas.microsoft.com/office/drawing/2014/main" val="3041622305"/>
                    </a:ext>
                  </a:extLst>
                </a:gridCol>
                <a:gridCol w="410918">
                  <a:extLst>
                    <a:ext uri="{9D8B030D-6E8A-4147-A177-3AD203B41FA5}">
                      <a16:colId xmlns:a16="http://schemas.microsoft.com/office/drawing/2014/main" val="4291173112"/>
                    </a:ext>
                  </a:extLst>
                </a:gridCol>
              </a:tblGrid>
              <a:tr h="11620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Previous pointer</a:t>
                      </a:r>
                    </a:p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(NIL)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7639992"/>
                  </a:ext>
                </a:extLst>
              </a:tr>
              <a:tr h="11620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Next pointer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182698"/>
                  </a:ext>
                </a:extLst>
              </a:tr>
              <a:tr h="1162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Footer</a:t>
                      </a:r>
                    </a:p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(0x1)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379905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6AD3908-4C1F-2041-AF2E-7BE77EF4D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839059"/>
              </p:ext>
            </p:extLst>
          </p:nvPr>
        </p:nvGraphicFramePr>
        <p:xfrm>
          <a:off x="9653093" y="1233372"/>
          <a:ext cx="1944100" cy="348624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92085">
                  <a:extLst>
                    <a:ext uri="{9D8B030D-6E8A-4147-A177-3AD203B41FA5}">
                      <a16:colId xmlns:a16="http://schemas.microsoft.com/office/drawing/2014/main" val="3041622305"/>
                    </a:ext>
                  </a:extLst>
                </a:gridCol>
                <a:gridCol w="452015">
                  <a:extLst>
                    <a:ext uri="{9D8B030D-6E8A-4147-A177-3AD203B41FA5}">
                      <a16:colId xmlns:a16="http://schemas.microsoft.com/office/drawing/2014/main" val="1720129749"/>
                    </a:ext>
                  </a:extLst>
                </a:gridCol>
              </a:tblGrid>
              <a:tr h="1162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Header</a:t>
                      </a:r>
                    </a:p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(0x1)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639992"/>
                  </a:ext>
                </a:extLst>
              </a:tr>
              <a:tr h="11620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Previous pointer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182698"/>
                  </a:ext>
                </a:extLst>
              </a:tr>
              <a:tr h="11620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Next pointer</a:t>
                      </a:r>
                    </a:p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(NIL)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79905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1CF7BA3-CF7C-BD44-B193-43A218764572}"/>
              </a:ext>
            </a:extLst>
          </p:cNvPr>
          <p:cNvSpPr txBox="1"/>
          <p:nvPr/>
        </p:nvSpPr>
        <p:spPr>
          <a:xfrm>
            <a:off x="578493" y="4719615"/>
            <a:ext cx="186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Micro memory block</a:t>
            </a:r>
            <a:endParaRPr kumimoji="1" lang="ko-KR" altLang="en-US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69EED-5A8F-CD4D-91F5-5CEF21DFC281}"/>
              </a:ext>
            </a:extLst>
          </p:cNvPr>
          <p:cNvSpPr txBox="1"/>
          <p:nvPr/>
        </p:nvSpPr>
        <p:spPr>
          <a:xfrm>
            <a:off x="2857430" y="4719615"/>
            <a:ext cx="186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Prologue block</a:t>
            </a:r>
            <a:endParaRPr kumimoji="1" lang="ko-KR" altLang="en-US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24DC7-1185-D649-B969-6E5CE6DAE2A6}"/>
              </a:ext>
            </a:extLst>
          </p:cNvPr>
          <p:cNvSpPr txBox="1"/>
          <p:nvPr/>
        </p:nvSpPr>
        <p:spPr>
          <a:xfrm>
            <a:off x="9694190" y="4719614"/>
            <a:ext cx="186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Epilogue block</a:t>
            </a:r>
            <a:endParaRPr kumimoji="1" lang="ko-KR" altLang="en-US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F7C994-6A4D-9D42-93FA-2499762AF2CE}"/>
              </a:ext>
            </a:extLst>
          </p:cNvPr>
          <p:cNvSpPr txBox="1"/>
          <p:nvPr/>
        </p:nvSpPr>
        <p:spPr>
          <a:xfrm>
            <a:off x="5136342" y="4719613"/>
            <a:ext cx="1861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General block</a:t>
            </a:r>
          </a:p>
          <a:p>
            <a:pPr algn="ctr"/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(Free)</a:t>
            </a:r>
            <a:endParaRPr kumimoji="1" lang="ko-KR" altLang="en-US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4DB780-69BD-2A4D-ABAF-F9022173C0B7}"/>
              </a:ext>
            </a:extLst>
          </p:cNvPr>
          <p:cNvSpPr txBox="1"/>
          <p:nvPr/>
        </p:nvSpPr>
        <p:spPr>
          <a:xfrm>
            <a:off x="7415254" y="4719613"/>
            <a:ext cx="1861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General block</a:t>
            </a:r>
          </a:p>
          <a:p>
            <a:pPr algn="ctr"/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(Allocated)</a:t>
            </a:r>
            <a:endParaRPr kumimoji="1" lang="ko-KR" altLang="en-US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90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063A98F-3978-474E-8304-6DDC86048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05557"/>
              </p:ext>
            </p:extLst>
          </p:nvPr>
        </p:nvGraphicFramePr>
        <p:xfrm>
          <a:off x="657981" y="1695712"/>
          <a:ext cx="1944100" cy="223929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33182">
                  <a:extLst>
                    <a:ext uri="{9D8B030D-6E8A-4147-A177-3AD203B41FA5}">
                      <a16:colId xmlns:a16="http://schemas.microsoft.com/office/drawing/2014/main" val="3041622305"/>
                    </a:ext>
                  </a:extLst>
                </a:gridCol>
                <a:gridCol w="410918">
                  <a:extLst>
                    <a:ext uri="{9D8B030D-6E8A-4147-A177-3AD203B41FA5}">
                      <a16:colId xmlns:a16="http://schemas.microsoft.com/office/drawing/2014/main" val="4291173112"/>
                    </a:ext>
                  </a:extLst>
                </a:gridCol>
              </a:tblGrid>
              <a:tr h="7464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Previous pointer</a:t>
                      </a:r>
                    </a:p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(NIL)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7639992"/>
                  </a:ext>
                </a:extLst>
              </a:tr>
              <a:tr h="7464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Next pointer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182698"/>
                  </a:ext>
                </a:extLst>
              </a:tr>
              <a:tr h="746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Footer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37990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0894D7-FCFE-2043-9674-259D86393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03488"/>
              </p:ext>
            </p:extLst>
          </p:nvPr>
        </p:nvGraphicFramePr>
        <p:xfrm>
          <a:off x="9589919" y="1695711"/>
          <a:ext cx="1944100" cy="223929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92085">
                  <a:extLst>
                    <a:ext uri="{9D8B030D-6E8A-4147-A177-3AD203B41FA5}">
                      <a16:colId xmlns:a16="http://schemas.microsoft.com/office/drawing/2014/main" val="3041622305"/>
                    </a:ext>
                  </a:extLst>
                </a:gridCol>
                <a:gridCol w="452015">
                  <a:extLst>
                    <a:ext uri="{9D8B030D-6E8A-4147-A177-3AD203B41FA5}">
                      <a16:colId xmlns:a16="http://schemas.microsoft.com/office/drawing/2014/main" val="1720129749"/>
                    </a:ext>
                  </a:extLst>
                </a:gridCol>
              </a:tblGrid>
              <a:tr h="746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Header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639992"/>
                  </a:ext>
                </a:extLst>
              </a:tr>
              <a:tr h="7464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Previous pointer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182698"/>
                  </a:ext>
                </a:extLst>
              </a:tr>
              <a:tr h="7464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Next pointer</a:t>
                      </a:r>
                    </a:p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(NIL)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79905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32CFDFA-FEA8-D34E-8D3D-CA0DCE023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48685"/>
              </p:ext>
            </p:extLst>
          </p:nvPr>
        </p:nvGraphicFramePr>
        <p:xfrm>
          <a:off x="3174003" y="1695712"/>
          <a:ext cx="1944050" cy="223929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33083">
                  <a:extLst>
                    <a:ext uri="{9D8B030D-6E8A-4147-A177-3AD203B41FA5}">
                      <a16:colId xmlns:a16="http://schemas.microsoft.com/office/drawing/2014/main" val="3041622305"/>
                    </a:ext>
                  </a:extLst>
                </a:gridCol>
                <a:gridCol w="410967">
                  <a:extLst>
                    <a:ext uri="{9D8B030D-6E8A-4147-A177-3AD203B41FA5}">
                      <a16:colId xmlns:a16="http://schemas.microsoft.com/office/drawing/2014/main" val="2112835470"/>
                    </a:ext>
                  </a:extLst>
                </a:gridCol>
              </a:tblGrid>
              <a:tr h="36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Header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639992"/>
                  </a:ext>
                </a:extLst>
              </a:tr>
              <a:tr h="3680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Previous pointer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182698"/>
                  </a:ext>
                </a:extLst>
              </a:tr>
              <a:tr h="3680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Next pointer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99051"/>
                  </a:ext>
                </a:extLst>
              </a:tr>
              <a:tr h="77805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208886"/>
                  </a:ext>
                </a:extLst>
              </a:tr>
              <a:tr h="357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Footer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35764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D6CF054-CDF6-C845-9867-6ADFE6DEE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952"/>
              </p:ext>
            </p:extLst>
          </p:nvPr>
        </p:nvGraphicFramePr>
        <p:xfrm>
          <a:off x="5693644" y="1695712"/>
          <a:ext cx="1944050" cy="223929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33083">
                  <a:extLst>
                    <a:ext uri="{9D8B030D-6E8A-4147-A177-3AD203B41FA5}">
                      <a16:colId xmlns:a16="http://schemas.microsoft.com/office/drawing/2014/main" val="3041622305"/>
                    </a:ext>
                  </a:extLst>
                </a:gridCol>
                <a:gridCol w="410967">
                  <a:extLst>
                    <a:ext uri="{9D8B030D-6E8A-4147-A177-3AD203B41FA5}">
                      <a16:colId xmlns:a16="http://schemas.microsoft.com/office/drawing/2014/main" val="2112835470"/>
                    </a:ext>
                  </a:extLst>
                </a:gridCol>
              </a:tblGrid>
              <a:tr h="36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Header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639992"/>
                  </a:ext>
                </a:extLst>
              </a:tr>
              <a:tr h="3680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Previous pointer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182698"/>
                  </a:ext>
                </a:extLst>
              </a:tr>
              <a:tr h="3680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Next pointer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99051"/>
                  </a:ext>
                </a:extLst>
              </a:tr>
              <a:tr h="77805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208886"/>
                  </a:ext>
                </a:extLst>
              </a:tr>
              <a:tr h="357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Footer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</a:t>
                      </a:r>
                      <a:endParaRPr lang="ko-KR" altLang="en-US" sz="16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357647"/>
                  </a:ext>
                </a:extLst>
              </a:tr>
            </a:tbl>
          </a:graphicData>
        </a:graphic>
      </p:graphicFrame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2AB8F4A2-6A0A-6C47-85E2-AEB0957EDA53}"/>
              </a:ext>
            </a:extLst>
          </p:cNvPr>
          <p:cNvCxnSpPr>
            <a:cxnSpLocks/>
          </p:cNvCxnSpPr>
          <p:nvPr/>
        </p:nvCxnSpPr>
        <p:spPr>
          <a:xfrm flipV="1">
            <a:off x="5114384" y="2075380"/>
            <a:ext cx="575591" cy="369988"/>
          </a:xfrm>
          <a:prstGeom prst="bentConnector3">
            <a:avLst>
              <a:gd name="adj1" fmla="val 3929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53AF5F5E-9213-F44E-8009-0F621F1374D7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5118053" y="2432380"/>
            <a:ext cx="571922" cy="382978"/>
          </a:xfrm>
          <a:prstGeom prst="bentConnector3">
            <a:avLst>
              <a:gd name="adj1" fmla="val 37425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527CD567-21D7-054D-B991-B7AEB2956139}"/>
              </a:ext>
            </a:extLst>
          </p:cNvPr>
          <p:cNvCxnSpPr>
            <a:cxnSpLocks/>
          </p:cNvCxnSpPr>
          <p:nvPr/>
        </p:nvCxnSpPr>
        <p:spPr>
          <a:xfrm flipV="1">
            <a:off x="7638615" y="2058789"/>
            <a:ext cx="575591" cy="369988"/>
          </a:xfrm>
          <a:prstGeom prst="bentConnector3">
            <a:avLst>
              <a:gd name="adj1" fmla="val 3929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5ABA1F87-3415-3C48-AFD0-36F9C5C087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42284" y="2415789"/>
            <a:ext cx="571922" cy="382978"/>
          </a:xfrm>
          <a:prstGeom prst="bentConnector3">
            <a:avLst>
              <a:gd name="adj1" fmla="val 37425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B9FC391-B6A7-0343-9732-8F80365B7A26}"/>
              </a:ext>
            </a:extLst>
          </p:cNvPr>
          <p:cNvCxnSpPr>
            <a:cxnSpLocks/>
          </p:cNvCxnSpPr>
          <p:nvPr/>
        </p:nvCxnSpPr>
        <p:spPr>
          <a:xfrm flipV="1">
            <a:off x="9014328" y="2075380"/>
            <a:ext cx="575591" cy="369988"/>
          </a:xfrm>
          <a:prstGeom prst="bentConnector3">
            <a:avLst>
              <a:gd name="adj1" fmla="val 3929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C4034923-6EA4-6243-ACAA-22C5DE3777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17997" y="2432380"/>
            <a:ext cx="571922" cy="382978"/>
          </a:xfrm>
          <a:prstGeom prst="bentConnector3">
            <a:avLst>
              <a:gd name="adj1" fmla="val 37425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88EC7B57-660C-3A4F-BFDC-CE970124EB02}"/>
              </a:ext>
            </a:extLst>
          </p:cNvPr>
          <p:cNvCxnSpPr>
            <a:cxnSpLocks/>
          </p:cNvCxnSpPr>
          <p:nvPr/>
        </p:nvCxnSpPr>
        <p:spPr>
          <a:xfrm flipV="1">
            <a:off x="2602081" y="2075380"/>
            <a:ext cx="575591" cy="369988"/>
          </a:xfrm>
          <a:prstGeom prst="bentConnector3">
            <a:avLst>
              <a:gd name="adj1" fmla="val 3929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3BB08AA-27CC-F248-B3E1-F10CF5BB03E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06671" y="2442058"/>
            <a:ext cx="571922" cy="382978"/>
          </a:xfrm>
          <a:prstGeom prst="bentConnector3">
            <a:avLst>
              <a:gd name="adj1" fmla="val 37425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656A9D8-1280-FB44-9C9D-FC447D36257E}"/>
              </a:ext>
            </a:extLst>
          </p:cNvPr>
          <p:cNvSpPr txBox="1"/>
          <p:nvPr/>
        </p:nvSpPr>
        <p:spPr>
          <a:xfrm>
            <a:off x="7678791" y="2243783"/>
            <a:ext cx="186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...</a:t>
            </a:r>
            <a:endParaRPr kumimoji="1" lang="ko-KR" altLang="en-US"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7E8D84-34AC-234A-9F4F-220B7B2B9A12}"/>
              </a:ext>
            </a:extLst>
          </p:cNvPr>
          <p:cNvSpPr txBox="1"/>
          <p:nvPr/>
        </p:nvSpPr>
        <p:spPr>
          <a:xfrm>
            <a:off x="699078" y="3935004"/>
            <a:ext cx="186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Prologue</a:t>
            </a:r>
            <a:endParaRPr kumimoji="1" lang="ko-KR" altLang="en-US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8F5B99-CB43-5D46-925F-2E1000608E42}"/>
              </a:ext>
            </a:extLst>
          </p:cNvPr>
          <p:cNvSpPr txBox="1"/>
          <p:nvPr/>
        </p:nvSpPr>
        <p:spPr>
          <a:xfrm>
            <a:off x="9631016" y="3935003"/>
            <a:ext cx="186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Epilogue</a:t>
            </a:r>
            <a:endParaRPr kumimoji="1" lang="ko-KR" altLang="en-US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728688-3231-9A40-9F6C-E1A46181DFBD}"/>
              </a:ext>
            </a:extLst>
          </p:cNvPr>
          <p:cNvSpPr txBox="1"/>
          <p:nvPr/>
        </p:nvSpPr>
        <p:spPr>
          <a:xfrm>
            <a:off x="3216909" y="3935002"/>
            <a:ext cx="186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Free block #1</a:t>
            </a:r>
            <a:endParaRPr kumimoji="1" lang="ko-KR" altLang="en-US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E4ECE9-6138-DD4B-BDEC-5E000C67E276}"/>
              </a:ext>
            </a:extLst>
          </p:cNvPr>
          <p:cNvSpPr txBox="1"/>
          <p:nvPr/>
        </p:nvSpPr>
        <p:spPr>
          <a:xfrm>
            <a:off x="5732881" y="3935002"/>
            <a:ext cx="186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Free block #2</a:t>
            </a:r>
            <a:endParaRPr kumimoji="1" lang="ko-KR" altLang="en-US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62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135</Words>
  <Application>Microsoft Macintosh PowerPoint</Application>
  <PresentationFormat>와이드스크린</PresentationFormat>
  <Paragraphs>74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Apple SD Gothic Neo Medium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7</cp:revision>
  <dcterms:created xsi:type="dcterms:W3CDTF">2019-11-04T00:34:51Z</dcterms:created>
  <dcterms:modified xsi:type="dcterms:W3CDTF">2019-11-04T07:09:17Z</dcterms:modified>
</cp:coreProperties>
</file>