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97" r:id="rId2"/>
    <p:sldId id="3659" r:id="rId3"/>
    <p:sldId id="3660" r:id="rId4"/>
    <p:sldId id="3699" r:id="rId5"/>
    <p:sldId id="3704" r:id="rId6"/>
    <p:sldId id="3703" r:id="rId7"/>
    <p:sldId id="3665" r:id="rId8"/>
    <p:sldId id="3670" r:id="rId9"/>
  </p:sldIdLst>
  <p:sldSz cx="12192000" cy="6858000"/>
  <p:notesSz cx="7102475" cy="102314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55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79CDCA-AB37-41B8-B1B2-983569D6E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46F093-4E1D-42F5-A2B6-C389E73337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99D9EB-2ACD-44FB-B2D6-0D87C327B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E8E68-7362-4362-8337-53A2303C2BF8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C189CF0-6276-454A-8DBC-A6E3E2E15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C7ECDD-6A7D-463C-801A-238035E5C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25E1-086C-41AF-AB6C-9DCBC345AA6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2E5FBBA-2D3B-4B2E-99CD-6929A9E9A8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171" y="323709"/>
            <a:ext cx="2685887" cy="478805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41740A8E-6E58-4BBB-B0F5-475923735D34}"/>
              </a:ext>
            </a:extLst>
          </p:cNvPr>
          <p:cNvSpPr/>
          <p:nvPr userDrawn="1"/>
        </p:nvSpPr>
        <p:spPr>
          <a:xfrm>
            <a:off x="-26853" y="13094"/>
            <a:ext cx="8438645" cy="1008112"/>
          </a:xfrm>
          <a:prstGeom prst="rect">
            <a:avLst/>
          </a:prstGeom>
          <a:solidFill>
            <a:srgbClr val="083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F1C6C36-8CD4-4AFA-9199-5A2C67EC0C49}"/>
              </a:ext>
            </a:extLst>
          </p:cNvPr>
          <p:cNvSpPr/>
          <p:nvPr userDrawn="1"/>
        </p:nvSpPr>
        <p:spPr>
          <a:xfrm>
            <a:off x="8434210" y="13094"/>
            <a:ext cx="261847" cy="1008112"/>
          </a:xfrm>
          <a:prstGeom prst="rect">
            <a:avLst/>
          </a:prstGeom>
          <a:solidFill>
            <a:srgbClr val="B0E2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690D1EB-F94A-41CD-92B1-DE9BC91E6B6A}"/>
              </a:ext>
            </a:extLst>
          </p:cNvPr>
          <p:cNvSpPr/>
          <p:nvPr userDrawn="1"/>
        </p:nvSpPr>
        <p:spPr>
          <a:xfrm>
            <a:off x="8718242" y="13094"/>
            <a:ext cx="261847" cy="1008112"/>
          </a:xfrm>
          <a:prstGeom prst="rect">
            <a:avLst/>
          </a:prstGeom>
          <a:solidFill>
            <a:srgbClr val="83B3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A87BE7E-36A2-457A-B045-9EFF624F3C83}"/>
              </a:ext>
            </a:extLst>
          </p:cNvPr>
          <p:cNvSpPr/>
          <p:nvPr userDrawn="1"/>
        </p:nvSpPr>
        <p:spPr>
          <a:xfrm>
            <a:off x="9002506" y="13094"/>
            <a:ext cx="261847" cy="1008112"/>
          </a:xfrm>
          <a:prstGeom prst="rect">
            <a:avLst/>
          </a:prstGeom>
          <a:solidFill>
            <a:srgbClr val="30A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F8A7778A-AA98-4777-99EB-9A16C4202B2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82061"/>
            <a:ext cx="12192000" cy="17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901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E7A302-7BE4-473D-A9DB-7F0663301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0389262-CBD4-4752-9CDE-34E08ABEC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92970E-A5BA-464C-8713-098091C8F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E8E68-7362-4362-8337-53A2303C2BF8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F6B266-0FBA-419F-AFAF-0D3234C80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0668A9-3633-4698-818E-8FE1506E4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25E1-086C-41AF-AB6C-9DCBC345AA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8132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359161-616F-4950-A305-6508DBADFB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77BD49-7E21-4D80-BB9B-BC321F5B5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5B29B7-4FE9-41BC-B0AA-1BCDAF3F2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E8E68-7362-4362-8337-53A2303C2BF8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308CF3-692B-498A-B3FF-C4793C656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A0F129-D882-41C0-8AEF-A7996FD18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25E1-086C-41AF-AB6C-9DCBC345AA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4295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F89F1E-2952-4069-812F-018546E32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514" y="145627"/>
            <a:ext cx="10515600" cy="76877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6F22CD-8F66-48FE-91A2-243BA8D25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1B2386-CE2C-4B10-8FBE-AEE9DE106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E8E68-7362-4362-8337-53A2303C2BF8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77114B-D688-4A91-9BDF-A21DD49B3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A42A6A-F886-432F-A2C0-D329ABAF7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25E1-086C-41AF-AB6C-9DCBC345AA6C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DB7AA99-4AE6-425C-BA56-2460259E31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171" y="323709"/>
            <a:ext cx="2685887" cy="478805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9B36BDEB-E6E4-4880-84E2-3D4E59718CEA}"/>
              </a:ext>
            </a:extLst>
          </p:cNvPr>
          <p:cNvSpPr/>
          <p:nvPr userDrawn="1"/>
        </p:nvSpPr>
        <p:spPr>
          <a:xfrm>
            <a:off x="-26853" y="13094"/>
            <a:ext cx="8438645" cy="1008112"/>
          </a:xfrm>
          <a:prstGeom prst="rect">
            <a:avLst/>
          </a:prstGeom>
          <a:solidFill>
            <a:srgbClr val="083E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 b="0" dirty="0">
              <a:solidFill>
                <a:schemeClr val="bg1"/>
              </a:solidFill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64A46B9-E25A-49BA-8D24-CA3D422109C8}"/>
              </a:ext>
            </a:extLst>
          </p:cNvPr>
          <p:cNvSpPr/>
          <p:nvPr userDrawn="1"/>
        </p:nvSpPr>
        <p:spPr>
          <a:xfrm>
            <a:off x="8434210" y="13094"/>
            <a:ext cx="261847" cy="1008112"/>
          </a:xfrm>
          <a:prstGeom prst="rect">
            <a:avLst/>
          </a:prstGeom>
          <a:solidFill>
            <a:srgbClr val="B0E2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1700A89-398F-4976-86E5-85BBB2A00AC2}"/>
              </a:ext>
            </a:extLst>
          </p:cNvPr>
          <p:cNvSpPr/>
          <p:nvPr userDrawn="1"/>
        </p:nvSpPr>
        <p:spPr>
          <a:xfrm>
            <a:off x="8718242" y="13094"/>
            <a:ext cx="261847" cy="1008112"/>
          </a:xfrm>
          <a:prstGeom prst="rect">
            <a:avLst/>
          </a:prstGeom>
          <a:solidFill>
            <a:srgbClr val="83B3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3C12FF2-587E-4620-AF08-7106B2FD5F4B}"/>
              </a:ext>
            </a:extLst>
          </p:cNvPr>
          <p:cNvSpPr/>
          <p:nvPr userDrawn="1"/>
        </p:nvSpPr>
        <p:spPr>
          <a:xfrm>
            <a:off x="9002506" y="13094"/>
            <a:ext cx="261847" cy="1008112"/>
          </a:xfrm>
          <a:prstGeom prst="rect">
            <a:avLst/>
          </a:prstGeom>
          <a:solidFill>
            <a:srgbClr val="30A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CCB68C1-03F7-4EB7-84AB-5D0838A29F2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82061"/>
            <a:ext cx="12192000" cy="17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253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270190-1197-46F1-8E28-55C9D3923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3A88CA-6E21-4921-92F8-A7D58E044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153732-4F86-4F8C-B729-228402351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E8E68-7362-4362-8337-53A2303C2BF8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FBAFB3-40EB-47F2-9DCE-C4BFC30CA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1219C8-3A65-4357-BEE2-5243032EE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25E1-086C-41AF-AB6C-9DCBC345AA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5637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BC0776-4A4C-4DCB-B467-E8BEE2804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5C4AD6-AF6B-4F24-BABB-009735608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7FE06BB-96CA-4374-A704-6B0A9041B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CE8212-B9EA-4550-BF6A-45B05B423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E8E68-7362-4362-8337-53A2303C2BF8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D483751-3216-4A7D-8BCA-AEFCDF49F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14D7F5-08AF-497F-89EE-56E460A85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25E1-086C-41AF-AB6C-9DCBC345AA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1213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08B8C7-4D05-4828-8958-6871350F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EE7A9F-3B7C-4023-A882-3D21AB19E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5998DCF-5686-41AA-A682-F680EE602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5139DF-8DD2-4C30-BD69-00C1B41365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578C3C5-4498-4AFF-8129-72CF342A7C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0B45D80-40FD-4F66-8635-83781779D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E8E68-7362-4362-8337-53A2303C2BF8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B64BD29-899F-4901-86CE-8F64440D3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635ED4F-721E-4F7A-B427-D5AA037DB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25E1-086C-41AF-AB6C-9DCBC345AA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5002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87042-24A3-4A80-82C8-6C8C8F0E2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DDCDE8C-0C54-4328-9A4C-BFF1356F8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E8E68-7362-4362-8337-53A2303C2BF8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306D0D-9319-4126-95FC-D785DEE22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8F6A5BD-1234-475F-B31D-A1C3C336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25E1-086C-41AF-AB6C-9DCBC345AA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73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A7268E2-7ED0-4D3F-A759-BBF373EC7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E8E68-7362-4362-8337-53A2303C2BF8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80C17A8-7DE6-4BFA-959F-EA40DD4CC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ED48FCB-9939-456F-85FA-D9F39967A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25E1-086C-41AF-AB6C-9DCBC345AA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9913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24A8FE-2D55-47D3-BED0-0C6B0ABAF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206006-C0BB-4805-A49E-D7CF62BE9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221065-9312-4D3F-94CA-B841770A6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80AE81-1AA4-4DC4-A94A-EA494E367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E8E68-7362-4362-8337-53A2303C2BF8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E7A9F5-B4FB-4E8A-B7CE-421B257A9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7E534E-024B-4E63-9BC9-8E0CC7857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25E1-086C-41AF-AB6C-9DCBC345AA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6458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3DEDB1-D986-4FB8-A940-080964923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6E5F67C-F109-42E7-92E2-2421FF9EF2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F47A88-D70F-40FF-90F6-9170F9BBC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3E3952-A5F1-4A78-A059-E783F83EC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E8E68-7362-4362-8337-53A2303C2BF8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F93D27C-5683-42EC-BAD7-CACA7742F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32FCA8-C6C5-4AC9-AD3A-CBE0B61AF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25E1-086C-41AF-AB6C-9DCBC345AA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738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AB11B0C-1193-4A5B-9007-017F95582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C0C89D-43A5-4181-AD10-5AE3E63A1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D2B846-2D10-4881-A545-4C978CC9ED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E8E68-7362-4362-8337-53A2303C2BF8}" type="datetimeFigureOut">
              <a:rPr lang="pt-BR" smtClean="0"/>
              <a:t>14/08/2024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916864-07B1-43CB-BA64-250D2D22A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507AF1-16E9-4615-BD73-C950663D6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125E1-086C-41AF-AB6C-9DCBC345AA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829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07322A9E-F1EC-405E-8971-BA906EFFC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29674" y="1290909"/>
            <a:ext cx="9702800" cy="5573512"/>
          </a:xfrm>
          <a:custGeom>
            <a:avLst/>
            <a:gdLst>
              <a:gd name="T0" fmla="*/ 1752 w 2038"/>
              <a:gd name="T1" fmla="*/ 1169 h 1169"/>
              <a:gd name="T2" fmla="*/ 1487 w 2038"/>
              <a:gd name="T3" fmla="*/ 334 h 1169"/>
              <a:gd name="T4" fmla="*/ 860 w 2038"/>
              <a:gd name="T5" fmla="*/ 22 h 1169"/>
              <a:gd name="T6" fmla="*/ 199 w 2038"/>
              <a:gd name="T7" fmla="*/ 318 h 1169"/>
              <a:gd name="T8" fmla="*/ 399 w 2038"/>
              <a:gd name="T9" fmla="*/ 1165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8" h="1169">
                <a:moveTo>
                  <a:pt x="1752" y="1169"/>
                </a:moveTo>
                <a:cubicBezTo>
                  <a:pt x="2038" y="928"/>
                  <a:pt x="1673" y="513"/>
                  <a:pt x="1487" y="334"/>
                </a:cubicBezTo>
                <a:cubicBezTo>
                  <a:pt x="1316" y="170"/>
                  <a:pt x="1099" y="43"/>
                  <a:pt x="860" y="22"/>
                </a:cubicBezTo>
                <a:cubicBezTo>
                  <a:pt x="621" y="0"/>
                  <a:pt x="341" y="128"/>
                  <a:pt x="199" y="318"/>
                </a:cubicBezTo>
                <a:cubicBezTo>
                  <a:pt x="0" y="586"/>
                  <a:pt x="184" y="965"/>
                  <a:pt x="399" y="116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5704422-1118-4FD1-95AD-29A064EB8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0451" y="2010741"/>
            <a:ext cx="7373938" cy="4848892"/>
          </a:xfrm>
          <a:custGeom>
            <a:avLst/>
            <a:gdLst>
              <a:gd name="T0" fmla="*/ 1025 w 1549"/>
              <a:gd name="T1" fmla="*/ 1016 h 1017"/>
              <a:gd name="T2" fmla="*/ 1443 w 1549"/>
              <a:gd name="T3" fmla="*/ 592 h 1017"/>
              <a:gd name="T4" fmla="*/ 782 w 1549"/>
              <a:gd name="T5" fmla="*/ 53 h 1017"/>
              <a:gd name="T6" fmla="*/ 150 w 1549"/>
              <a:gd name="T7" fmla="*/ 329 h 1017"/>
              <a:gd name="T8" fmla="*/ 477 w 1549"/>
              <a:gd name="T9" fmla="*/ 1017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9" h="1017">
                <a:moveTo>
                  <a:pt x="1025" y="1016"/>
                </a:moveTo>
                <a:cubicBezTo>
                  <a:pt x="1223" y="971"/>
                  <a:pt x="1549" y="857"/>
                  <a:pt x="1443" y="592"/>
                </a:cubicBezTo>
                <a:cubicBezTo>
                  <a:pt x="1344" y="344"/>
                  <a:pt x="1041" y="111"/>
                  <a:pt x="782" y="53"/>
                </a:cubicBezTo>
                <a:cubicBezTo>
                  <a:pt x="545" y="0"/>
                  <a:pt x="275" y="117"/>
                  <a:pt x="150" y="329"/>
                </a:cubicBezTo>
                <a:cubicBezTo>
                  <a:pt x="0" y="584"/>
                  <a:pt x="243" y="911"/>
                  <a:pt x="477" y="1017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A88B2AAA-B805-498E-A9E6-98B88585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51351" y="1780905"/>
            <a:ext cx="8035925" cy="5083516"/>
          </a:xfrm>
          <a:custGeom>
            <a:avLst/>
            <a:gdLst>
              <a:gd name="T0" fmla="*/ 1302 w 1688"/>
              <a:gd name="T1" fmla="*/ 1066 h 1066"/>
              <a:gd name="T2" fmla="*/ 1613 w 1688"/>
              <a:gd name="T3" fmla="*/ 850 h 1066"/>
              <a:gd name="T4" fmla="*/ 1517 w 1688"/>
              <a:gd name="T5" fmla="*/ 471 h 1066"/>
              <a:gd name="T6" fmla="*/ 798 w 1688"/>
              <a:gd name="T7" fmla="*/ 28 h 1066"/>
              <a:gd name="T8" fmla="*/ 181 w 1688"/>
              <a:gd name="T9" fmla="*/ 333 h 1066"/>
              <a:gd name="T10" fmla="*/ 420 w 1688"/>
              <a:gd name="T11" fmla="*/ 1066 h 10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88" h="1066">
                <a:moveTo>
                  <a:pt x="1302" y="1066"/>
                </a:moveTo>
                <a:cubicBezTo>
                  <a:pt x="1416" y="1024"/>
                  <a:pt x="1551" y="962"/>
                  <a:pt x="1613" y="850"/>
                </a:cubicBezTo>
                <a:cubicBezTo>
                  <a:pt x="1688" y="715"/>
                  <a:pt x="1606" y="575"/>
                  <a:pt x="1517" y="471"/>
                </a:cubicBezTo>
                <a:cubicBezTo>
                  <a:pt x="1336" y="258"/>
                  <a:pt x="1084" y="62"/>
                  <a:pt x="798" y="28"/>
                </a:cubicBezTo>
                <a:cubicBezTo>
                  <a:pt x="559" y="0"/>
                  <a:pt x="317" y="138"/>
                  <a:pt x="181" y="333"/>
                </a:cubicBezTo>
                <a:cubicBezTo>
                  <a:pt x="0" y="592"/>
                  <a:pt x="191" y="907"/>
                  <a:pt x="420" y="10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8">
            <a:extLst>
              <a:ext uri="{FF2B5EF4-FFF2-40B4-BE49-F238E27FC236}">
                <a16:creationId xmlns:a16="http://schemas.microsoft.com/office/drawing/2014/main" id="{9B8051E0-19D7-43E1-BFD9-E6DBFEB3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542347"/>
            <a:ext cx="10334625" cy="6322075"/>
          </a:xfrm>
          <a:custGeom>
            <a:avLst/>
            <a:gdLst>
              <a:gd name="T0" fmla="*/ 1873 w 2171"/>
              <a:gd name="T1" fmla="*/ 1326 h 1326"/>
              <a:gd name="T2" fmla="*/ 1609 w 2171"/>
              <a:gd name="T3" fmla="*/ 473 h 1326"/>
              <a:gd name="T4" fmla="*/ 880 w 2171"/>
              <a:gd name="T5" fmla="*/ 63 h 1326"/>
              <a:gd name="T6" fmla="*/ 0 w 2171"/>
              <a:gd name="T7" fmla="*/ 42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71" h="1326">
                <a:moveTo>
                  <a:pt x="1873" y="1326"/>
                </a:moveTo>
                <a:cubicBezTo>
                  <a:pt x="2171" y="1045"/>
                  <a:pt x="1825" y="678"/>
                  <a:pt x="1609" y="473"/>
                </a:cubicBezTo>
                <a:cubicBezTo>
                  <a:pt x="1406" y="281"/>
                  <a:pt x="1159" y="116"/>
                  <a:pt x="880" y="63"/>
                </a:cubicBezTo>
                <a:cubicBezTo>
                  <a:pt x="545" y="0"/>
                  <a:pt x="214" y="161"/>
                  <a:pt x="0" y="423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9">
            <a:extLst>
              <a:ext uri="{FF2B5EF4-FFF2-40B4-BE49-F238E27FC236}">
                <a16:creationId xmlns:a16="http://schemas.microsoft.com/office/drawing/2014/main" id="{4EDB2B02-86A2-46F5-A4BE-B7D9B10411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6178751"/>
            <a:ext cx="504825" cy="681527"/>
          </a:xfrm>
          <a:custGeom>
            <a:avLst/>
            <a:gdLst>
              <a:gd name="T0" fmla="*/ 0 w 106"/>
              <a:gd name="T1" fmla="*/ 0 h 143"/>
              <a:gd name="T2" fmla="*/ 106 w 106"/>
              <a:gd name="T3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6" h="143">
                <a:moveTo>
                  <a:pt x="0" y="0"/>
                </a:moveTo>
                <a:cubicBezTo>
                  <a:pt x="35" y="54"/>
                  <a:pt x="70" y="101"/>
                  <a:pt x="106" y="143"/>
                </a:cubicBezTo>
              </a:path>
            </a:pathLst>
          </a:custGeom>
          <a:noFill/>
          <a:ln w="4763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0">
            <a:extLst>
              <a:ext uri="{FF2B5EF4-FFF2-40B4-BE49-F238E27FC236}">
                <a16:creationId xmlns:a16="http://schemas.microsoft.com/office/drawing/2014/main" id="{43954639-FB5D-41F4-9560-6F6DFE778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59376"/>
            <a:ext cx="11091863" cy="6923796"/>
          </a:xfrm>
          <a:custGeom>
            <a:avLst/>
            <a:gdLst>
              <a:gd name="T0" fmla="*/ 2046 w 2330"/>
              <a:gd name="T1" fmla="*/ 1452 h 1452"/>
              <a:gd name="T2" fmla="*/ 1813 w 2330"/>
              <a:gd name="T3" fmla="*/ 601 h 1452"/>
              <a:gd name="T4" fmla="*/ 956 w 2330"/>
              <a:gd name="T5" fmla="*/ 97 h 1452"/>
              <a:gd name="T6" fmla="*/ 0 w 2330"/>
              <a:gd name="T7" fmla="*/ 366 h 1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30" h="1452">
                <a:moveTo>
                  <a:pt x="2046" y="1452"/>
                </a:moveTo>
                <a:cubicBezTo>
                  <a:pt x="2330" y="1153"/>
                  <a:pt x="2049" y="821"/>
                  <a:pt x="1813" y="601"/>
                </a:cubicBezTo>
                <a:cubicBezTo>
                  <a:pt x="1569" y="375"/>
                  <a:pt x="1282" y="179"/>
                  <a:pt x="956" y="97"/>
                </a:cubicBezTo>
                <a:cubicBezTo>
                  <a:pt x="572" y="0"/>
                  <a:pt x="292" y="101"/>
                  <a:pt x="0" y="366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12">
            <a:extLst>
              <a:ext uri="{FF2B5EF4-FFF2-40B4-BE49-F238E27FC236}">
                <a16:creationId xmlns:a16="http://schemas.microsoft.com/office/drawing/2014/main" id="{E898931C-0323-41FA-A036-20F818B1F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1057275" cy="614491"/>
          </a:xfrm>
          <a:custGeom>
            <a:avLst/>
            <a:gdLst>
              <a:gd name="T0" fmla="*/ 222 w 222"/>
              <a:gd name="T1" fmla="*/ 0 h 129"/>
              <a:gd name="T2" fmla="*/ 0 w 222"/>
              <a:gd name="T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2" h="129">
                <a:moveTo>
                  <a:pt x="222" y="0"/>
                </a:moveTo>
                <a:cubicBezTo>
                  <a:pt x="152" y="35"/>
                  <a:pt x="76" y="78"/>
                  <a:pt x="0" y="129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14">
            <a:extLst>
              <a:ext uri="{FF2B5EF4-FFF2-40B4-BE49-F238E27FC236}">
                <a16:creationId xmlns:a16="http://schemas.microsoft.com/office/drawing/2014/main" id="{89AFE9DD-0792-4B98-B4EB-97ACA17E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01" y="-6705"/>
            <a:ext cx="595313" cy="352734"/>
          </a:xfrm>
          <a:custGeom>
            <a:avLst/>
            <a:gdLst>
              <a:gd name="T0" fmla="*/ 125 w 125"/>
              <a:gd name="T1" fmla="*/ 0 h 74"/>
              <a:gd name="T2" fmla="*/ 0 w 125"/>
              <a:gd name="T3" fmla="*/ 74 h 7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25" h="74">
                <a:moveTo>
                  <a:pt x="125" y="0"/>
                </a:moveTo>
                <a:cubicBezTo>
                  <a:pt x="85" y="22"/>
                  <a:pt x="43" y="47"/>
                  <a:pt x="0" y="74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3981F5C4-9AE1-404E-AF44-A4E6DB374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061" y="-1916"/>
            <a:ext cx="357188" cy="213875"/>
          </a:xfrm>
          <a:custGeom>
            <a:avLst/>
            <a:gdLst>
              <a:gd name="T0" fmla="*/ 75 w 75"/>
              <a:gd name="T1" fmla="*/ 0 h 45"/>
              <a:gd name="T2" fmla="*/ 0 w 75"/>
              <a:gd name="T3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5" h="45">
                <a:moveTo>
                  <a:pt x="75" y="0"/>
                </a:moveTo>
                <a:cubicBezTo>
                  <a:pt x="50" y="14"/>
                  <a:pt x="25" y="29"/>
                  <a:pt x="0" y="45"/>
                </a:cubicBezTo>
              </a:path>
            </a:pathLst>
          </a:custGeom>
          <a:noFill/>
          <a:ln w="12700" cap="flat">
            <a:solidFill>
              <a:schemeClr val="tx1">
                <a:alpha val="20000"/>
              </a:schemeClr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1">
            <a:extLst>
              <a:ext uri="{FF2B5EF4-FFF2-40B4-BE49-F238E27FC236}">
                <a16:creationId xmlns:a16="http://schemas.microsoft.com/office/drawing/2014/main" id="{763C1781-8726-4FAC-8C45-FF40376BE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426601" y="-1916"/>
            <a:ext cx="5788025" cy="6847184"/>
          </a:xfrm>
          <a:custGeom>
            <a:avLst/>
            <a:gdLst>
              <a:gd name="T0" fmla="*/ 1094 w 1216"/>
              <a:gd name="T1" fmla="*/ 1436 h 1436"/>
              <a:gd name="T2" fmla="*/ 709 w 1216"/>
              <a:gd name="T3" fmla="*/ 551 h 1436"/>
              <a:gd name="T4" fmla="*/ 0 w 1216"/>
              <a:gd name="T5" fmla="*/ 0 h 1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6" h="1436">
                <a:moveTo>
                  <a:pt x="1094" y="1436"/>
                </a:moveTo>
                <a:cubicBezTo>
                  <a:pt x="1216" y="1114"/>
                  <a:pt x="904" y="770"/>
                  <a:pt x="709" y="551"/>
                </a:cubicBezTo>
                <a:cubicBezTo>
                  <a:pt x="509" y="327"/>
                  <a:pt x="274" y="127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21">
            <a:extLst>
              <a:ext uri="{FF2B5EF4-FFF2-40B4-BE49-F238E27FC236}">
                <a16:creationId xmlns:a16="http://schemas.microsoft.com/office/drawing/2014/main" id="{301491B5-56C7-43DC-A3D9-861EECCA0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235014" y="2872"/>
            <a:ext cx="2951163" cy="2555325"/>
          </a:xfrm>
          <a:custGeom>
            <a:avLst/>
            <a:gdLst>
              <a:gd name="T0" fmla="*/ 620 w 620"/>
              <a:gd name="T1" fmla="*/ 536 h 536"/>
              <a:gd name="T2" fmla="*/ 0 w 620"/>
              <a:gd name="T3" fmla="*/ 0 h 5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0" h="536">
                <a:moveTo>
                  <a:pt x="620" y="536"/>
                </a:moveTo>
                <a:cubicBezTo>
                  <a:pt x="404" y="314"/>
                  <a:pt x="196" y="138"/>
                  <a:pt x="0" y="0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22">
            <a:extLst>
              <a:ext uri="{FF2B5EF4-FFF2-40B4-BE49-F238E27FC236}">
                <a16:creationId xmlns:a16="http://schemas.microsoft.com/office/drawing/2014/main" id="{237E2353-22DF-46E0-A200-FB30F8F39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020826" y="-1916"/>
            <a:ext cx="2165350" cy="1358265"/>
          </a:xfrm>
          <a:custGeom>
            <a:avLst/>
            <a:gdLst>
              <a:gd name="T0" fmla="*/ 0 w 455"/>
              <a:gd name="T1" fmla="*/ 0 h 285"/>
              <a:gd name="T2" fmla="*/ 455 w 455"/>
              <a:gd name="T3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5" h="285">
                <a:moveTo>
                  <a:pt x="0" y="0"/>
                </a:moveTo>
                <a:cubicBezTo>
                  <a:pt x="153" y="85"/>
                  <a:pt x="308" y="180"/>
                  <a:pt x="455" y="285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23">
            <a:extLst>
              <a:ext uri="{FF2B5EF4-FFF2-40B4-BE49-F238E27FC236}">
                <a16:creationId xmlns:a16="http://schemas.microsoft.com/office/drawing/2014/main" id="{DD6138DB-057B-45F7-A5F4-E7BFDA20D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90826" y="-1916"/>
            <a:ext cx="895350" cy="534687"/>
          </a:xfrm>
          <a:custGeom>
            <a:avLst/>
            <a:gdLst>
              <a:gd name="T0" fmla="*/ 0 w 188"/>
              <a:gd name="T1" fmla="*/ 0 h 112"/>
              <a:gd name="T2" fmla="*/ 188 w 188"/>
              <a:gd name="T3" fmla="*/ 112 h 11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8" h="112">
                <a:moveTo>
                  <a:pt x="0" y="0"/>
                </a:moveTo>
                <a:cubicBezTo>
                  <a:pt x="63" y="36"/>
                  <a:pt x="126" y="73"/>
                  <a:pt x="188" y="112"/>
                </a:cubicBezTo>
              </a:path>
            </a:pathLst>
          </a:custGeom>
          <a:noFill/>
          <a:ln w="9525" cap="flat">
            <a:solidFill>
              <a:schemeClr val="tx1">
                <a:alpha val="2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79A54AB1-B64F-4843-BFAB-81CB74E6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752078" y="2218040"/>
            <a:ext cx="4418757" cy="4259609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BDC455-2215-4113-818F-24AA42245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8537" y="1823514"/>
            <a:ext cx="4569178" cy="1178847"/>
          </a:xfrm>
        </p:spPr>
        <p:txBody>
          <a:bodyPr>
            <a:normAutofit/>
          </a:bodyPr>
          <a:lstStyle/>
          <a:p>
            <a:r>
              <a:rPr lang="pt-BR" sz="5400" b="1" dirty="0">
                <a:latin typeface="Agency FB" panose="020B0503020202020204" pitchFamily="34" charset="0"/>
              </a:rPr>
              <a:t>BANCO DE DADOS</a:t>
            </a:r>
          </a:p>
        </p:txBody>
      </p:sp>
      <p:sp>
        <p:nvSpPr>
          <p:cNvPr id="19" name="Subtítulo 2">
            <a:extLst>
              <a:ext uri="{FF2B5EF4-FFF2-40B4-BE49-F238E27FC236}">
                <a16:creationId xmlns:a16="http://schemas.microsoft.com/office/drawing/2014/main" id="{57E32240-E922-40A6-8CBF-103018B3C453}"/>
              </a:ext>
            </a:extLst>
          </p:cNvPr>
          <p:cNvSpPr txBox="1">
            <a:spLocks/>
          </p:cNvSpPr>
          <p:nvPr/>
        </p:nvSpPr>
        <p:spPr>
          <a:xfrm>
            <a:off x="7779566" y="5402663"/>
            <a:ext cx="4023089" cy="776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/>
              <a:t>Profª</a:t>
            </a:r>
            <a:r>
              <a:rPr lang="pt-BR" dirty="0"/>
              <a:t>. Danielle Amorim</a:t>
            </a:r>
          </a:p>
          <a:p>
            <a:r>
              <a:rPr lang="pt-BR" dirty="0"/>
              <a:t>danielle.christina@estacio.br</a:t>
            </a:r>
          </a:p>
        </p:txBody>
      </p:sp>
      <p:pic>
        <p:nvPicPr>
          <p:cNvPr id="1030" name="Picture 6" descr="Que tipo de Banco de Dados utilizar | Solvim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6" r="18335"/>
          <a:stretch/>
        </p:blipFill>
        <p:spPr bwMode="auto">
          <a:xfrm>
            <a:off x="1635024" y="1354804"/>
            <a:ext cx="4688447" cy="396328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90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56A66-8510-4739-BC42-4957610D8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TEMA DA AULA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A79382-A0D5-468D-8FD2-1D5A58097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456" y="1488000"/>
            <a:ext cx="10727226" cy="4631446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1 . </a:t>
            </a:r>
            <a:r>
              <a:rPr lang="pt-BR" b="1" dirty="0"/>
              <a:t>SISTEMA DE BANCO DE DADOS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Esta aula tem como objetivo:</a:t>
            </a:r>
          </a:p>
          <a:p>
            <a:pPr marL="0" indent="0">
              <a:buNone/>
            </a:pPr>
            <a:r>
              <a:rPr lang="pt-BR" dirty="0"/>
              <a:t>- Apresentar os principais conceitos de Banco de Dados.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2150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FCBE28-53DF-47A2-AB73-D872D7EE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Situação-problema: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1D4511-2370-4D7F-B896-565656A50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592" y="1403594"/>
            <a:ext cx="10919792" cy="4351338"/>
          </a:xfrm>
        </p:spPr>
        <p:txBody>
          <a:bodyPr>
            <a:normAutofit fontScale="92500" lnSpcReduction="20000"/>
          </a:bodyPr>
          <a:lstStyle/>
          <a:p>
            <a:r>
              <a:rPr lang="pt-BR" sz="3200" dirty="0"/>
              <a:t>Nos dias atuais é dito que os dados são o novo petróleo, ou seja, o bem mais valioso existente. Será que essa afirmação é válida? </a:t>
            </a:r>
          </a:p>
          <a:p>
            <a:r>
              <a:rPr lang="pt-BR" sz="3200" dirty="0"/>
              <a:t>Isso nos leva a pensar no porquê precisamos aprender sobre banco dados e qual sua importância para os sistemas computacionais. </a:t>
            </a:r>
          </a:p>
          <a:p>
            <a:r>
              <a:rPr lang="pt-BR" sz="3200" dirty="0"/>
              <a:t>Tendo os dados tanta importância em uma sociedade digital, é natural que se tenha uma preocupação nos relacionamentos dos mesmos.</a:t>
            </a:r>
          </a:p>
          <a:p>
            <a:r>
              <a:rPr lang="pt-BR" sz="3200" dirty="0"/>
              <a:t>Isso nos leva a um último questionamento: Como utilizar uma abordagem que combine armazenamento eficiente com a possibilidade de estabelecer corretamente relacionamento entre eles?</a:t>
            </a:r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409662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1D4511-2370-4D7F-B896-565656A50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26" y="1403594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pt-BR" sz="4400" b="1" dirty="0"/>
          </a:p>
          <a:p>
            <a:pPr marL="0" indent="0" algn="ctr">
              <a:buNone/>
            </a:pPr>
            <a:endParaRPr lang="pt-BR" sz="4400" b="1" dirty="0"/>
          </a:p>
          <a:p>
            <a:pPr marL="0" indent="0" algn="ctr">
              <a:buNone/>
            </a:pPr>
            <a:r>
              <a:rPr lang="pt-BR" sz="4400" b="1" dirty="0"/>
              <a:t>O que é </a:t>
            </a:r>
          </a:p>
          <a:p>
            <a:pPr marL="0" indent="0" algn="ctr">
              <a:buNone/>
            </a:pPr>
            <a:r>
              <a:rPr lang="pt-BR" sz="4400" b="1" dirty="0"/>
              <a:t>BANCO DE DADOS??</a:t>
            </a:r>
          </a:p>
        </p:txBody>
      </p:sp>
      <p:pic>
        <p:nvPicPr>
          <p:cNvPr id="1026" name="Picture 2" descr="Ponto de interrogação - ícones de logotipo grátis">
            <a:extLst>
              <a:ext uri="{FF2B5EF4-FFF2-40B4-BE49-F238E27FC236}">
                <a16:creationId xmlns:a16="http://schemas.microsoft.com/office/drawing/2014/main" id="{CD99E07D-13C4-ED35-ECC1-B0F3515ED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5256" y="1769354"/>
            <a:ext cx="2957391" cy="295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Ponto de interrogação - ícones de logotipo grátis">
            <a:extLst>
              <a:ext uri="{FF2B5EF4-FFF2-40B4-BE49-F238E27FC236}">
                <a16:creationId xmlns:a16="http://schemas.microsoft.com/office/drawing/2014/main" id="{8C131D66-09CF-B7E8-DA8E-91CB5E06A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03" y="1769354"/>
            <a:ext cx="2957391" cy="295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365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8F2C8-D9AC-08BD-9274-93E920FCF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F6E71F-42C3-605F-AAE1-E4AF5345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Vídeo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BE9E85-8CAB-E4A3-2AD6-2A6DDCF5E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3594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b="1" dirty="0"/>
              <a:t>Porque é INTERESSANTE APRENDER esse assunto?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FB77F5A-29EE-A928-5E4D-E775622E4DD4}"/>
              </a:ext>
            </a:extLst>
          </p:cNvPr>
          <p:cNvSpPr txBox="1"/>
          <p:nvPr/>
        </p:nvSpPr>
        <p:spPr>
          <a:xfrm>
            <a:off x="4548324" y="3579263"/>
            <a:ext cx="43876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000000"/>
                </a:solidFill>
                <a:latin typeface="Calibri" panose="020F0502020204030204" pitchFamily="34" charset="0"/>
              </a:rPr>
              <a:t>https://youtu.be/XfO3TRvESBo</a:t>
            </a:r>
            <a:endParaRPr lang="pt-BR" sz="2400" dirty="0"/>
          </a:p>
        </p:txBody>
      </p:sp>
      <p:pic>
        <p:nvPicPr>
          <p:cNvPr id="9" name="Imagem 8" descr="Uma imagem contendo Forma&#10;&#10;Descrição gerada automaticamente">
            <a:extLst>
              <a:ext uri="{FF2B5EF4-FFF2-40B4-BE49-F238E27FC236}">
                <a16:creationId xmlns:a16="http://schemas.microsoft.com/office/drawing/2014/main" id="{3252DB5C-6C09-9709-6034-B6E3BE4FF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992" y="3057232"/>
            <a:ext cx="2694033" cy="239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209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FCBE28-53DF-47A2-AB73-D872D7EE3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Responda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1D4511-2370-4D7F-B896-565656A50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3594"/>
            <a:ext cx="10515600" cy="4351338"/>
          </a:xfrm>
        </p:spPr>
        <p:txBody>
          <a:bodyPr>
            <a:normAutofit/>
          </a:bodyPr>
          <a:lstStyle/>
          <a:p>
            <a:r>
              <a:rPr lang="pt-BR" sz="4400" b="1" dirty="0"/>
              <a:t>O que é BANCO DE DADOS?</a:t>
            </a:r>
          </a:p>
          <a:p>
            <a:r>
              <a:rPr lang="pt-BR" sz="4400" b="1" dirty="0"/>
              <a:t>Porque guardar as informações em BD?</a:t>
            </a:r>
          </a:p>
          <a:p>
            <a:r>
              <a:rPr lang="pt-BR" sz="4400" b="1" dirty="0"/>
              <a:t>Quais os elementos de um BD?</a:t>
            </a:r>
          </a:p>
          <a:p>
            <a:r>
              <a:rPr lang="pt-BR" sz="4400" b="1" dirty="0"/>
              <a:t>O que é SQL?</a:t>
            </a:r>
          </a:p>
          <a:p>
            <a:r>
              <a:rPr lang="pt-BR" sz="4400" b="1" dirty="0"/>
              <a:t>O que é DBA?</a:t>
            </a:r>
          </a:p>
        </p:txBody>
      </p:sp>
    </p:spTree>
    <p:extLst>
      <p:ext uri="{BB962C8B-B14F-4D97-AF65-F5344CB8AC3E}">
        <p14:creationId xmlns:p14="http://schemas.microsoft.com/office/powerpoint/2010/main" val="174559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8070CF-63CB-4FA3-B9A0-EE86C7FB6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pt-BR" sz="3200" b="1" i="0" u="none" strike="noStrike" kern="1200" cap="all" spc="0" normalizeH="0" noProof="0" dirty="0">
                <a:ln>
                  <a:noFill/>
                </a:ln>
                <a:effectLst/>
                <a:uLnTx/>
                <a:uFillTx/>
                <a:latin typeface="TimesNewRomanPSMT"/>
                <a:ea typeface="+mn-ea"/>
                <a:cs typeface="+mn-cs"/>
              </a:rPr>
              <a:t>APRENDA +</a:t>
            </a:r>
            <a:endParaRPr lang="pt-BR" sz="6600" b="1" cap="all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4B2515-BB0A-46C9-9F1D-81AD900FA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281" y="1402212"/>
            <a:ext cx="9433340" cy="768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200" b="1" dirty="0"/>
              <a:t>Como é o aprendizado de banco de dados?</a:t>
            </a:r>
            <a:r>
              <a:rPr lang="pt-BR" sz="2400" b="1" dirty="0"/>
              <a:t> </a:t>
            </a:r>
          </a:p>
          <a:p>
            <a:pPr marL="0" indent="0">
              <a:buNone/>
            </a:pPr>
            <a:r>
              <a:rPr lang="pt-BR" sz="2400" dirty="0"/>
              <a:t>Ouça o </a:t>
            </a:r>
            <a:r>
              <a:rPr lang="pt-BR" sz="2400" dirty="0" err="1"/>
              <a:t>podcast</a:t>
            </a:r>
            <a:r>
              <a:rPr lang="pt-BR" sz="2400" dirty="0"/>
              <a:t>: </a:t>
            </a:r>
          </a:p>
          <a:p>
            <a:pPr marL="0" indent="0">
              <a:buNone/>
            </a:pPr>
            <a:r>
              <a:rPr lang="pt-BR" sz="2400" dirty="0"/>
              <a:t>https://databasecast.com.br/databasecast62bancodedadosnasaladeaula. 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228569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DÚVIDAS?</a:t>
            </a:r>
          </a:p>
        </p:txBody>
      </p:sp>
      <p:pic>
        <p:nvPicPr>
          <p:cNvPr id="4" name="Picture 4" descr="http://wordpress.concurseirosolitario.com.br/wp-content/uploads/2015/02/duvida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528" y="1466640"/>
            <a:ext cx="6313140" cy="469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26777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14911</TotalTime>
  <Words>221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Agency FB</vt:lpstr>
      <vt:lpstr>Arial</vt:lpstr>
      <vt:lpstr>Calibri</vt:lpstr>
      <vt:lpstr>Calibri Light</vt:lpstr>
      <vt:lpstr>Rockwell</vt:lpstr>
      <vt:lpstr>TimesNewRomanPSMT</vt:lpstr>
      <vt:lpstr>Tema do Office</vt:lpstr>
      <vt:lpstr>BANCO DE DADOS</vt:lpstr>
      <vt:lpstr>TEMA DA AULA</vt:lpstr>
      <vt:lpstr>Situação-problema: </vt:lpstr>
      <vt:lpstr>Apresentação do PowerPoint</vt:lpstr>
      <vt:lpstr>Vídeo</vt:lpstr>
      <vt:lpstr>Responda</vt:lpstr>
      <vt:lpstr>APRENDA +</vt:lpstr>
      <vt:lpstr>DÚVIDAS?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de Serviços de T.I</dc:title>
  <dc:creator>Odecilia Barreira</dc:creator>
  <cp:lastModifiedBy>Danielle Christina Costa Amorim</cp:lastModifiedBy>
  <cp:revision>140</cp:revision>
  <cp:lastPrinted>2022-08-16T15:32:32Z</cp:lastPrinted>
  <dcterms:created xsi:type="dcterms:W3CDTF">2020-02-04T01:56:43Z</dcterms:created>
  <dcterms:modified xsi:type="dcterms:W3CDTF">2024-08-14T03:34:29Z</dcterms:modified>
</cp:coreProperties>
</file>