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98"/>
    <p:restoredTop sz="91481"/>
  </p:normalViewPr>
  <p:slideViewPr>
    <p:cSldViewPr snapToGrid="0" snapToObjects="1">
      <p:cViewPr>
        <p:scale>
          <a:sx n="86" d="100"/>
          <a:sy n="86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43F0-3DCC-7E4D-8066-72B5F460EA20}" type="datetimeFigureOut">
              <a:rPr lang="en-US" smtClean="0"/>
              <a:t>5/31/20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8A208-B538-A443-8AF9-C74EC34A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8A208-B538-A443-8AF9-C74EC34A4F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0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1" descr="RU_SIG_ST_PMS186_100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9911"/>
            <a:ext cx="2388463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38296" y="412687"/>
            <a:ext cx="3615504" cy="620584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771" y="323597"/>
            <a:ext cx="3477417" cy="8224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214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3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8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0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4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9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ileenblum/Music-Project" TargetMode="External"/><Relationship Id="rId3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rklyrics.com/" TargetMode="External"/><Relationship Id="rId4" Type="http://schemas.openxmlformats.org/officeDocument/2006/relationships/hyperlink" Target="http://www.azlyrics.com)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eileen.blum@rutgers.edu" TargetMode="External"/><Relationship Id="rId4" Type="http://schemas.openxmlformats.org/officeDocument/2006/relationships/hyperlink" Target="mailto:hernandezpalomares.1@osu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ileenblum/Music-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Metal or Not?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48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Team 3: Eileen Blum and </a:t>
            </a:r>
            <a:r>
              <a:rPr lang="en-US" dirty="0"/>
              <a:t>Roberto Hernández </a:t>
            </a:r>
            <a:r>
              <a:rPr lang="en-US" dirty="0" err="1"/>
              <a:t>Palomares</a:t>
            </a:r>
            <a:endParaRPr lang="en-US" dirty="0" smtClean="0"/>
          </a:p>
          <a:p>
            <a:r>
              <a:rPr lang="en-US" sz="2200" i="1" dirty="0" smtClean="0"/>
              <a:t>Building a model to classify if song lyrics are of the metal genre or not?</a:t>
            </a:r>
          </a:p>
          <a:p>
            <a:r>
              <a:rPr lang="en-US" sz="2200" b="1" dirty="0" smtClean="0">
                <a:hlinkClick r:id="rId2"/>
              </a:rPr>
              <a:t>https://github.com/eileenblum/Music-Project</a:t>
            </a:r>
            <a:endParaRPr lang="en-US" sz="2200" b="1" dirty="0" smtClean="0"/>
          </a:p>
          <a:p>
            <a:r>
              <a:rPr lang="en-US" sz="2200" dirty="0" smtClean="0"/>
              <a:t>May 2020 Data Science Bootcamp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8" y="1347001"/>
            <a:ext cx="5149791" cy="55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8" y="0"/>
            <a:ext cx="11110004" cy="6858000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11640" cy="1325563"/>
          </a:xfrm>
          <a:noFill/>
        </p:spPr>
        <p:txBody>
          <a:bodyPr/>
          <a:lstStyle/>
          <a:p>
            <a:pPr algn="ctr"/>
            <a:r>
              <a:rPr lang="en-US" dirty="0" smtClean="0"/>
              <a:t>The Question and Goal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5648" y="2235200"/>
            <a:ext cx="91561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Fact: </a:t>
            </a:r>
            <a:r>
              <a:rPr lang="en-US" sz="2800" dirty="0" smtClean="0"/>
              <a:t>You may have noticed that lyrics of songs from different genres of music tend to focus on different topics. 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r>
              <a:rPr lang="en-US" sz="2800" b="1" dirty="0" smtClean="0"/>
              <a:t>Question:</a:t>
            </a:r>
            <a:r>
              <a:rPr lang="en-US" sz="2800" dirty="0" smtClean="0"/>
              <a:t> When you think of reggae music what common words come to mind? What about when you think of heavy metal?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r>
              <a:rPr lang="en-US" sz="2800" b="1" dirty="0" smtClean="0"/>
              <a:t>Goal:</a:t>
            </a:r>
            <a:r>
              <a:rPr lang="en-US" sz="2800" dirty="0" smtClean="0"/>
              <a:t> Create a classifier to distinguish song lyrics by genre.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80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838200" y="0"/>
            <a:ext cx="1039186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downloaded 2 lyrics datasets from </a:t>
            </a:r>
            <a:r>
              <a:rPr lang="en-US" dirty="0" err="1" smtClean="0"/>
              <a:t>kaggle.com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Large Metal Lyrics Archive (228000 </a:t>
            </a:r>
            <a:r>
              <a:rPr lang="en-US" dirty="0"/>
              <a:t>songs scraped </a:t>
            </a:r>
            <a:r>
              <a:rPr lang="en-US" dirty="0" smtClean="0"/>
              <a:t>from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www.darklyrics.com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AZLyrics</a:t>
            </a:r>
            <a:r>
              <a:rPr lang="en-US" dirty="0" smtClean="0"/>
              <a:t> song lyrics (147000 songs scraped from </a:t>
            </a:r>
            <a:r>
              <a:rPr lang="en-US" dirty="0" smtClean="0">
                <a:hlinkClick r:id="rId4"/>
              </a:rPr>
              <a:t>http://www.azlyrics.com</a:t>
            </a:r>
            <a:r>
              <a:rPr lang="en-US" dirty="0" smtClean="0">
                <a:hlinkClick r:id="rId4"/>
              </a:rPr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used </a:t>
            </a:r>
            <a:r>
              <a:rPr lang="en-US" dirty="0" err="1" smtClean="0"/>
              <a:t>GenSim</a:t>
            </a:r>
            <a:r>
              <a:rPr lang="en-US" dirty="0" smtClean="0"/>
              <a:t> and NLTK for preprocessing.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Neural Net: </a:t>
            </a:r>
            <a:r>
              <a:rPr lang="en-US" dirty="0" smtClean="0"/>
              <a:t>We used the Word2Vec neural network to embed individual words into 150-dimensional points in space then </a:t>
            </a:r>
            <a:r>
              <a:rPr lang="en-US" dirty="0"/>
              <a:t>K</a:t>
            </a:r>
            <a:r>
              <a:rPr lang="en-US" dirty="0" smtClean="0"/>
              <a:t>-cluster </a:t>
            </a:r>
            <a:r>
              <a:rPr lang="en-US" dirty="0" smtClean="0"/>
              <a:t>them </a:t>
            </a:r>
            <a:r>
              <a:rPr lang="en-US" dirty="0" smtClean="0"/>
              <a:t>after PCA according </a:t>
            </a:r>
            <a:r>
              <a:rPr lang="en-US" dirty="0" smtClean="0"/>
              <a:t>to their semantic similarity.</a:t>
            </a:r>
          </a:p>
          <a:p>
            <a:pPr marL="0" indent="0">
              <a:buNone/>
            </a:pPr>
            <a:r>
              <a:rPr lang="en-US" b="1" dirty="0"/>
              <a:t>Supervised Learning: </a:t>
            </a:r>
            <a:r>
              <a:rPr lang="en-US" dirty="0"/>
              <a:t>We trained a </a:t>
            </a:r>
            <a:r>
              <a:rPr lang="en-US" dirty="0" smtClean="0"/>
              <a:t>genre classification </a:t>
            </a:r>
            <a:r>
              <a:rPr lang="en-US" dirty="0"/>
              <a:t>model using the </a:t>
            </a:r>
            <a:r>
              <a:rPr lang="en-US" dirty="0" err="1" smtClean="0"/>
              <a:t>DecisionTreeClassifier</a:t>
            </a:r>
            <a:r>
              <a:rPr lang="en-US" dirty="0" smtClean="0"/>
              <a:t> from </a:t>
            </a:r>
            <a:r>
              <a:rPr lang="en-US" dirty="0" err="1" smtClean="0"/>
              <a:t>sklearn</a:t>
            </a:r>
            <a:r>
              <a:rPr lang="en-US" dirty="0" smtClean="0"/>
              <a:t> </a:t>
            </a:r>
            <a:r>
              <a:rPr lang="en-US" dirty="0"/>
              <a:t>and Word2Vec vectors.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505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611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data required a lot of cleaning and trimming of files.</a:t>
            </a:r>
          </a:p>
          <a:p>
            <a:r>
              <a:rPr lang="en-US" dirty="0" smtClean="0"/>
              <a:t>We had to reduce the specificity of our claims because we did not have the time to find one specific genre for comparison to the metal lyrics.</a:t>
            </a:r>
          </a:p>
          <a:p>
            <a:r>
              <a:rPr lang="en-US" dirty="0" smtClean="0"/>
              <a:t>A large amount of data was necessary for training the Word2Vec in order to improve the accuracy of semantic </a:t>
            </a:r>
            <a:r>
              <a:rPr lang="en-US" dirty="0" smtClean="0"/>
              <a:t>clustering.</a:t>
            </a:r>
            <a:endParaRPr lang="en-US" dirty="0" smtClean="0"/>
          </a:p>
          <a:p>
            <a:r>
              <a:rPr lang="en-US" dirty="0"/>
              <a:t>We achieved </a:t>
            </a:r>
            <a:r>
              <a:rPr lang="en-US" dirty="0" smtClean="0"/>
              <a:t>81% </a:t>
            </a:r>
            <a:r>
              <a:rPr lang="en-US" dirty="0"/>
              <a:t>lyric classification accuracy by using </a:t>
            </a:r>
            <a:r>
              <a:rPr lang="en-US" dirty="0" smtClean="0"/>
              <a:t>a Decision Tree </a:t>
            </a:r>
            <a:r>
              <a:rPr lang="en-US" dirty="0" smtClean="0"/>
              <a:t>Classifier: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040" y="4415504"/>
            <a:ext cx="7103152" cy="230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32" y="118309"/>
            <a:ext cx="4879443" cy="1217354"/>
          </a:xfrm>
        </p:spPr>
        <p:txBody>
          <a:bodyPr>
            <a:normAutofit/>
          </a:bodyPr>
          <a:lstStyle/>
          <a:p>
            <a:r>
              <a:rPr lang="en-US" sz="2800" smtClean="0"/>
              <a:t>Data Frame Input to Word2Vec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88" y="1349934"/>
            <a:ext cx="3728129" cy="554884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115493" y="168002"/>
            <a:ext cx="5966637" cy="1293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K-Means Clustering of words with PCA</a:t>
            </a:r>
          </a:p>
          <a:p>
            <a:r>
              <a:rPr lang="en-US" sz="2800" dirty="0" smtClean="0"/>
              <a:t>k = 100 clusters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635" y="1335663"/>
            <a:ext cx="6729339" cy="55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8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576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552413"/>
            <a:ext cx="7924800" cy="53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9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project could be extended to compare lyrics from specific genres, which could be useful for categorizing music without having to analyze acoustic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Another potential extension of this project could be to determine the specific vocabulary of a musical genre and use that to help produce new song lyrics.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000" dirty="0" smtClean="0"/>
              <a:t>Team 3: </a:t>
            </a:r>
            <a:r>
              <a:rPr lang="en-US" sz="5000" dirty="0" err="1" smtClean="0"/>
              <a:t>Matelinguistica</a:t>
            </a:r>
            <a:endParaRPr lang="en-US" sz="5000" dirty="0" smtClean="0"/>
          </a:p>
          <a:p>
            <a:pPr marL="0" indent="0" algn="ctr">
              <a:buNone/>
            </a:pPr>
            <a:r>
              <a:rPr lang="en-US" b="1" dirty="0">
                <a:hlinkClick r:id="rId2"/>
              </a:rPr>
              <a:t>https://github.com/eileenblum/Music-Project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Eileen Blum				Roberto Hernández </a:t>
            </a:r>
            <a:r>
              <a:rPr lang="en-US" dirty="0" err="1" smtClean="0"/>
              <a:t>Palomares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eileen.blum@rutgers.edu</a:t>
            </a:r>
            <a:r>
              <a:rPr lang="en-US" dirty="0" smtClean="0"/>
              <a:t>		</a:t>
            </a:r>
            <a:r>
              <a:rPr lang="en-US" u="sng" dirty="0">
                <a:hlinkClick r:id="rId4"/>
              </a:rPr>
              <a:t>hernandezpalomares.1@osu.edu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Rutgers University			 The Ohio State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2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1380</TotalTime>
  <Words>349</Words>
  <Application>Microsoft Macintosh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Metal or Not?</vt:lpstr>
      <vt:lpstr>The Question and Goal</vt:lpstr>
      <vt:lpstr>Methods</vt:lpstr>
      <vt:lpstr>Results and Challenges</vt:lpstr>
      <vt:lpstr>Data Frame Input to Word2Vec</vt:lpstr>
      <vt:lpstr>Decision Tree</vt:lpstr>
      <vt:lpstr>Future Work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45</cp:revision>
  <dcterms:created xsi:type="dcterms:W3CDTF">2020-05-28T00:07:51Z</dcterms:created>
  <dcterms:modified xsi:type="dcterms:W3CDTF">2020-05-31T14:53:56Z</dcterms:modified>
</cp:coreProperties>
</file>