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tiff" ContentType="image/tiff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72"/>
    <p:restoredTop sz="94666"/>
  </p:normalViewPr>
  <p:slideViewPr>
    <p:cSldViewPr snapToGrid="0" snapToObjects="1">
      <p:cViewPr varScale="1">
        <p:scale>
          <a:sx n="70" d="100"/>
          <a:sy n="70" d="100"/>
        </p:scale>
        <p:origin x="208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98EE-C0D4-CA46-A9A1-0E3BFBD04E5F}" type="datetimeFigureOut">
              <a:rPr lang="en-US" smtClean="0"/>
              <a:t>5/27/20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425B-097D-9849-8A2C-1447AE4F3EC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11" descr="RU_SIG_ST_PMS186_100K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9911"/>
            <a:ext cx="2388463" cy="84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38296" y="412687"/>
            <a:ext cx="3615504" cy="620584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771" y="323597"/>
            <a:ext cx="3477417" cy="8224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32148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98EE-C0D4-CA46-A9A1-0E3BFBD04E5F}" type="datetimeFigureOut">
              <a:rPr lang="en-US" smtClean="0"/>
              <a:t>5/27/20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425B-097D-9849-8A2C-1447AE4F3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39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98EE-C0D4-CA46-A9A1-0E3BFBD04E5F}" type="datetimeFigureOut">
              <a:rPr lang="en-US" smtClean="0"/>
              <a:t>5/27/20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425B-097D-9849-8A2C-1447AE4F3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40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98EE-C0D4-CA46-A9A1-0E3BFBD04E5F}" type="datetimeFigureOut">
              <a:rPr lang="en-US" smtClean="0"/>
              <a:t>5/27/20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425B-097D-9849-8A2C-1447AE4F3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882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98EE-C0D4-CA46-A9A1-0E3BFBD04E5F}" type="datetimeFigureOut">
              <a:rPr lang="en-US" smtClean="0"/>
              <a:t>5/27/20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425B-097D-9849-8A2C-1447AE4F3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083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98EE-C0D4-CA46-A9A1-0E3BFBD04E5F}" type="datetimeFigureOut">
              <a:rPr lang="en-US" smtClean="0"/>
              <a:t>5/27/20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425B-097D-9849-8A2C-1447AE4F3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03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98EE-C0D4-CA46-A9A1-0E3BFBD04E5F}" type="datetimeFigureOut">
              <a:rPr lang="en-US" smtClean="0"/>
              <a:t>5/27/20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425B-097D-9849-8A2C-1447AE4F3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97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98EE-C0D4-CA46-A9A1-0E3BFBD04E5F}" type="datetimeFigureOut">
              <a:rPr lang="en-US" smtClean="0"/>
              <a:t>5/27/20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425B-097D-9849-8A2C-1447AE4F3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05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98EE-C0D4-CA46-A9A1-0E3BFBD04E5F}" type="datetimeFigureOut">
              <a:rPr lang="en-US" smtClean="0"/>
              <a:t>5/27/20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425B-097D-9849-8A2C-1447AE4F3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7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98EE-C0D4-CA46-A9A1-0E3BFBD04E5F}" type="datetimeFigureOut">
              <a:rPr lang="en-US" smtClean="0"/>
              <a:t>5/27/20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425B-097D-9849-8A2C-1447AE4F3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640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98EE-C0D4-CA46-A9A1-0E3BFBD04E5F}" type="datetimeFigureOut">
              <a:rPr lang="en-US" smtClean="0"/>
              <a:t>5/27/20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425B-097D-9849-8A2C-1447AE4F3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598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398EE-C0D4-CA46-A9A1-0E3BFBD04E5F}" type="datetimeFigureOut">
              <a:rPr lang="en-US" smtClean="0"/>
              <a:t>5/27/20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8425B-097D-9849-8A2C-1447AE4F3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12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eileenblum/Music-Projec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Metal or Reggae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19483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Team 3: Eileen Blum and Roberto Hernandez</a:t>
            </a:r>
          </a:p>
          <a:p>
            <a:r>
              <a:rPr lang="en-US" sz="2200" i="1" dirty="0" smtClean="0"/>
              <a:t>Building a model to classify if song lyrics are of the metal or reggae genre</a:t>
            </a:r>
          </a:p>
          <a:p>
            <a:r>
              <a:rPr lang="en-US" sz="2200" b="1" dirty="0" smtClean="0">
                <a:hlinkClick r:id="rId2"/>
              </a:rPr>
              <a:t>https://github.com/eileenblum/Music-Project</a:t>
            </a:r>
            <a:endParaRPr lang="en-US" sz="2200" b="1" dirty="0" smtClean="0"/>
          </a:p>
          <a:p>
            <a:r>
              <a:rPr lang="en-US" sz="2200" dirty="0" smtClean="0"/>
              <a:t>May 2020 Data Science Bootcamp</a:t>
            </a: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1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56" y="1347001"/>
            <a:ext cx="5149791" cy="55109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347000"/>
            <a:ext cx="5673903" cy="551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7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alphaModFix amt="1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98" y="0"/>
            <a:ext cx="11110004" cy="6858000"/>
          </a:xfr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311640" cy="1325563"/>
          </a:xfrm>
          <a:noFill/>
        </p:spPr>
        <p:txBody>
          <a:bodyPr/>
          <a:lstStyle/>
          <a:p>
            <a:pPr algn="ctr"/>
            <a:r>
              <a:rPr lang="en-US" dirty="0" smtClean="0"/>
              <a:t>The Question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55648" y="2194560"/>
            <a:ext cx="4864608" cy="22467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 err="1" smtClean="0"/>
              <a:t>jlkdjdklfjkldjkldjkld;kklk</a:t>
            </a:r>
            <a:endParaRPr lang="en-US" sz="28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800" dirty="0" err="1" smtClean="0"/>
              <a:t>jfkdsfheuifheuwincdnio</a:t>
            </a:r>
            <a:endParaRPr lang="en-US" sz="28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800" dirty="0" err="1" smtClean="0"/>
              <a:t>njknjlknk</a:t>
            </a:r>
            <a:endParaRPr lang="en-US" sz="28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800" dirty="0" err="1" smtClean="0"/>
              <a:t>bhjkbjhkb</a:t>
            </a:r>
            <a:endParaRPr lang="en-US" sz="2800" dirty="0" smtClean="0"/>
          </a:p>
          <a:p>
            <a:pPr marL="285750" indent="-285750">
              <a:buFont typeface="Arial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1807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alphaModFix amt="17000"/>
          </a:blip>
          <a:stretch>
            <a:fillRect/>
          </a:stretch>
        </p:blipFill>
        <p:spPr>
          <a:xfrm>
            <a:off x="900069" y="0"/>
            <a:ext cx="1039186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klnfjklkllkljlkl</a:t>
            </a:r>
            <a:r>
              <a:rPr lang="en-US" dirty="0" smtClean="0"/>
              <a:t>’;</a:t>
            </a:r>
            <a:r>
              <a:rPr lang="en-US" dirty="0" err="1" smtClean="0"/>
              <a:t>kl;s’cml</a:t>
            </a:r>
            <a:endParaRPr lang="en-US" dirty="0"/>
          </a:p>
          <a:p>
            <a:r>
              <a:rPr lang="en-US" dirty="0" err="1" smtClean="0"/>
              <a:t>dkl</a:t>
            </a:r>
            <a:r>
              <a:rPr lang="en-US" dirty="0" smtClean="0"/>
              <a:t>;;</a:t>
            </a:r>
            <a:r>
              <a:rPr lang="en-US" dirty="0" err="1" smtClean="0"/>
              <a:t>fkmkcds;cmdkmdkcmsk;sk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055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</TotalTime>
  <Words>47</Words>
  <Application>Microsoft Macintosh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Metal or Reggae</vt:lpstr>
      <vt:lpstr>The Question</vt:lpstr>
      <vt:lpstr>Data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14</cp:revision>
  <dcterms:created xsi:type="dcterms:W3CDTF">2020-05-28T00:07:51Z</dcterms:created>
  <dcterms:modified xsi:type="dcterms:W3CDTF">2020-05-28T01:43:27Z</dcterms:modified>
</cp:coreProperties>
</file>