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7"/>
    <p:restoredTop sz="94666"/>
  </p:normalViewPr>
  <p:slideViewPr>
    <p:cSldViewPr snapToGrid="0" snapToObjects="1">
      <p:cViewPr>
        <p:scale>
          <a:sx n="63" d="100"/>
          <a:sy n="63" d="100"/>
        </p:scale>
        <p:origin x="9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hernandezpalomares.1@o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</a:t>
            </a:r>
            <a:r>
              <a:rPr lang="en-US" dirty="0"/>
              <a:t>Roberto Hernández </a:t>
            </a:r>
            <a:r>
              <a:rPr lang="en-US" dirty="0" err="1"/>
              <a:t>Palomares</a:t>
            </a:r>
            <a:endParaRPr lang="en-US" dirty="0" smtClean="0"/>
          </a:p>
          <a:p>
            <a:r>
              <a:rPr lang="en-US" sz="2200" i="1" dirty="0" smtClean="0"/>
              <a:t>Building a model to classify if song lyrics are of the metal genre or not?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cluster them according 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</a:t>
            </a:r>
            <a:r>
              <a:rPr lang="en-US" dirty="0" smtClean="0"/>
              <a:t>genre classification </a:t>
            </a:r>
            <a:r>
              <a:rPr lang="en-US" dirty="0"/>
              <a:t>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clustering</a:t>
            </a:r>
          </a:p>
          <a:p>
            <a:r>
              <a:rPr lang="en-US" dirty="0"/>
              <a:t>We achieved % lyric classification accuracy by using </a:t>
            </a:r>
            <a:r>
              <a:rPr lang="en-US" dirty="0" smtClean="0"/>
              <a:t>a Decision Tree 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2" y="118309"/>
            <a:ext cx="4879443" cy="1217354"/>
          </a:xfrm>
        </p:spPr>
        <p:txBody>
          <a:bodyPr>
            <a:normAutofit/>
          </a:bodyPr>
          <a:lstStyle/>
          <a:p>
            <a:r>
              <a:rPr lang="en-US" sz="2800" smtClean="0"/>
              <a:t>Data Frame Input to Word2Vec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8" y="1349934"/>
            <a:ext cx="3728129" cy="55488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15493" y="168002"/>
            <a:ext cx="5966637" cy="129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K-Means Clustering of words with PCA</a:t>
            </a:r>
          </a:p>
          <a:p>
            <a:r>
              <a:rPr lang="en-US" sz="2800" dirty="0" smtClean="0"/>
              <a:t>k = 100 clusters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5" y="1335663"/>
            <a:ext cx="6729339" cy="55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</a:t>
            </a:r>
            <a:r>
              <a:rPr lang="en-US" dirty="0" smtClean="0"/>
              <a:t>Roberto Hernández </a:t>
            </a:r>
            <a:r>
              <a:rPr lang="en-US" dirty="0" err="1" smtClean="0"/>
              <a:t>Palomares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dirty="0" smtClean="0"/>
              <a:t>		</a:t>
            </a:r>
            <a:r>
              <a:rPr lang="en-US" u="sng" dirty="0">
                <a:hlinkClick r:id="rId4"/>
              </a:rPr>
              <a:t>hernandezpalomares.1@osu.edu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</a:t>
            </a:r>
            <a:r>
              <a:rPr lang="en-US" dirty="0" smtClean="0"/>
              <a:t>The </a:t>
            </a:r>
            <a:r>
              <a:rPr lang="en-US" dirty="0" smtClean="0"/>
              <a:t>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336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Metal or Not?</vt:lpstr>
      <vt:lpstr>The Question and Goal</vt:lpstr>
      <vt:lpstr>Methods</vt:lpstr>
      <vt:lpstr>Results and Challenges</vt:lpstr>
      <vt:lpstr>Data Frame Input to Word2Vec</vt:lpstr>
      <vt:lpstr>Decision Tree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2020-05-28T00:07:51Z</dcterms:created>
  <dcterms:modified xsi:type="dcterms:W3CDTF">2020-05-31T04:05:04Z</dcterms:modified>
</cp:coreProperties>
</file>