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87"/>
    <p:restoredTop sz="94666"/>
  </p:normalViewPr>
  <p:slideViewPr>
    <p:cSldViewPr snapToGrid="0" snapToObjects="1">
      <p:cViewPr>
        <p:scale>
          <a:sx n="61" d="100"/>
          <a:sy n="61" d="100"/>
        </p:scale>
        <p:origin x="10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hernandezpalomares.1@o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Roberto Hernandez</a:t>
            </a:r>
          </a:p>
          <a:p>
            <a:r>
              <a:rPr lang="en-US" sz="2200" i="1" dirty="0" smtClean="0"/>
              <a:t>Building a model to classify if song lyrics are of the metal genre or not?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cluster them according 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sentiment classification 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clustering</a:t>
            </a:r>
          </a:p>
          <a:p>
            <a:r>
              <a:rPr lang="en-US" dirty="0"/>
              <a:t>We achieved % lyric classification accuracy by using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	Roberto Hernandez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dirty="0" smtClean="0"/>
              <a:t>		</a:t>
            </a:r>
            <a:r>
              <a:rPr lang="en-US" u="sng" dirty="0">
                <a:hlinkClick r:id="rId4"/>
              </a:rPr>
              <a:t>hernandezpalomares.1@osu.edu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      The 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314</Words>
  <Application>Microsoft Macintosh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Metal or Not?</vt:lpstr>
      <vt:lpstr>The Question and Goal</vt:lpstr>
      <vt:lpstr>Methods</vt:lpstr>
      <vt:lpstr>Results and Challenges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2020-05-28T00:07:51Z</dcterms:created>
  <dcterms:modified xsi:type="dcterms:W3CDTF">2020-05-30T18:14:32Z</dcterms:modified>
</cp:coreProperties>
</file>