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A39E53-26C7-3F47-85ED-062B4D1DF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4F83583-30A3-FA44-8362-610F68422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2BA6E0F-935F-D745-BD9D-F043203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729320-EA03-8F4B-8DC4-47E50E39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5B236A-E298-EA48-9D9D-031FC123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924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BA841F-0B46-BD41-AD5D-31BCDDB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045915-53F0-D74E-B9AD-1BBCF38C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41EEB7-B514-4848-9105-5D669F68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21EACA-35B6-BB4A-B5DC-0D634812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7FFA98F-4AE2-5B42-9C9C-230AE2FF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73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3B31060-7510-B348-B4F0-88D7B6655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4B8AFD8-7C7D-3246-9595-D4AA8146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5F579F-7B64-1145-9069-0E306333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F3A72EA-CDF9-7A4F-ADC7-A346EB3A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5F312C-D0C8-2043-8595-39BEADA8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92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285A43-2C6C-9344-A556-9AD0068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099738-A2BC-4C45-B2DA-AB0B4CFA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7E00B2-A500-2746-8718-25A11C7E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9F1E7E-3EF0-A94B-A65C-5A2BF744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DEF9F6-FD41-3B47-8569-03FBF544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10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3E23E0-7957-4847-9EF4-BFBDFD56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DF50C-4AE7-D644-B666-46132E2B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EA8411-D3B7-844D-BBE9-AE3E5A2A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4C27EE-B548-8A41-979A-CF39E4A7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766F054-8B4B-5349-A2EE-FE27BDAE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75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43D75E-B30C-624B-B0F8-1DA8B2D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900387-3397-A341-912E-7ED5FE72F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B14EE6D-2467-564D-9226-3ACA568A6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E2D9E7-65DC-7740-855F-9371406B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9841E45-78D6-6F4C-9C13-5538102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9DB5F65-58BA-6E4D-A266-E63B26BC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55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D72A57-4B49-DC4C-98B1-02CD50B3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715E3A-16FC-AA4F-8481-C6BA5EF2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C7733D8-78BF-554D-ABCC-1497727F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D89B6A-021C-B348-A99F-620B6B630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4D0D42B-D7CC-5D4C-A68A-713E54BF2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A921613-2C7D-7C49-A104-3796C78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4D89B54-0368-7941-8DDF-2093D20C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93E4CEC-CA60-474B-B94A-B0834731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153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28B85C-06F2-0643-9454-351DC134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A4EEDFC-1B34-3040-9FBE-5CC4B3DD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EF4602-D924-9643-97AA-4B029E4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9A38C82-D331-5848-9014-2584FFE2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771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22BA78D-D7EF-1941-99DC-D173904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89D992B-6B48-9240-88E9-720D99F8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078B9C7-04A3-8647-86CE-85D612AA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15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9ACCD-1503-CA42-ACE5-9590638A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B746C9-4B56-3545-AC94-32D18255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F60F6E2-B12E-7941-975D-6DE92D255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CD0BE56-F5F2-2743-A6DD-A5BBDC48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8A57967-4074-EE47-BE32-195020C8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1FFB495-E102-074E-95E1-597709E4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165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965CD5-BCC4-5A44-B338-2D852535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8FC741A-0F86-A94B-BA89-62EDE2B0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F3D00A2-B7F1-A74E-A545-F04FD54D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80C794-BF83-EF48-831E-0D914611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C0F34C-7CC0-2645-B726-33822036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5A3ADA0-0B80-B244-A4C9-9CE6B446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678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6012690-986E-B84F-9FD9-AB265FE3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8F2258F-EE2A-5940-9E58-1738B542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B5B077-5BF8-2B42-991D-C8BA64975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9B3E-085E-9E43-83F9-E5AF2539ED51}" type="datetimeFigureOut">
              <a:rPr lang="nb-NO" smtClean="0"/>
              <a:t>10.03.2022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9E4E9A-0759-7941-84BE-8E0C5EA01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344E1F0-A271-EA4C-A0ED-FD12C7475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1421-2733-F44C-84C7-4DEDFFE7F1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73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0D04F048-8764-4944-9F38-525BDDAD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36509"/>
            <a:ext cx="877570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3127A67-3EA2-F24D-A97F-9D6F791A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3577282"/>
            <a:ext cx="8801100" cy="295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A1C7437A-E2FE-8049-A444-4D455B999177}"/>
              </a:ext>
            </a:extLst>
          </p:cNvPr>
          <p:cNvSpPr/>
          <p:nvPr/>
        </p:nvSpPr>
        <p:spPr>
          <a:xfrm>
            <a:off x="599159" y="336509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5867FE3F-9BEB-C64D-9922-123C3380CA1C}"/>
              </a:ext>
            </a:extLst>
          </p:cNvPr>
          <p:cNvSpPr/>
          <p:nvPr/>
        </p:nvSpPr>
        <p:spPr>
          <a:xfrm>
            <a:off x="623204" y="3429000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nb-NO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657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Johansen, Eilif</dc:creator>
  <cp:lastModifiedBy>Johansen, Eilif</cp:lastModifiedBy>
  <cp:revision>1</cp:revision>
  <dcterms:created xsi:type="dcterms:W3CDTF">2022-03-10T15:18:38Z</dcterms:created>
  <dcterms:modified xsi:type="dcterms:W3CDTF">2022-03-11T12:49:27Z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etDate">
    <vt:lpwstr>2022-03-10T15:18:38Z</vt:lpwstr>
  </property>
  <property fmtid="{D5CDD505-2E9C-101B-9397-08002B2CF9AE}" pid="4" name="MSIP_Label_d3491420-1ae2-4120-89e6-e6f668f067e2_Method">
    <vt:lpwstr>Standard</vt:lpwstr>
  </property>
  <property fmtid="{D5CDD505-2E9C-101B-9397-08002B2CF9AE}" pid="5" name="MSIP_Label_d3491420-1ae2-4120-89e6-e6f668f067e2_Name">
    <vt:lpwstr>d3491420-1ae2-4120-89e6-e6f668f067e2</vt:lpwstr>
  </property>
  <property fmtid="{D5CDD505-2E9C-101B-9397-08002B2CF9AE}" pid="6" name="MSIP_Label_d3491420-1ae2-4120-89e6-e6f668f067e2_SiteId">
    <vt:lpwstr>62366534-1ec3-4962-8869-9b5535279d0b</vt:lpwstr>
  </property>
  <property fmtid="{D5CDD505-2E9C-101B-9397-08002B2CF9AE}" pid="7" name="MSIP_Label_d3491420-1ae2-4120-89e6-e6f668f067e2_ActionId">
    <vt:lpwstr>f10dd85e-c327-41c2-b95e-842700b24750</vt:lpwstr>
  </property>
  <property fmtid="{D5CDD505-2E9C-101B-9397-08002B2CF9AE}" pid="8" name="MSIP_Label_d3491420-1ae2-4120-89e6-e6f668f067e2_ContentBits">
    <vt:lpwstr>0</vt:lpwstr>
  </property>
</Properties>
</file>