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61" r:id="rId5"/>
    <p:sldId id="258" r:id="rId6"/>
    <p:sldId id="260" r:id="rId7"/>
    <p:sldId id="262" r:id="rId8"/>
    <p:sldId id="265" r:id="rId9"/>
    <p:sldId id="284" r:id="rId10"/>
    <p:sldId id="285" r:id="rId11"/>
    <p:sldId id="263" r:id="rId12"/>
    <p:sldId id="286" r:id="rId13"/>
    <p:sldId id="259" r:id="rId14"/>
    <p:sldId id="264" r:id="rId15"/>
    <p:sldId id="287" r:id="rId16"/>
    <p:sldId id="257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2F2A"/>
    <a:srgbClr val="3E3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B06FD-D711-124E-A3E3-0FBE1F8F0CE4}" type="datetimeFigureOut">
              <a:rPr lang="nb-NO" smtClean="0"/>
              <a:t>20.01.2022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B4BBF-70B9-8047-B02F-2484F1EA6A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386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CD74E5-8D3F-5F45-AF55-379CE17407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314" y="2684746"/>
            <a:ext cx="6551347" cy="1396431"/>
          </a:xfrm>
        </p:spPr>
        <p:txBody>
          <a:bodyPr anchor="ctr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tittelen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C570008-A996-2D4B-88A3-9861CBD4F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315" y="4173253"/>
            <a:ext cx="5888738" cy="99116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8" name="Plassholder for bilde 3">
            <a:extLst>
              <a:ext uri="{FF2B5EF4-FFF2-40B4-BE49-F238E27FC236}">
                <a16:creationId xmlns:a16="http://schemas.microsoft.com/office/drawing/2014/main" id="{195ACC3E-6C58-8E40-A78D-5639EBDF9C43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 bwMode="auto">
          <a:xfrm>
            <a:off x="6160021" y="0"/>
            <a:ext cx="6031979" cy="6858000"/>
          </a:xfrm>
          <a:custGeom>
            <a:avLst/>
            <a:gdLst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329937 w 3495675"/>
              <a:gd name="connsiteY3" fmla="*/ 3906838 h 3906838"/>
              <a:gd name="connsiteX4" fmla="*/ 0 w 3495675"/>
              <a:gd name="connsiteY4" fmla="*/ 3906838 h 3906838"/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155008 w 3495675"/>
              <a:gd name="connsiteY3" fmla="*/ 3906838 h 3906838"/>
              <a:gd name="connsiteX4" fmla="*/ 0 w 3495675"/>
              <a:gd name="connsiteY4" fmla="*/ 3906838 h 3906838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55008 w 2167807"/>
              <a:gd name="connsiteY3" fmla="*/ 3906838 h 3906838"/>
              <a:gd name="connsiteX4" fmla="*/ 0 w 2167807"/>
              <a:gd name="connsiteY4" fmla="*/ 3906838 h 3906838"/>
              <a:gd name="connsiteX0" fmla="*/ 0 w 2167807"/>
              <a:gd name="connsiteY0" fmla="*/ 3906838 h 3909283"/>
              <a:gd name="connsiteX1" fmla="*/ 1165738 w 2167807"/>
              <a:gd name="connsiteY1" fmla="*/ 0 h 3909283"/>
              <a:gd name="connsiteX2" fmla="*/ 2167807 w 2167807"/>
              <a:gd name="connsiteY2" fmla="*/ 0 h 3909283"/>
              <a:gd name="connsiteX3" fmla="*/ 2159898 w 2167807"/>
              <a:gd name="connsiteY3" fmla="*/ 3909283 h 3909283"/>
              <a:gd name="connsiteX4" fmla="*/ 0 w 2167807"/>
              <a:gd name="connsiteY4" fmla="*/ 3906838 h 3909283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5547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40491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34130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29889 w 2167807"/>
              <a:gd name="connsiteY1" fmla="*/ 2381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2686"/>
              <a:gd name="connsiteY0" fmla="*/ 3906838 h 3906838"/>
              <a:gd name="connsiteX1" fmla="*/ 1029889 w 2162686"/>
              <a:gd name="connsiteY1" fmla="*/ 2381 h 3906838"/>
              <a:gd name="connsiteX2" fmla="*/ 2133881 w 2162686"/>
              <a:gd name="connsiteY2" fmla="*/ 0 h 3906838"/>
              <a:gd name="connsiteX3" fmla="*/ 2162343 w 2162686"/>
              <a:gd name="connsiteY3" fmla="*/ 3904393 h 3906838"/>
              <a:gd name="connsiteX4" fmla="*/ 0 w 2162686"/>
              <a:gd name="connsiteY4" fmla="*/ 3906838 h 3906838"/>
              <a:gd name="connsiteX0" fmla="*/ 0 w 2139854"/>
              <a:gd name="connsiteY0" fmla="*/ 3906838 h 3906838"/>
              <a:gd name="connsiteX1" fmla="*/ 1029889 w 2139854"/>
              <a:gd name="connsiteY1" fmla="*/ 2381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39854"/>
              <a:gd name="connsiteY0" fmla="*/ 3906838 h 3906838"/>
              <a:gd name="connsiteX1" fmla="*/ 1032009 w 2139854"/>
              <a:gd name="connsiteY1" fmla="*/ 0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40410"/>
              <a:gd name="connsiteY0" fmla="*/ 3906838 h 3906838"/>
              <a:gd name="connsiteX1" fmla="*/ 1032009 w 2140410"/>
              <a:gd name="connsiteY1" fmla="*/ 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6838 h 3906838"/>
              <a:gd name="connsiteX1" fmla="*/ 1122479 w 2140410"/>
              <a:gd name="connsiteY1" fmla="*/ 635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7632 h 3907632"/>
              <a:gd name="connsiteX1" fmla="*/ 1120359 w 2140410"/>
              <a:gd name="connsiteY1" fmla="*/ 0 h 3907632"/>
              <a:gd name="connsiteX2" fmla="*/ 2140241 w 2140410"/>
              <a:gd name="connsiteY2" fmla="*/ 794 h 3907632"/>
              <a:gd name="connsiteX3" fmla="*/ 2139019 w 2140410"/>
              <a:gd name="connsiteY3" fmla="*/ 3905187 h 3907632"/>
              <a:gd name="connsiteX4" fmla="*/ 0 w 2140410"/>
              <a:gd name="connsiteY4" fmla="*/ 3907632 h 3907632"/>
              <a:gd name="connsiteX0" fmla="*/ 0 w 2401217"/>
              <a:gd name="connsiteY0" fmla="*/ 3907632 h 3907632"/>
              <a:gd name="connsiteX1" fmla="*/ 1381166 w 2401217"/>
              <a:gd name="connsiteY1" fmla="*/ 0 h 3907632"/>
              <a:gd name="connsiteX2" fmla="*/ 2401048 w 2401217"/>
              <a:gd name="connsiteY2" fmla="*/ 794 h 3907632"/>
              <a:gd name="connsiteX3" fmla="*/ 2399826 w 2401217"/>
              <a:gd name="connsiteY3" fmla="*/ 3905187 h 3907632"/>
              <a:gd name="connsiteX4" fmla="*/ 0 w 2401217"/>
              <a:gd name="connsiteY4" fmla="*/ 3907632 h 3907632"/>
              <a:gd name="connsiteX0" fmla="*/ 0 w 2407578"/>
              <a:gd name="connsiteY0" fmla="*/ 3907632 h 3907632"/>
              <a:gd name="connsiteX1" fmla="*/ 1387527 w 2407578"/>
              <a:gd name="connsiteY1" fmla="*/ 0 h 3907632"/>
              <a:gd name="connsiteX2" fmla="*/ 2407409 w 2407578"/>
              <a:gd name="connsiteY2" fmla="*/ 794 h 3907632"/>
              <a:gd name="connsiteX3" fmla="*/ 2406187 w 2407578"/>
              <a:gd name="connsiteY3" fmla="*/ 3905187 h 3907632"/>
              <a:gd name="connsiteX4" fmla="*/ 0 w 2407578"/>
              <a:gd name="connsiteY4" fmla="*/ 3907632 h 3907632"/>
              <a:gd name="connsiteX0" fmla="*/ 0 w 2411819"/>
              <a:gd name="connsiteY0" fmla="*/ 3910014 h 3910014"/>
              <a:gd name="connsiteX1" fmla="*/ 1391768 w 2411819"/>
              <a:gd name="connsiteY1" fmla="*/ 0 h 3910014"/>
              <a:gd name="connsiteX2" fmla="*/ 2411650 w 2411819"/>
              <a:gd name="connsiteY2" fmla="*/ 794 h 3910014"/>
              <a:gd name="connsiteX3" fmla="*/ 2410428 w 2411819"/>
              <a:gd name="connsiteY3" fmla="*/ 3905187 h 3910014"/>
              <a:gd name="connsiteX4" fmla="*/ 0 w 2411819"/>
              <a:gd name="connsiteY4" fmla="*/ 3910014 h 3910014"/>
              <a:gd name="connsiteX0" fmla="*/ 0 w 2407578"/>
              <a:gd name="connsiteY0" fmla="*/ 3905251 h 3905251"/>
              <a:gd name="connsiteX1" fmla="*/ 1387527 w 2407578"/>
              <a:gd name="connsiteY1" fmla="*/ 0 h 3905251"/>
              <a:gd name="connsiteX2" fmla="*/ 2407409 w 2407578"/>
              <a:gd name="connsiteY2" fmla="*/ 794 h 3905251"/>
              <a:gd name="connsiteX3" fmla="*/ 2406187 w 2407578"/>
              <a:gd name="connsiteY3" fmla="*/ 3905187 h 3905251"/>
              <a:gd name="connsiteX4" fmla="*/ 0 w 2407578"/>
              <a:gd name="connsiteY4" fmla="*/ 3905251 h 3905251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5557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155921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292462"/>
              <a:gd name="connsiteY0" fmla="*/ 3910014 h 3910014"/>
              <a:gd name="connsiteX1" fmla="*/ 1040805 w 2292462"/>
              <a:gd name="connsiteY1" fmla="*/ 0 h 3910014"/>
              <a:gd name="connsiteX2" fmla="*/ 2292293 w 2292462"/>
              <a:gd name="connsiteY2" fmla="*/ 794 h 3910014"/>
              <a:gd name="connsiteX3" fmla="*/ 2291071 w 2292462"/>
              <a:gd name="connsiteY3" fmla="*/ 3909950 h 3910014"/>
              <a:gd name="connsiteX4" fmla="*/ 0 w 2292462"/>
              <a:gd name="connsiteY4" fmla="*/ 3910014 h 3910014"/>
              <a:gd name="connsiteX0" fmla="*/ 0 w 2292462"/>
              <a:gd name="connsiteY0" fmla="*/ 3913189 h 3913189"/>
              <a:gd name="connsiteX1" fmla="*/ 1036564 w 2292462"/>
              <a:gd name="connsiteY1" fmla="*/ 0 h 3913189"/>
              <a:gd name="connsiteX2" fmla="*/ 2292293 w 2292462"/>
              <a:gd name="connsiteY2" fmla="*/ 3969 h 3913189"/>
              <a:gd name="connsiteX3" fmla="*/ 2291071 w 2292462"/>
              <a:gd name="connsiteY3" fmla="*/ 3913125 h 3913189"/>
              <a:gd name="connsiteX4" fmla="*/ 0 w 2292462"/>
              <a:gd name="connsiteY4" fmla="*/ 3913189 h 3913189"/>
              <a:gd name="connsiteX0" fmla="*/ 0 w 2292207"/>
              <a:gd name="connsiteY0" fmla="*/ 3913189 h 3913189"/>
              <a:gd name="connsiteX1" fmla="*/ 1036564 w 2292207"/>
              <a:gd name="connsiteY1" fmla="*/ 0 h 3913189"/>
              <a:gd name="connsiteX2" fmla="*/ 2290173 w 2292207"/>
              <a:gd name="connsiteY2" fmla="*/ 795 h 3913189"/>
              <a:gd name="connsiteX3" fmla="*/ 2291071 w 2292207"/>
              <a:gd name="connsiteY3" fmla="*/ 3913125 h 3913189"/>
              <a:gd name="connsiteX4" fmla="*/ 0 w 2292207"/>
              <a:gd name="connsiteY4" fmla="*/ 3913189 h 3913189"/>
              <a:gd name="connsiteX0" fmla="*/ 0 w 2298567"/>
              <a:gd name="connsiteY0" fmla="*/ 3910014 h 3913125"/>
              <a:gd name="connsiteX1" fmla="*/ 1042924 w 2298567"/>
              <a:gd name="connsiteY1" fmla="*/ 0 h 3913125"/>
              <a:gd name="connsiteX2" fmla="*/ 2296533 w 2298567"/>
              <a:gd name="connsiteY2" fmla="*/ 795 h 3913125"/>
              <a:gd name="connsiteX3" fmla="*/ 2297431 w 2298567"/>
              <a:gd name="connsiteY3" fmla="*/ 3913125 h 3913125"/>
              <a:gd name="connsiteX4" fmla="*/ 0 w 2298567"/>
              <a:gd name="connsiteY4" fmla="*/ 3910014 h 391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567" h="3913125">
                <a:moveTo>
                  <a:pt x="0" y="3910014"/>
                </a:moveTo>
                <a:lnTo>
                  <a:pt x="1042924" y="0"/>
                </a:lnTo>
                <a:lnTo>
                  <a:pt x="2296533" y="795"/>
                </a:lnTo>
                <a:cubicBezTo>
                  <a:pt x="2292267" y="1303074"/>
                  <a:pt x="2301697" y="2610846"/>
                  <a:pt x="2297431" y="3913125"/>
                </a:cubicBezTo>
                <a:lnTo>
                  <a:pt x="0" y="3910014"/>
                </a:lnTo>
                <a:close/>
              </a:path>
            </a:pathLst>
          </a:custGeom>
          <a:solidFill>
            <a:srgbClr val="362F2A"/>
          </a:solidFill>
          <a:ln>
            <a:noFill/>
          </a:ln>
          <a:effectLst/>
        </p:spPr>
        <p:txBody>
          <a:bodyPr lIns="1440000" tIns="468000" bIns="0"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AB20B5-22F5-7F42-98FA-915865BDDA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5314" y="6193407"/>
            <a:ext cx="5062686" cy="4318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5pPr marL="1517650" indent="0">
              <a:buNone/>
              <a:defRPr/>
            </a:lvl5pPr>
          </a:lstStyle>
          <a:p>
            <a:pPr lvl="0"/>
            <a:r>
              <a:rPr lang="en-GB" dirty="0"/>
              <a:t>Dato  //  </a:t>
            </a:r>
            <a:r>
              <a:rPr lang="en-GB" dirty="0" err="1"/>
              <a:t>Ansvarlig</a:t>
            </a:r>
            <a:endParaRPr lang="en-GB" dirty="0"/>
          </a:p>
        </p:txBody>
      </p:sp>
      <p:pic>
        <p:nvPicPr>
          <p:cNvPr id="7" name="Grafikk 6">
            <a:extLst>
              <a:ext uri="{FF2B5EF4-FFF2-40B4-BE49-F238E27FC236}">
                <a16:creationId xmlns:a16="http://schemas.microsoft.com/office/drawing/2014/main" id="{1A4B6243-656A-E448-AE6D-5187B76AA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033" y="1089788"/>
            <a:ext cx="1249282" cy="78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sir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30795E-AD26-E64A-9C79-FA3F9BB4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5788" y="6356350"/>
            <a:ext cx="3466263" cy="365125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1F69FF2-4FB1-3544-9B7F-A00D9E4C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18421" y="6356350"/>
            <a:ext cx="741600" cy="365125"/>
          </a:xfrm>
        </p:spPr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ilde 5">
            <a:extLst>
              <a:ext uri="{FF2B5EF4-FFF2-40B4-BE49-F238E27FC236}">
                <a16:creationId xmlns:a16="http://schemas.microsoft.com/office/drawing/2014/main" id="{701CE543-F5B4-D84C-A6FC-FAFF3D0AAFC3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5973237" y="602647"/>
            <a:ext cx="5652706" cy="5652706"/>
          </a:xfrm>
          <a:prstGeom prst="ellipse">
            <a:avLst/>
          </a:prstGeo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chemeClr val="accent2"/>
              </a:buClr>
              <a:buSzPct val="100000"/>
              <a:buNone/>
              <a:defRPr sz="18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6300D294-78C3-134A-B8DB-F895410ECD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4951021" cy="4351338"/>
          </a:xfrm>
        </p:spPr>
        <p:txBody>
          <a:bodyPr/>
          <a:lstStyle/>
          <a:p>
            <a:pPr lvl="0"/>
            <a:r>
              <a:rPr lang="nb-NO" dirty="0"/>
              <a:t>Klikk for å redigere teksten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Tittel 1">
            <a:extLst>
              <a:ext uri="{FF2B5EF4-FFF2-40B4-BE49-F238E27FC236}">
                <a16:creationId xmlns:a16="http://schemas.microsoft.com/office/drawing/2014/main" id="{FE2CAD38-4FD8-5D47-94F7-E677546BBB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2400"/>
            <a:ext cx="5533571" cy="1072080"/>
          </a:xfrm>
        </p:spPr>
        <p:txBody>
          <a:bodyPr/>
          <a:lstStyle/>
          <a:p>
            <a:r>
              <a:rPr lang="nb-NO" dirty="0"/>
              <a:t>Klikk for å redigere tittelen</a:t>
            </a:r>
          </a:p>
        </p:txBody>
      </p:sp>
    </p:spTree>
    <p:extLst>
      <p:ext uri="{BB962C8B-B14F-4D97-AF65-F5344CB8AC3E}">
        <p14:creationId xmlns:p14="http://schemas.microsoft.com/office/powerpoint/2010/main" val="76149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rkler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69CFF4-987B-5A43-8582-31F67145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E9603651-05EC-6948-B335-00924944B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02788-B3AA-6746-B4E5-C52EBB4D0CE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DCE326E-B227-394D-A659-399CE735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643807C2-292F-894E-874A-C85D7E9D69AA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838200" y="1829345"/>
            <a:ext cx="3147582" cy="3147582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 marL="0" indent="0" algn="ctr">
              <a:spcBef>
                <a:spcPts val="8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None/>
              <a:defRPr sz="1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5324C5C5-907C-D34E-836F-29B532757AD4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518119" y="1829345"/>
            <a:ext cx="3147582" cy="3147582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 marL="0" indent="0" algn="ctr">
              <a:spcBef>
                <a:spcPts val="8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None/>
              <a:defRPr sz="1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bilde 5">
            <a:extLst>
              <a:ext uri="{FF2B5EF4-FFF2-40B4-BE49-F238E27FC236}">
                <a16:creationId xmlns:a16="http://schemas.microsoft.com/office/drawing/2014/main" id="{BA339474-4310-4E4C-8300-B9375051CA4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8206218" y="1829345"/>
            <a:ext cx="3147582" cy="3147582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 marL="0" indent="0" algn="ctr">
              <a:spcBef>
                <a:spcPts val="8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None/>
              <a:defRPr sz="1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10" name="Plassholder for tekst 2">
            <a:extLst>
              <a:ext uri="{FF2B5EF4-FFF2-40B4-BE49-F238E27FC236}">
                <a16:creationId xmlns:a16="http://schemas.microsoft.com/office/drawing/2014/main" id="{3420036C-1838-DE4A-BADD-245630D31E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080585" y="5161212"/>
            <a:ext cx="3398852" cy="963602"/>
          </a:xfrm>
        </p:spPr>
        <p:txBody>
          <a:bodyPr lIns="0" tIns="0" rIns="0" bIns="0" anchor="ctr">
            <a:noAutofit/>
          </a:bodyPr>
          <a:lstStyle>
            <a:lvl1pPr marL="36000" indent="0" algn="ctr">
              <a:spcBef>
                <a:spcPts val="600"/>
              </a:spcBef>
              <a:buSzPct val="100000"/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Plassholder for tekst 2">
            <a:extLst>
              <a:ext uri="{FF2B5EF4-FFF2-40B4-BE49-F238E27FC236}">
                <a16:creationId xmlns:a16="http://schemas.microsoft.com/office/drawing/2014/main" id="{94BB1344-2B8D-6C4F-AF3C-799F28132DC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92484" y="5157975"/>
            <a:ext cx="3398852" cy="963602"/>
          </a:xfrm>
        </p:spPr>
        <p:txBody>
          <a:bodyPr lIns="0" tIns="0" rIns="0" bIns="0" anchor="ctr">
            <a:noAutofit/>
          </a:bodyPr>
          <a:lstStyle>
            <a:lvl1pPr marL="36000" indent="0" algn="ctr">
              <a:spcBef>
                <a:spcPts val="600"/>
              </a:spcBef>
              <a:buSzPct val="100000"/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Plassholder for tekst 2">
            <a:extLst>
              <a:ext uri="{FF2B5EF4-FFF2-40B4-BE49-F238E27FC236}">
                <a16:creationId xmlns:a16="http://schemas.microsoft.com/office/drawing/2014/main" id="{82C78190-F0C7-F94A-8B39-D2876F768B7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12565" y="5157975"/>
            <a:ext cx="3398852" cy="963602"/>
          </a:xfrm>
        </p:spPr>
        <p:txBody>
          <a:bodyPr lIns="0" tIns="0" rIns="0" bIns="0" anchor="ctr">
            <a:noAutofit/>
          </a:bodyPr>
          <a:lstStyle>
            <a:lvl1pPr marL="36000" indent="0" algn="ctr">
              <a:spcBef>
                <a:spcPts val="600"/>
              </a:spcBef>
              <a:buSzPct val="100000"/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76662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187046D5-FCF3-DD40-B896-2E3520046E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02788-B3AA-6746-B4E5-C52EBB4D0CE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2DA0986-BEFB-4A44-98B6-D10264B4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lassholder for innhold 3">
            <a:extLst>
              <a:ext uri="{FF2B5EF4-FFF2-40B4-BE49-F238E27FC236}">
                <a16:creationId xmlns:a16="http://schemas.microsoft.com/office/drawing/2014/main" id="{92C05EAD-0F07-3B45-8747-833BB1F2A5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23" r="1"/>
          <a:stretch/>
        </p:blipFill>
        <p:spPr bwMode="auto">
          <a:xfrm>
            <a:off x="1482417" y="660910"/>
            <a:ext cx="8995930" cy="510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CADDA05B-7DC7-D845-8F78-41EFC49121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7218" y="907450"/>
            <a:ext cx="7311543" cy="4363809"/>
          </a:xfrm>
          <a:prstGeom prst="rect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chemeClr val="accent2"/>
              </a:buClr>
              <a:buSzPct val="100000"/>
              <a:buNone/>
              <a:defRPr sz="18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992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dekkend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5">
            <a:extLst>
              <a:ext uri="{FF2B5EF4-FFF2-40B4-BE49-F238E27FC236}">
                <a16:creationId xmlns:a16="http://schemas.microsoft.com/office/drawing/2014/main" id="{41F14D0C-5037-3D4E-9FB1-24B237B969FC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7E7"/>
          </a:solidFill>
        </p:spPr>
        <p:txBody>
          <a:bodyPr lIns="0" tIns="1007999" bIns="0" anchor="ctr" anchorCtr="0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 sz="1400" b="0" i="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nb-NO"/>
              <a:t>Klikk på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27004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dekkende 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5">
            <a:extLst>
              <a:ext uri="{FF2B5EF4-FFF2-40B4-BE49-F238E27FC236}">
                <a16:creationId xmlns:a16="http://schemas.microsoft.com/office/drawing/2014/main" id="{41F14D0C-5037-3D4E-9FB1-24B237B969FC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7E7"/>
          </a:solidFill>
        </p:spPr>
        <p:txBody>
          <a:bodyPr lIns="0" tIns="1007999" bIns="0" anchor="ctr" anchorCtr="0">
            <a:normAutofit/>
          </a:bodyPr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 sz="1600" b="0" i="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7FB01FB-60B2-5E41-A15B-1235CEC30B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978400"/>
            <a:ext cx="12192000" cy="1294006"/>
          </a:xfrm>
          <a:solidFill>
            <a:srgbClr val="3E3832">
              <a:alpha val="69804"/>
            </a:srgbClr>
          </a:solidFill>
        </p:spPr>
        <p:txBody>
          <a:bodyPr wrap="square" lIns="1440000" tIns="180000" rIns="1475999" bIns="216000" anchor="ctr" anchorCtr="0">
            <a:noAutofit/>
          </a:bodyPr>
          <a:lstStyle>
            <a:lvl1pPr marL="36000" indent="0" algn="ctr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None/>
              <a:defRPr sz="3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6000" indent="0" algn="ctr">
              <a:spcBef>
                <a:spcPts val="60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32000" indent="0" algn="ctr">
              <a:spcBef>
                <a:spcPts val="60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None/>
              <a:defRPr sz="1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16000">
              <a:spcBef>
                <a:spcPts val="700"/>
              </a:spcBef>
              <a:buClr>
                <a:schemeClr val="accent6"/>
              </a:buClr>
              <a:buSzPct val="110000"/>
              <a:defRPr sz="1600" baseline="0">
                <a:solidFill>
                  <a:srgbClr val="007272"/>
                </a:solidFill>
                <a:latin typeface="Segoe UI"/>
              </a:defRPr>
            </a:lvl4pPr>
            <a:lvl5pPr indent="-216000">
              <a:spcBef>
                <a:spcPts val="700"/>
              </a:spcBef>
              <a:buClr>
                <a:schemeClr val="accent6"/>
              </a:buClr>
              <a:buSzPct val="110000"/>
              <a:defRPr sz="1600" baseline="0">
                <a:solidFill>
                  <a:srgbClr val="007272"/>
                </a:solidFill>
                <a:latin typeface="Segoe UI"/>
              </a:defRPr>
            </a:lvl5pPr>
          </a:lstStyle>
          <a:p>
            <a:pPr lvl="0"/>
            <a:r>
              <a:rPr lang="nb-NO" dirty="0"/>
              <a:t>Klikk for å redigere teksten</a:t>
            </a:r>
          </a:p>
        </p:txBody>
      </p:sp>
    </p:spTree>
    <p:extLst>
      <p:ext uri="{BB962C8B-B14F-4D97-AF65-F5344CB8AC3E}">
        <p14:creationId xmlns:p14="http://schemas.microsoft.com/office/powerpoint/2010/main" val="206601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media 2">
            <a:extLst>
              <a:ext uri="{FF2B5EF4-FFF2-40B4-BE49-F238E27FC236}">
                <a16:creationId xmlns:a16="http://schemas.microsoft.com/office/drawing/2014/main" id="{873143D7-64FC-5342-9DED-8AE8E11EED5E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nb-NO"/>
              <a:t>Klikk ikonet for å legge til media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01340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k 2">
            <a:extLst>
              <a:ext uri="{FF2B5EF4-FFF2-40B4-BE49-F238E27FC236}">
                <a16:creationId xmlns:a16="http://schemas.microsoft.com/office/drawing/2014/main" id="{218187FF-9479-F146-8240-5C009B4119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1945" y="2948384"/>
            <a:ext cx="1528110" cy="96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8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med teks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C4ED5FE-FAC3-BD40-BDD1-8009A2F540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33550" y="3429000"/>
            <a:ext cx="8724900" cy="12223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Klikk for å redigere teksten</a:t>
            </a:r>
          </a:p>
        </p:txBody>
      </p:sp>
      <p:pic>
        <p:nvPicPr>
          <p:cNvPr id="4" name="Grafikk 3">
            <a:extLst>
              <a:ext uri="{FF2B5EF4-FFF2-40B4-BE49-F238E27FC236}">
                <a16:creationId xmlns:a16="http://schemas.microsoft.com/office/drawing/2014/main" id="{107EB73A-062C-C045-956F-A891AF581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1945" y="2013664"/>
            <a:ext cx="1528110" cy="96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4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4D6D5E-F187-4E4B-8B35-180A18398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b-NO" dirty="0"/>
              <a:t>Klikk for å redigere tittelen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E54DD42-1122-D24F-BF8D-43C7EB08E0C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C582F6E-B5FB-D94E-89B3-0B928AF6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A623881-E2D8-EA4B-891A-9A6388D1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355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uten bil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A29CA91F-E19A-D84E-BDCE-60610D23E6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5314" y="6193407"/>
            <a:ext cx="5062686" cy="4318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5pPr marL="1517650" indent="0">
              <a:buNone/>
              <a:defRPr/>
            </a:lvl5pPr>
          </a:lstStyle>
          <a:p>
            <a:pPr lvl="0"/>
            <a:r>
              <a:rPr lang="en-GB" dirty="0"/>
              <a:t>Dato  //  </a:t>
            </a:r>
            <a:r>
              <a:rPr lang="en-GB" dirty="0" err="1"/>
              <a:t>Ansvarlig</a:t>
            </a:r>
            <a:endParaRPr lang="en-GB" dirty="0"/>
          </a:p>
        </p:txBody>
      </p:sp>
      <p:sp>
        <p:nvSpPr>
          <p:cNvPr id="9" name="Tittel 1">
            <a:extLst>
              <a:ext uri="{FF2B5EF4-FFF2-40B4-BE49-F238E27FC236}">
                <a16:creationId xmlns:a16="http://schemas.microsoft.com/office/drawing/2014/main" id="{604AED8B-6DCE-AD46-8907-CB80A3E9C6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314" y="2684746"/>
            <a:ext cx="9271829" cy="1396431"/>
          </a:xfrm>
        </p:spPr>
        <p:txBody>
          <a:bodyPr anchor="ctr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tittelen</a:t>
            </a:r>
          </a:p>
        </p:txBody>
      </p:sp>
      <p:sp>
        <p:nvSpPr>
          <p:cNvPr id="10" name="Undertittel 2">
            <a:extLst>
              <a:ext uri="{FF2B5EF4-FFF2-40B4-BE49-F238E27FC236}">
                <a16:creationId xmlns:a16="http://schemas.microsoft.com/office/drawing/2014/main" id="{FF74A066-A61E-B34F-8F56-C94B8EDF6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315" y="4173253"/>
            <a:ext cx="8334068" cy="99116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pic>
        <p:nvPicPr>
          <p:cNvPr id="6" name="Grafikk 5">
            <a:extLst>
              <a:ext uri="{FF2B5EF4-FFF2-40B4-BE49-F238E27FC236}">
                <a16:creationId xmlns:a16="http://schemas.microsoft.com/office/drawing/2014/main" id="{AF31CECD-F77C-234C-B70C-F9DF775D63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033" y="1089788"/>
            <a:ext cx="1249282" cy="78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9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lloms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48BD439-F083-3D4E-862D-4EA46D9E3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354020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ittel 1">
            <a:extLst>
              <a:ext uri="{FF2B5EF4-FFF2-40B4-BE49-F238E27FC236}">
                <a16:creationId xmlns:a16="http://schemas.microsoft.com/office/drawing/2014/main" id="{02D6C30B-4FDA-544A-9662-F2B6261EBC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550" y="2032569"/>
            <a:ext cx="9271829" cy="1396431"/>
          </a:xfrm>
        </p:spPr>
        <p:txBody>
          <a:bodyPr anchor="ctr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tittelen</a:t>
            </a:r>
          </a:p>
        </p:txBody>
      </p:sp>
    </p:spTree>
    <p:extLst>
      <p:ext uri="{BB962C8B-B14F-4D97-AF65-F5344CB8AC3E}">
        <p14:creationId xmlns:p14="http://schemas.microsoft.com/office/powerpoint/2010/main" val="283948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E6AA11-9D10-4845-953E-FC6659DEA9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redigere tittelen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093FA9A-B386-3D4A-A17E-105BC9010CB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dirty="0"/>
              <a:t>Klikk for å redigere teksten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49DD5D4-E4CC-F541-A385-23400791B3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dirty="0"/>
              <a:t>Klikk for å redigere teksten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0092E29-1063-5549-A785-73E8C6A7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71D6EC1-D552-3849-8EEF-1601B9CE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356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574975-50B4-C34B-9F64-4CA300B7F7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redigere tittelen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90BA1EA-559A-0742-9DF6-378DCB04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5178BF1-065F-C64F-A4E1-62B22254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200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F0C2D0C-F750-2644-95F9-0C952AE3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912E190-170D-CB48-ABA2-AC1FB784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221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bilde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E54DD42-1122-D24F-BF8D-43C7EB08E0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5469835" cy="4351338"/>
          </a:xfrm>
        </p:spPr>
        <p:txBody>
          <a:bodyPr/>
          <a:lstStyle/>
          <a:p>
            <a:pPr lvl="0"/>
            <a:r>
              <a:rPr lang="nb-NO" dirty="0"/>
              <a:t>Klikk for å redigere teksten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C582F6E-B5FB-D94E-89B3-0B928AF6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1115" y="6356350"/>
            <a:ext cx="3609024" cy="365125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A623881-E2D8-EA4B-891A-9A6388D1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8739" y="6356350"/>
            <a:ext cx="447261" cy="365125"/>
          </a:xfrm>
        </p:spPr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bilde 3">
            <a:extLst>
              <a:ext uri="{FF2B5EF4-FFF2-40B4-BE49-F238E27FC236}">
                <a16:creationId xmlns:a16="http://schemas.microsoft.com/office/drawing/2014/main" id="{9CCA7799-B00E-2A41-ADCA-ABD6B94D7671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160021" y="0"/>
            <a:ext cx="6031979" cy="6858000"/>
          </a:xfrm>
          <a:custGeom>
            <a:avLst/>
            <a:gdLst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329937 w 3495675"/>
              <a:gd name="connsiteY3" fmla="*/ 3906838 h 3906838"/>
              <a:gd name="connsiteX4" fmla="*/ 0 w 3495675"/>
              <a:gd name="connsiteY4" fmla="*/ 3906838 h 3906838"/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155008 w 3495675"/>
              <a:gd name="connsiteY3" fmla="*/ 3906838 h 3906838"/>
              <a:gd name="connsiteX4" fmla="*/ 0 w 3495675"/>
              <a:gd name="connsiteY4" fmla="*/ 3906838 h 3906838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55008 w 2167807"/>
              <a:gd name="connsiteY3" fmla="*/ 3906838 h 3906838"/>
              <a:gd name="connsiteX4" fmla="*/ 0 w 2167807"/>
              <a:gd name="connsiteY4" fmla="*/ 3906838 h 3906838"/>
              <a:gd name="connsiteX0" fmla="*/ 0 w 2167807"/>
              <a:gd name="connsiteY0" fmla="*/ 3906838 h 3909283"/>
              <a:gd name="connsiteX1" fmla="*/ 1165738 w 2167807"/>
              <a:gd name="connsiteY1" fmla="*/ 0 h 3909283"/>
              <a:gd name="connsiteX2" fmla="*/ 2167807 w 2167807"/>
              <a:gd name="connsiteY2" fmla="*/ 0 h 3909283"/>
              <a:gd name="connsiteX3" fmla="*/ 2159898 w 2167807"/>
              <a:gd name="connsiteY3" fmla="*/ 3909283 h 3909283"/>
              <a:gd name="connsiteX4" fmla="*/ 0 w 2167807"/>
              <a:gd name="connsiteY4" fmla="*/ 3906838 h 3909283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5547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40491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34130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29889 w 2167807"/>
              <a:gd name="connsiteY1" fmla="*/ 2381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2686"/>
              <a:gd name="connsiteY0" fmla="*/ 3906838 h 3906838"/>
              <a:gd name="connsiteX1" fmla="*/ 1029889 w 2162686"/>
              <a:gd name="connsiteY1" fmla="*/ 2381 h 3906838"/>
              <a:gd name="connsiteX2" fmla="*/ 2133881 w 2162686"/>
              <a:gd name="connsiteY2" fmla="*/ 0 h 3906838"/>
              <a:gd name="connsiteX3" fmla="*/ 2162343 w 2162686"/>
              <a:gd name="connsiteY3" fmla="*/ 3904393 h 3906838"/>
              <a:gd name="connsiteX4" fmla="*/ 0 w 2162686"/>
              <a:gd name="connsiteY4" fmla="*/ 3906838 h 3906838"/>
              <a:gd name="connsiteX0" fmla="*/ 0 w 2139854"/>
              <a:gd name="connsiteY0" fmla="*/ 3906838 h 3906838"/>
              <a:gd name="connsiteX1" fmla="*/ 1029889 w 2139854"/>
              <a:gd name="connsiteY1" fmla="*/ 2381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39854"/>
              <a:gd name="connsiteY0" fmla="*/ 3906838 h 3906838"/>
              <a:gd name="connsiteX1" fmla="*/ 1032009 w 2139854"/>
              <a:gd name="connsiteY1" fmla="*/ 0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40410"/>
              <a:gd name="connsiteY0" fmla="*/ 3906838 h 3906838"/>
              <a:gd name="connsiteX1" fmla="*/ 1032009 w 2140410"/>
              <a:gd name="connsiteY1" fmla="*/ 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6838 h 3906838"/>
              <a:gd name="connsiteX1" fmla="*/ 1122479 w 2140410"/>
              <a:gd name="connsiteY1" fmla="*/ 635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7632 h 3907632"/>
              <a:gd name="connsiteX1" fmla="*/ 1120359 w 2140410"/>
              <a:gd name="connsiteY1" fmla="*/ 0 h 3907632"/>
              <a:gd name="connsiteX2" fmla="*/ 2140241 w 2140410"/>
              <a:gd name="connsiteY2" fmla="*/ 794 h 3907632"/>
              <a:gd name="connsiteX3" fmla="*/ 2139019 w 2140410"/>
              <a:gd name="connsiteY3" fmla="*/ 3905187 h 3907632"/>
              <a:gd name="connsiteX4" fmla="*/ 0 w 2140410"/>
              <a:gd name="connsiteY4" fmla="*/ 3907632 h 3907632"/>
              <a:gd name="connsiteX0" fmla="*/ 0 w 2401217"/>
              <a:gd name="connsiteY0" fmla="*/ 3907632 h 3907632"/>
              <a:gd name="connsiteX1" fmla="*/ 1381166 w 2401217"/>
              <a:gd name="connsiteY1" fmla="*/ 0 h 3907632"/>
              <a:gd name="connsiteX2" fmla="*/ 2401048 w 2401217"/>
              <a:gd name="connsiteY2" fmla="*/ 794 h 3907632"/>
              <a:gd name="connsiteX3" fmla="*/ 2399826 w 2401217"/>
              <a:gd name="connsiteY3" fmla="*/ 3905187 h 3907632"/>
              <a:gd name="connsiteX4" fmla="*/ 0 w 2401217"/>
              <a:gd name="connsiteY4" fmla="*/ 3907632 h 3907632"/>
              <a:gd name="connsiteX0" fmla="*/ 0 w 2407578"/>
              <a:gd name="connsiteY0" fmla="*/ 3907632 h 3907632"/>
              <a:gd name="connsiteX1" fmla="*/ 1387527 w 2407578"/>
              <a:gd name="connsiteY1" fmla="*/ 0 h 3907632"/>
              <a:gd name="connsiteX2" fmla="*/ 2407409 w 2407578"/>
              <a:gd name="connsiteY2" fmla="*/ 794 h 3907632"/>
              <a:gd name="connsiteX3" fmla="*/ 2406187 w 2407578"/>
              <a:gd name="connsiteY3" fmla="*/ 3905187 h 3907632"/>
              <a:gd name="connsiteX4" fmla="*/ 0 w 2407578"/>
              <a:gd name="connsiteY4" fmla="*/ 3907632 h 3907632"/>
              <a:gd name="connsiteX0" fmla="*/ 0 w 2411819"/>
              <a:gd name="connsiteY0" fmla="*/ 3910014 h 3910014"/>
              <a:gd name="connsiteX1" fmla="*/ 1391768 w 2411819"/>
              <a:gd name="connsiteY1" fmla="*/ 0 h 3910014"/>
              <a:gd name="connsiteX2" fmla="*/ 2411650 w 2411819"/>
              <a:gd name="connsiteY2" fmla="*/ 794 h 3910014"/>
              <a:gd name="connsiteX3" fmla="*/ 2410428 w 2411819"/>
              <a:gd name="connsiteY3" fmla="*/ 3905187 h 3910014"/>
              <a:gd name="connsiteX4" fmla="*/ 0 w 2411819"/>
              <a:gd name="connsiteY4" fmla="*/ 3910014 h 3910014"/>
              <a:gd name="connsiteX0" fmla="*/ 0 w 2407578"/>
              <a:gd name="connsiteY0" fmla="*/ 3905251 h 3905251"/>
              <a:gd name="connsiteX1" fmla="*/ 1387527 w 2407578"/>
              <a:gd name="connsiteY1" fmla="*/ 0 h 3905251"/>
              <a:gd name="connsiteX2" fmla="*/ 2407409 w 2407578"/>
              <a:gd name="connsiteY2" fmla="*/ 794 h 3905251"/>
              <a:gd name="connsiteX3" fmla="*/ 2406187 w 2407578"/>
              <a:gd name="connsiteY3" fmla="*/ 3905187 h 3905251"/>
              <a:gd name="connsiteX4" fmla="*/ 0 w 2407578"/>
              <a:gd name="connsiteY4" fmla="*/ 3905251 h 3905251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5557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155921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292462"/>
              <a:gd name="connsiteY0" fmla="*/ 3910014 h 3910014"/>
              <a:gd name="connsiteX1" fmla="*/ 1040805 w 2292462"/>
              <a:gd name="connsiteY1" fmla="*/ 0 h 3910014"/>
              <a:gd name="connsiteX2" fmla="*/ 2292293 w 2292462"/>
              <a:gd name="connsiteY2" fmla="*/ 794 h 3910014"/>
              <a:gd name="connsiteX3" fmla="*/ 2291071 w 2292462"/>
              <a:gd name="connsiteY3" fmla="*/ 3909950 h 3910014"/>
              <a:gd name="connsiteX4" fmla="*/ 0 w 2292462"/>
              <a:gd name="connsiteY4" fmla="*/ 3910014 h 3910014"/>
              <a:gd name="connsiteX0" fmla="*/ 0 w 2292462"/>
              <a:gd name="connsiteY0" fmla="*/ 3913189 h 3913189"/>
              <a:gd name="connsiteX1" fmla="*/ 1036564 w 2292462"/>
              <a:gd name="connsiteY1" fmla="*/ 0 h 3913189"/>
              <a:gd name="connsiteX2" fmla="*/ 2292293 w 2292462"/>
              <a:gd name="connsiteY2" fmla="*/ 3969 h 3913189"/>
              <a:gd name="connsiteX3" fmla="*/ 2291071 w 2292462"/>
              <a:gd name="connsiteY3" fmla="*/ 3913125 h 3913189"/>
              <a:gd name="connsiteX4" fmla="*/ 0 w 2292462"/>
              <a:gd name="connsiteY4" fmla="*/ 3913189 h 3913189"/>
              <a:gd name="connsiteX0" fmla="*/ 0 w 2292207"/>
              <a:gd name="connsiteY0" fmla="*/ 3913189 h 3913189"/>
              <a:gd name="connsiteX1" fmla="*/ 1036564 w 2292207"/>
              <a:gd name="connsiteY1" fmla="*/ 0 h 3913189"/>
              <a:gd name="connsiteX2" fmla="*/ 2290173 w 2292207"/>
              <a:gd name="connsiteY2" fmla="*/ 795 h 3913189"/>
              <a:gd name="connsiteX3" fmla="*/ 2291071 w 2292207"/>
              <a:gd name="connsiteY3" fmla="*/ 3913125 h 3913189"/>
              <a:gd name="connsiteX4" fmla="*/ 0 w 2292207"/>
              <a:gd name="connsiteY4" fmla="*/ 3913189 h 3913189"/>
              <a:gd name="connsiteX0" fmla="*/ 0 w 2298567"/>
              <a:gd name="connsiteY0" fmla="*/ 3910014 h 3913125"/>
              <a:gd name="connsiteX1" fmla="*/ 1042924 w 2298567"/>
              <a:gd name="connsiteY1" fmla="*/ 0 h 3913125"/>
              <a:gd name="connsiteX2" fmla="*/ 2296533 w 2298567"/>
              <a:gd name="connsiteY2" fmla="*/ 795 h 3913125"/>
              <a:gd name="connsiteX3" fmla="*/ 2297431 w 2298567"/>
              <a:gd name="connsiteY3" fmla="*/ 3913125 h 3913125"/>
              <a:gd name="connsiteX4" fmla="*/ 0 w 2298567"/>
              <a:gd name="connsiteY4" fmla="*/ 3910014 h 391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567" h="3913125">
                <a:moveTo>
                  <a:pt x="0" y="3910014"/>
                </a:moveTo>
                <a:lnTo>
                  <a:pt x="1042924" y="0"/>
                </a:lnTo>
                <a:lnTo>
                  <a:pt x="2296533" y="795"/>
                </a:lnTo>
                <a:cubicBezTo>
                  <a:pt x="2292267" y="1303074"/>
                  <a:pt x="2301697" y="2610846"/>
                  <a:pt x="2297431" y="3913125"/>
                </a:cubicBezTo>
                <a:lnTo>
                  <a:pt x="0" y="39100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lIns="1440000" tIns="468000" bIns="0"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8" name="Tittel 1">
            <a:extLst>
              <a:ext uri="{FF2B5EF4-FFF2-40B4-BE49-F238E27FC236}">
                <a16:creationId xmlns:a16="http://schemas.microsoft.com/office/drawing/2014/main" id="{A99C80A0-322A-9A4B-843D-7015610E0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2400"/>
            <a:ext cx="7362371" cy="1072080"/>
          </a:xfrm>
        </p:spPr>
        <p:txBody>
          <a:bodyPr/>
          <a:lstStyle/>
          <a:p>
            <a:r>
              <a:rPr lang="nb-NO" dirty="0"/>
              <a:t>Klikk for å redigere tittelen</a:t>
            </a:r>
          </a:p>
        </p:txBody>
      </p:sp>
    </p:spTree>
    <p:extLst>
      <p:ext uri="{BB962C8B-B14F-4D97-AF65-F5344CB8AC3E}">
        <p14:creationId xmlns:p14="http://schemas.microsoft.com/office/powerpoint/2010/main" val="3369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 med bilde til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E54DD42-1122-D24F-BF8D-43C7EB08E0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825625"/>
            <a:ext cx="5247861" cy="4351338"/>
          </a:xfrm>
        </p:spPr>
        <p:txBody>
          <a:bodyPr/>
          <a:lstStyle/>
          <a:p>
            <a:pPr lvl="0"/>
            <a:r>
              <a:rPr lang="nb-NO" dirty="0"/>
              <a:t>Klikk for å redigere teksten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3116F34-6CB9-F244-9082-6C3BCA92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86061" y="6356350"/>
            <a:ext cx="738809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C582F6E-B5FB-D94E-89B3-0B928AF6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8976" y="6356350"/>
            <a:ext cx="3609024" cy="365125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A623881-E2D8-EA4B-891A-9A6388D1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356350"/>
            <a:ext cx="447261" cy="365125"/>
          </a:xfrm>
        </p:spPr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bilde 3">
            <a:extLst>
              <a:ext uri="{FF2B5EF4-FFF2-40B4-BE49-F238E27FC236}">
                <a16:creationId xmlns:a16="http://schemas.microsoft.com/office/drawing/2014/main" id="{CBA52608-8CEA-2B45-8142-21F944ADC0E0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 bwMode="auto">
          <a:xfrm>
            <a:off x="0" y="1"/>
            <a:ext cx="6052900" cy="6857999"/>
          </a:xfrm>
          <a:custGeom>
            <a:avLst/>
            <a:gdLst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329937 w 3495675"/>
              <a:gd name="connsiteY3" fmla="*/ 3906838 h 3906838"/>
              <a:gd name="connsiteX4" fmla="*/ 0 w 3495675"/>
              <a:gd name="connsiteY4" fmla="*/ 3906838 h 3906838"/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155008 w 3495675"/>
              <a:gd name="connsiteY3" fmla="*/ 3906838 h 3906838"/>
              <a:gd name="connsiteX4" fmla="*/ 0 w 3495675"/>
              <a:gd name="connsiteY4" fmla="*/ 3906838 h 3906838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55008 w 2167807"/>
              <a:gd name="connsiteY3" fmla="*/ 3906838 h 3906838"/>
              <a:gd name="connsiteX4" fmla="*/ 0 w 2167807"/>
              <a:gd name="connsiteY4" fmla="*/ 3906838 h 3906838"/>
              <a:gd name="connsiteX0" fmla="*/ 0 w 2167807"/>
              <a:gd name="connsiteY0" fmla="*/ 3906838 h 3909283"/>
              <a:gd name="connsiteX1" fmla="*/ 1165738 w 2167807"/>
              <a:gd name="connsiteY1" fmla="*/ 0 h 3909283"/>
              <a:gd name="connsiteX2" fmla="*/ 2167807 w 2167807"/>
              <a:gd name="connsiteY2" fmla="*/ 0 h 3909283"/>
              <a:gd name="connsiteX3" fmla="*/ 2159898 w 2167807"/>
              <a:gd name="connsiteY3" fmla="*/ 3909283 h 3909283"/>
              <a:gd name="connsiteX4" fmla="*/ 0 w 2167807"/>
              <a:gd name="connsiteY4" fmla="*/ 3906838 h 3909283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5547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40491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34130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29889 w 2167807"/>
              <a:gd name="connsiteY1" fmla="*/ 2381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2686"/>
              <a:gd name="connsiteY0" fmla="*/ 3906838 h 3906838"/>
              <a:gd name="connsiteX1" fmla="*/ 1029889 w 2162686"/>
              <a:gd name="connsiteY1" fmla="*/ 2381 h 3906838"/>
              <a:gd name="connsiteX2" fmla="*/ 2133881 w 2162686"/>
              <a:gd name="connsiteY2" fmla="*/ 0 h 3906838"/>
              <a:gd name="connsiteX3" fmla="*/ 2162343 w 2162686"/>
              <a:gd name="connsiteY3" fmla="*/ 3904393 h 3906838"/>
              <a:gd name="connsiteX4" fmla="*/ 0 w 2162686"/>
              <a:gd name="connsiteY4" fmla="*/ 3906838 h 3906838"/>
              <a:gd name="connsiteX0" fmla="*/ 0 w 2139854"/>
              <a:gd name="connsiteY0" fmla="*/ 3906838 h 3906838"/>
              <a:gd name="connsiteX1" fmla="*/ 1029889 w 2139854"/>
              <a:gd name="connsiteY1" fmla="*/ 2381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39854"/>
              <a:gd name="connsiteY0" fmla="*/ 3906838 h 3906838"/>
              <a:gd name="connsiteX1" fmla="*/ 1032009 w 2139854"/>
              <a:gd name="connsiteY1" fmla="*/ 0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40410"/>
              <a:gd name="connsiteY0" fmla="*/ 3906838 h 3906838"/>
              <a:gd name="connsiteX1" fmla="*/ 1032009 w 2140410"/>
              <a:gd name="connsiteY1" fmla="*/ 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6838 h 3906838"/>
              <a:gd name="connsiteX1" fmla="*/ 1122479 w 2140410"/>
              <a:gd name="connsiteY1" fmla="*/ 635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7632 h 3907632"/>
              <a:gd name="connsiteX1" fmla="*/ 1120359 w 2140410"/>
              <a:gd name="connsiteY1" fmla="*/ 0 h 3907632"/>
              <a:gd name="connsiteX2" fmla="*/ 2140241 w 2140410"/>
              <a:gd name="connsiteY2" fmla="*/ 794 h 3907632"/>
              <a:gd name="connsiteX3" fmla="*/ 2139019 w 2140410"/>
              <a:gd name="connsiteY3" fmla="*/ 3905187 h 3907632"/>
              <a:gd name="connsiteX4" fmla="*/ 0 w 2140410"/>
              <a:gd name="connsiteY4" fmla="*/ 3907632 h 3907632"/>
              <a:gd name="connsiteX0" fmla="*/ 0 w 2401217"/>
              <a:gd name="connsiteY0" fmla="*/ 3907632 h 3907632"/>
              <a:gd name="connsiteX1" fmla="*/ 1381166 w 2401217"/>
              <a:gd name="connsiteY1" fmla="*/ 0 h 3907632"/>
              <a:gd name="connsiteX2" fmla="*/ 2401048 w 2401217"/>
              <a:gd name="connsiteY2" fmla="*/ 794 h 3907632"/>
              <a:gd name="connsiteX3" fmla="*/ 2399826 w 2401217"/>
              <a:gd name="connsiteY3" fmla="*/ 3905187 h 3907632"/>
              <a:gd name="connsiteX4" fmla="*/ 0 w 2401217"/>
              <a:gd name="connsiteY4" fmla="*/ 3907632 h 3907632"/>
              <a:gd name="connsiteX0" fmla="*/ 0 w 2407578"/>
              <a:gd name="connsiteY0" fmla="*/ 3907632 h 3907632"/>
              <a:gd name="connsiteX1" fmla="*/ 1387527 w 2407578"/>
              <a:gd name="connsiteY1" fmla="*/ 0 h 3907632"/>
              <a:gd name="connsiteX2" fmla="*/ 2407409 w 2407578"/>
              <a:gd name="connsiteY2" fmla="*/ 794 h 3907632"/>
              <a:gd name="connsiteX3" fmla="*/ 2406187 w 2407578"/>
              <a:gd name="connsiteY3" fmla="*/ 3905187 h 3907632"/>
              <a:gd name="connsiteX4" fmla="*/ 0 w 2407578"/>
              <a:gd name="connsiteY4" fmla="*/ 3907632 h 3907632"/>
              <a:gd name="connsiteX0" fmla="*/ 0 w 2411819"/>
              <a:gd name="connsiteY0" fmla="*/ 3910014 h 3910014"/>
              <a:gd name="connsiteX1" fmla="*/ 1391768 w 2411819"/>
              <a:gd name="connsiteY1" fmla="*/ 0 h 3910014"/>
              <a:gd name="connsiteX2" fmla="*/ 2411650 w 2411819"/>
              <a:gd name="connsiteY2" fmla="*/ 794 h 3910014"/>
              <a:gd name="connsiteX3" fmla="*/ 2410428 w 2411819"/>
              <a:gd name="connsiteY3" fmla="*/ 3905187 h 3910014"/>
              <a:gd name="connsiteX4" fmla="*/ 0 w 2411819"/>
              <a:gd name="connsiteY4" fmla="*/ 3910014 h 3910014"/>
              <a:gd name="connsiteX0" fmla="*/ 0 w 2407578"/>
              <a:gd name="connsiteY0" fmla="*/ 3905251 h 3905251"/>
              <a:gd name="connsiteX1" fmla="*/ 1387527 w 2407578"/>
              <a:gd name="connsiteY1" fmla="*/ 0 h 3905251"/>
              <a:gd name="connsiteX2" fmla="*/ 2407409 w 2407578"/>
              <a:gd name="connsiteY2" fmla="*/ 794 h 3905251"/>
              <a:gd name="connsiteX3" fmla="*/ 2406187 w 2407578"/>
              <a:gd name="connsiteY3" fmla="*/ 3905187 h 3905251"/>
              <a:gd name="connsiteX4" fmla="*/ 0 w 2407578"/>
              <a:gd name="connsiteY4" fmla="*/ 3905251 h 3905251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5557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155921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292462"/>
              <a:gd name="connsiteY0" fmla="*/ 3910014 h 3910014"/>
              <a:gd name="connsiteX1" fmla="*/ 1040805 w 2292462"/>
              <a:gd name="connsiteY1" fmla="*/ 0 h 3910014"/>
              <a:gd name="connsiteX2" fmla="*/ 2292293 w 2292462"/>
              <a:gd name="connsiteY2" fmla="*/ 794 h 3910014"/>
              <a:gd name="connsiteX3" fmla="*/ 2291071 w 2292462"/>
              <a:gd name="connsiteY3" fmla="*/ 3909950 h 3910014"/>
              <a:gd name="connsiteX4" fmla="*/ 0 w 2292462"/>
              <a:gd name="connsiteY4" fmla="*/ 3910014 h 3910014"/>
              <a:gd name="connsiteX0" fmla="*/ 0 w 2292462"/>
              <a:gd name="connsiteY0" fmla="*/ 3913189 h 3913189"/>
              <a:gd name="connsiteX1" fmla="*/ 1036564 w 2292462"/>
              <a:gd name="connsiteY1" fmla="*/ 0 h 3913189"/>
              <a:gd name="connsiteX2" fmla="*/ 2292293 w 2292462"/>
              <a:gd name="connsiteY2" fmla="*/ 3969 h 3913189"/>
              <a:gd name="connsiteX3" fmla="*/ 2291071 w 2292462"/>
              <a:gd name="connsiteY3" fmla="*/ 3913125 h 3913189"/>
              <a:gd name="connsiteX4" fmla="*/ 0 w 2292462"/>
              <a:gd name="connsiteY4" fmla="*/ 3913189 h 3913189"/>
              <a:gd name="connsiteX0" fmla="*/ 0 w 2292207"/>
              <a:gd name="connsiteY0" fmla="*/ 3913189 h 3913189"/>
              <a:gd name="connsiteX1" fmla="*/ 1036564 w 2292207"/>
              <a:gd name="connsiteY1" fmla="*/ 0 h 3913189"/>
              <a:gd name="connsiteX2" fmla="*/ 2290173 w 2292207"/>
              <a:gd name="connsiteY2" fmla="*/ 795 h 3913189"/>
              <a:gd name="connsiteX3" fmla="*/ 2291071 w 2292207"/>
              <a:gd name="connsiteY3" fmla="*/ 3913125 h 3913189"/>
              <a:gd name="connsiteX4" fmla="*/ 0 w 2292207"/>
              <a:gd name="connsiteY4" fmla="*/ 3913189 h 3913189"/>
              <a:gd name="connsiteX0" fmla="*/ 0 w 2298567"/>
              <a:gd name="connsiteY0" fmla="*/ 3910014 h 3913125"/>
              <a:gd name="connsiteX1" fmla="*/ 1042924 w 2298567"/>
              <a:gd name="connsiteY1" fmla="*/ 0 h 3913125"/>
              <a:gd name="connsiteX2" fmla="*/ 2296533 w 2298567"/>
              <a:gd name="connsiteY2" fmla="*/ 795 h 3913125"/>
              <a:gd name="connsiteX3" fmla="*/ 2297431 w 2298567"/>
              <a:gd name="connsiteY3" fmla="*/ 3913125 h 3913125"/>
              <a:gd name="connsiteX4" fmla="*/ 0 w 2298567"/>
              <a:gd name="connsiteY4" fmla="*/ 3910014 h 3913125"/>
              <a:gd name="connsiteX0" fmla="*/ 0 w 2296533"/>
              <a:gd name="connsiteY0" fmla="*/ 3910014 h 3910014"/>
              <a:gd name="connsiteX1" fmla="*/ 1042924 w 2296533"/>
              <a:gd name="connsiteY1" fmla="*/ 0 h 3910014"/>
              <a:gd name="connsiteX2" fmla="*/ 2296533 w 2296533"/>
              <a:gd name="connsiteY2" fmla="*/ 795 h 3910014"/>
              <a:gd name="connsiteX3" fmla="*/ 1267586 w 2296533"/>
              <a:gd name="connsiteY3" fmla="*/ 3907005 h 3910014"/>
              <a:gd name="connsiteX4" fmla="*/ 0 w 2296533"/>
              <a:gd name="connsiteY4" fmla="*/ 3910014 h 3910014"/>
              <a:gd name="connsiteX0" fmla="*/ 0 w 2296533"/>
              <a:gd name="connsiteY0" fmla="*/ 3910014 h 3910014"/>
              <a:gd name="connsiteX1" fmla="*/ 1042924 w 2296533"/>
              <a:gd name="connsiteY1" fmla="*/ 0 h 3910014"/>
              <a:gd name="connsiteX2" fmla="*/ 2296533 w 2296533"/>
              <a:gd name="connsiteY2" fmla="*/ 795 h 3910014"/>
              <a:gd name="connsiteX3" fmla="*/ 1267586 w 2296533"/>
              <a:gd name="connsiteY3" fmla="*/ 3907005 h 3910014"/>
              <a:gd name="connsiteX4" fmla="*/ 0 w 2296533"/>
              <a:gd name="connsiteY4" fmla="*/ 3910014 h 3910014"/>
              <a:gd name="connsiteX0" fmla="*/ 0 w 2296533"/>
              <a:gd name="connsiteY0" fmla="*/ 3910014 h 3910014"/>
              <a:gd name="connsiteX1" fmla="*/ 1042924 w 2296533"/>
              <a:gd name="connsiteY1" fmla="*/ 0 h 3910014"/>
              <a:gd name="connsiteX2" fmla="*/ 2296533 w 2296533"/>
              <a:gd name="connsiteY2" fmla="*/ 795 h 3910014"/>
              <a:gd name="connsiteX3" fmla="*/ 1267586 w 2296533"/>
              <a:gd name="connsiteY3" fmla="*/ 3907005 h 3910014"/>
              <a:gd name="connsiteX4" fmla="*/ 0 w 2296533"/>
              <a:gd name="connsiteY4" fmla="*/ 3910014 h 3910014"/>
              <a:gd name="connsiteX0" fmla="*/ 0 w 2304706"/>
              <a:gd name="connsiteY0" fmla="*/ 3910014 h 3910014"/>
              <a:gd name="connsiteX1" fmla="*/ 1042924 w 2304706"/>
              <a:gd name="connsiteY1" fmla="*/ 0 h 3910014"/>
              <a:gd name="connsiteX2" fmla="*/ 2304706 w 2304706"/>
              <a:gd name="connsiteY2" fmla="*/ 6914 h 3910014"/>
              <a:gd name="connsiteX3" fmla="*/ 1267586 w 2304706"/>
              <a:gd name="connsiteY3" fmla="*/ 3907005 h 3910014"/>
              <a:gd name="connsiteX4" fmla="*/ 0 w 2304706"/>
              <a:gd name="connsiteY4" fmla="*/ 3910014 h 3910014"/>
              <a:gd name="connsiteX0" fmla="*/ 0 w 2312879"/>
              <a:gd name="connsiteY0" fmla="*/ 3910014 h 3910014"/>
              <a:gd name="connsiteX1" fmla="*/ 1042924 w 2312879"/>
              <a:gd name="connsiteY1" fmla="*/ 0 h 3910014"/>
              <a:gd name="connsiteX2" fmla="*/ 2312879 w 2312879"/>
              <a:gd name="connsiteY2" fmla="*/ 795 h 3910014"/>
              <a:gd name="connsiteX3" fmla="*/ 1267586 w 2312879"/>
              <a:gd name="connsiteY3" fmla="*/ 3907005 h 3910014"/>
              <a:gd name="connsiteX4" fmla="*/ 0 w 2312879"/>
              <a:gd name="connsiteY4" fmla="*/ 3910014 h 3910014"/>
              <a:gd name="connsiteX0" fmla="*/ 0 w 2312879"/>
              <a:gd name="connsiteY0" fmla="*/ 3910014 h 3910014"/>
              <a:gd name="connsiteX1" fmla="*/ 1042924 w 2312879"/>
              <a:gd name="connsiteY1" fmla="*/ 0 h 3910014"/>
              <a:gd name="connsiteX2" fmla="*/ 2312879 w 2312879"/>
              <a:gd name="connsiteY2" fmla="*/ 795 h 3910014"/>
              <a:gd name="connsiteX3" fmla="*/ 1267586 w 2312879"/>
              <a:gd name="connsiteY3" fmla="*/ 3907005 h 3910014"/>
              <a:gd name="connsiteX4" fmla="*/ 0 w 2312879"/>
              <a:gd name="connsiteY4" fmla="*/ 3910014 h 3910014"/>
              <a:gd name="connsiteX0" fmla="*/ 0 w 2312879"/>
              <a:gd name="connsiteY0" fmla="*/ 3910014 h 3910014"/>
              <a:gd name="connsiteX1" fmla="*/ 1042924 w 2312879"/>
              <a:gd name="connsiteY1" fmla="*/ 0 h 3910014"/>
              <a:gd name="connsiteX2" fmla="*/ 2312879 w 2312879"/>
              <a:gd name="connsiteY2" fmla="*/ 795 h 3910014"/>
              <a:gd name="connsiteX3" fmla="*/ 1267586 w 2312879"/>
              <a:gd name="connsiteY3" fmla="*/ 3907005 h 3910014"/>
              <a:gd name="connsiteX4" fmla="*/ 0 w 2312879"/>
              <a:gd name="connsiteY4" fmla="*/ 3910014 h 3910014"/>
              <a:gd name="connsiteX0" fmla="*/ 0 w 2304706"/>
              <a:gd name="connsiteY0" fmla="*/ 3910014 h 3910014"/>
              <a:gd name="connsiteX1" fmla="*/ 1042924 w 2304706"/>
              <a:gd name="connsiteY1" fmla="*/ 0 h 3910014"/>
              <a:gd name="connsiteX2" fmla="*/ 2304706 w 2304706"/>
              <a:gd name="connsiteY2" fmla="*/ 795 h 3910014"/>
              <a:gd name="connsiteX3" fmla="*/ 1267586 w 2304706"/>
              <a:gd name="connsiteY3" fmla="*/ 3907005 h 3910014"/>
              <a:gd name="connsiteX4" fmla="*/ 0 w 2304706"/>
              <a:gd name="connsiteY4" fmla="*/ 3910014 h 3910014"/>
              <a:gd name="connsiteX0" fmla="*/ 0 w 2304706"/>
              <a:gd name="connsiteY0" fmla="*/ 3910014 h 3910014"/>
              <a:gd name="connsiteX1" fmla="*/ 1042924 w 2304706"/>
              <a:gd name="connsiteY1" fmla="*/ 0 h 3910014"/>
              <a:gd name="connsiteX2" fmla="*/ 2304706 w 2304706"/>
              <a:gd name="connsiteY2" fmla="*/ 795 h 3910014"/>
              <a:gd name="connsiteX3" fmla="*/ 1267586 w 2304706"/>
              <a:gd name="connsiteY3" fmla="*/ 3907005 h 3910014"/>
              <a:gd name="connsiteX4" fmla="*/ 0 w 2304706"/>
              <a:gd name="connsiteY4" fmla="*/ 3910014 h 3910014"/>
              <a:gd name="connsiteX0" fmla="*/ 0 w 2304706"/>
              <a:gd name="connsiteY0" fmla="*/ 3910014 h 3910014"/>
              <a:gd name="connsiteX1" fmla="*/ 4906 w 2304706"/>
              <a:gd name="connsiteY1" fmla="*/ 0 h 3910014"/>
              <a:gd name="connsiteX2" fmla="*/ 2304706 w 2304706"/>
              <a:gd name="connsiteY2" fmla="*/ 795 h 3910014"/>
              <a:gd name="connsiteX3" fmla="*/ 1267586 w 2304706"/>
              <a:gd name="connsiteY3" fmla="*/ 3907005 h 3910014"/>
              <a:gd name="connsiteX4" fmla="*/ 0 w 2304706"/>
              <a:gd name="connsiteY4" fmla="*/ 3910014 h 391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706" h="3910014">
                <a:moveTo>
                  <a:pt x="0" y="3910014"/>
                </a:moveTo>
                <a:cubicBezTo>
                  <a:pt x="1635" y="2606676"/>
                  <a:pt x="3271" y="1303338"/>
                  <a:pt x="4906" y="0"/>
                </a:cubicBezTo>
                <a:lnTo>
                  <a:pt x="2304706" y="795"/>
                </a:lnTo>
                <a:cubicBezTo>
                  <a:pt x="1891771" y="1578443"/>
                  <a:pt x="1696868" y="2311001"/>
                  <a:pt x="1267586" y="3907005"/>
                </a:cubicBezTo>
                <a:lnTo>
                  <a:pt x="0" y="3910014"/>
                </a:lnTo>
                <a:close/>
              </a:path>
            </a:pathLst>
          </a:custGeom>
          <a:solidFill>
            <a:srgbClr val="E9E7E7"/>
          </a:solidFill>
          <a:ln>
            <a:noFill/>
          </a:ln>
          <a:effectLst/>
        </p:spPr>
        <p:txBody>
          <a:bodyPr lIns="1152000" tIns="540000" anchor="ctr" anchorCtr="0">
            <a:normAutofit/>
          </a:bodyPr>
          <a:lstStyle>
            <a:lvl1pPr marL="14288" indent="0">
              <a:buNone/>
              <a:tabLst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9" name="Tittel 1">
            <a:extLst>
              <a:ext uri="{FF2B5EF4-FFF2-40B4-BE49-F238E27FC236}">
                <a16:creationId xmlns:a16="http://schemas.microsoft.com/office/drawing/2014/main" id="{BF999D76-8998-AC4E-B96D-EC3AF1C002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82400"/>
            <a:ext cx="5247861" cy="1072080"/>
          </a:xfrm>
        </p:spPr>
        <p:txBody>
          <a:bodyPr/>
          <a:lstStyle/>
          <a:p>
            <a:r>
              <a:rPr lang="nb-NO" dirty="0"/>
              <a:t>Klikk for å redigere tittelen</a:t>
            </a:r>
          </a:p>
        </p:txBody>
      </p:sp>
    </p:spTree>
    <p:extLst>
      <p:ext uri="{BB962C8B-B14F-4D97-AF65-F5344CB8AC3E}">
        <p14:creationId xmlns:p14="http://schemas.microsoft.com/office/powerpoint/2010/main" val="109859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FAD10EF-47D4-0240-947C-844B6DB7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400"/>
            <a:ext cx="10515600" cy="10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tittelen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F3E8312-F0C7-3C46-BEEB-87BD7EA7D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8D59EA7-F2B2-7C49-89A4-3A578F1C8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5102788-B3AA-6746-B4E5-C52EBB4D0CE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55FED8A-16C9-8F42-B8B3-8C18FF9D4244}"/>
              </a:ext>
            </a:extLst>
          </p:cNvPr>
          <p:cNvSpPr txBox="1"/>
          <p:nvPr userDrawn="1"/>
        </p:nvSpPr>
        <p:spPr>
          <a:xfrm>
            <a:off x="249560" y="6477356"/>
            <a:ext cx="3600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indent="0" algn="l">
              <a:spcBef>
                <a:spcPts val="600"/>
              </a:spcBef>
              <a:buClr>
                <a:schemeClr val="accent2"/>
              </a:buClr>
              <a:buSzPct val="80000"/>
              <a:buNone/>
            </a:pPr>
            <a:r>
              <a:rPr lang="nb-NO" sz="800" dirty="0">
                <a:solidFill>
                  <a:schemeClr val="accent1"/>
                </a:solidFill>
                <a:latin typeface="Arial" panose="020B0604020202020204" pitchFamily="34" charset="0"/>
                <a:ea typeface="Segoe UI" charset="0"/>
                <a:cs typeface="Arial" panose="020B0604020202020204" pitchFamily="34" charset="0"/>
              </a:rPr>
              <a:t>//</a:t>
            </a:r>
            <a:r>
              <a:rPr lang="nb-NO" sz="80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Segoe UI" charset="0"/>
                <a:cs typeface="Arial" panose="020B0604020202020204" pitchFamily="34" charset="0"/>
              </a:rPr>
              <a:t> </a:t>
            </a:r>
            <a:r>
              <a:rPr lang="nb-NO" sz="800" dirty="0">
                <a:solidFill>
                  <a:schemeClr val="tx2"/>
                </a:solidFill>
                <a:latin typeface="Arial" panose="020B0604020202020204" pitchFamily="34" charset="0"/>
                <a:ea typeface="Segoe UI" charset="0"/>
                <a:cs typeface="Arial" panose="020B0604020202020204" pitchFamily="34" charset="0"/>
              </a:rPr>
              <a:t>NAV</a:t>
            </a:r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122E58E-2832-4244-8616-203251C29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752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61" r:id="rId8"/>
    <p:sldLayoutId id="2147483662" r:id="rId9"/>
    <p:sldLayoutId id="2147483667" r:id="rId10"/>
    <p:sldLayoutId id="2147483670" r:id="rId11"/>
    <p:sldLayoutId id="2147483671" r:id="rId12"/>
    <p:sldLayoutId id="2147483663" r:id="rId13"/>
    <p:sldLayoutId id="2147483669" r:id="rId14"/>
    <p:sldLayoutId id="2147483672" r:id="rId15"/>
    <p:sldLayoutId id="2147483673" r:id="rId16"/>
    <p:sldLayoutId id="214748367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D8B3E3D1-A64F-6C49-A65E-78234E99B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Webanalytiker</a:t>
            </a:r>
            <a:endParaRPr lang="nb-NO" dirty="0"/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972C9742-7508-1E46-970C-66D5DB19D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Eilif Johansen / 2022</a:t>
            </a:r>
          </a:p>
        </p:txBody>
      </p:sp>
      <p:pic>
        <p:nvPicPr>
          <p:cNvPr id="3" name="Plassholder for bilde 2">
            <a:extLst>
              <a:ext uri="{FF2B5EF4-FFF2-40B4-BE49-F238E27FC236}">
                <a16:creationId xmlns:a16="http://schemas.microsoft.com/office/drawing/2014/main" id="{F7E22188-9213-5941-9181-0931C9AB4F1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6155" r="61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641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076589F-B4ED-3B48-98D9-30F077F6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Team </a:t>
            </a:r>
            <a:r>
              <a:rPr lang="nb-NO" dirty="0" err="1"/>
              <a:t>ResearchOps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314BD59-4B82-A245-BAC5-55EDADB7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Sørge for at </a:t>
            </a:r>
            <a:r>
              <a:rPr lang="nb-NO" dirty="0" err="1"/>
              <a:t>NAVs</a:t>
            </a:r>
            <a:r>
              <a:rPr lang="nb-NO" dirty="0"/>
              <a:t> produktteam har optimale forhold for raskt og godt brukerinnsiktsarbeid</a:t>
            </a:r>
            <a:endParaRPr lang="en-US" dirty="0"/>
          </a:p>
          <a:p>
            <a:r>
              <a:rPr lang="en-US" dirty="0" err="1"/>
              <a:t>Fjerne</a:t>
            </a:r>
            <a:r>
              <a:rPr lang="en-US" dirty="0"/>
              <a:t> </a:t>
            </a:r>
            <a:r>
              <a:rPr lang="en-US" b="1" i="1" dirty="0"/>
              <a:t>“</a:t>
            </a:r>
            <a:r>
              <a:rPr lang="en-US" b="1" i="1" dirty="0" err="1"/>
              <a:t>smertepunkter</a:t>
            </a:r>
            <a:r>
              <a:rPr lang="en-US" b="1" i="1" dirty="0"/>
              <a:t> </a:t>
            </a:r>
            <a:r>
              <a:rPr lang="en-US" b="1" i="1" dirty="0" err="1"/>
              <a:t>og</a:t>
            </a:r>
            <a:r>
              <a:rPr lang="en-US" b="1" i="1" dirty="0"/>
              <a:t> </a:t>
            </a:r>
            <a:r>
              <a:rPr lang="en-US" b="1" i="1" dirty="0" err="1"/>
              <a:t>tidstyver</a:t>
            </a:r>
            <a:r>
              <a:rPr lang="en-US" b="1" i="1" dirty="0"/>
              <a:t>” </a:t>
            </a:r>
            <a:r>
              <a:rPr lang="en-US" dirty="0"/>
              <a:t>for </a:t>
            </a:r>
            <a:r>
              <a:rPr lang="en-US" dirty="0" err="1"/>
              <a:t>produktteamene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de beholder fart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flyt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brukerinnsiktsarbeidet</a:t>
            </a:r>
            <a:r>
              <a:rPr lang="en-US" dirty="0"/>
              <a:t> …</a:t>
            </a:r>
          </a:p>
          <a:p>
            <a:endParaRPr lang="nb-NO" b="1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5632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46BD12-2EEA-B741-AA1D-606EBE30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Prosjekt: NAV Verktøy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C1E8010-1F08-6848-A502-F37B6653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Brukertest Johan </a:t>
            </a:r>
            <a:r>
              <a:rPr lang="nb-NO" dirty="0" err="1"/>
              <a:t>Brockfield</a:t>
            </a:r>
            <a:endParaRPr lang="nb-NO" dirty="0"/>
          </a:p>
          <a:p>
            <a:r>
              <a:rPr lang="nb-NO" dirty="0"/>
              <a:t>Teamleder Ståle Kjone</a:t>
            </a:r>
          </a:p>
        </p:txBody>
      </p:sp>
    </p:spTree>
    <p:extLst>
      <p:ext uri="{BB962C8B-B14F-4D97-AF65-F5344CB8AC3E}">
        <p14:creationId xmlns:p14="http://schemas.microsoft.com/office/powerpoint/2010/main" val="409970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85CF7BEB-7492-7B49-BCA5-2FED12153F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4726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9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924801-5D68-444C-83FA-A9A8F67F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Oppdraget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F23E28-FB5F-E848-8E9A-4D1DB6521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Dekke et akutt behov for spisskompetanse på verktøyet </a:t>
            </a:r>
            <a:r>
              <a:rPr lang="nb-NO" dirty="0" err="1"/>
              <a:t>Siteimprove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5108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2115DB9-7309-8847-B2B0-CC8FC618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Siteimprove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AD27EA7-1942-094F-957F-18B6B8D21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Et verktøy som gir oss en oversikt over problemer og forbedringsområder i forhold til:</a:t>
            </a:r>
          </a:p>
          <a:p>
            <a:pPr lvl="1"/>
            <a:r>
              <a:rPr lang="nb-NO" b="1" dirty="0"/>
              <a:t>Kvalitetssikring av innhold</a:t>
            </a:r>
          </a:p>
          <a:p>
            <a:pPr lvl="1"/>
            <a:r>
              <a:rPr lang="nb-NO" dirty="0"/>
              <a:t>Universell utforming </a:t>
            </a:r>
          </a:p>
          <a:p>
            <a:pPr lvl="1"/>
            <a:r>
              <a:rPr lang="nb-NO" dirty="0"/>
              <a:t>Søketrafikk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6262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FCDECF9-DCF9-B140-A052-511A8177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Modul 1: </a:t>
            </a:r>
            <a:r>
              <a:rPr lang="nb-NO" dirty="0" err="1"/>
              <a:t>Kvalitetsikring</a:t>
            </a:r>
            <a:r>
              <a:rPr lang="nb-NO" dirty="0"/>
              <a:t> av innhold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4336EB1-D08F-5C48-A325-961B0DEF1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Brutte lenker</a:t>
            </a:r>
          </a:p>
          <a:p>
            <a:r>
              <a:rPr lang="nb-NO" dirty="0"/>
              <a:t>Skrivefeil</a:t>
            </a:r>
          </a:p>
          <a:p>
            <a:r>
              <a:rPr lang="nb-NO" dirty="0"/>
              <a:t>Lesbarhet</a:t>
            </a:r>
          </a:p>
          <a:p>
            <a:r>
              <a:rPr lang="nb-NO" dirty="0"/>
              <a:t>Innhold totaler</a:t>
            </a:r>
          </a:p>
        </p:txBody>
      </p:sp>
    </p:spTree>
    <p:extLst>
      <p:ext uri="{BB962C8B-B14F-4D97-AF65-F5344CB8AC3E}">
        <p14:creationId xmlns:p14="http://schemas.microsoft.com/office/powerpoint/2010/main" val="352796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6EC84D-4966-9A48-AF67-F51A884E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Brutte lenker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29F3AD5-EEF0-1C4B-9A7A-6F6C4E87A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4009"/>
            <a:ext cx="10515600" cy="3874570"/>
          </a:xfrm>
        </p:spPr>
      </p:pic>
    </p:spTree>
    <p:extLst>
      <p:ext uri="{BB962C8B-B14F-4D97-AF65-F5344CB8AC3E}">
        <p14:creationId xmlns:p14="http://schemas.microsoft.com/office/powerpoint/2010/main" val="333965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089182-C41B-A049-9C2A-6EDA941E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 av de lengste setningene på nav.no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D245BD3-DE17-9349-AF22-A6C2C665A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Vernepliktige, tjenestepliktige og frivillig tjenestegjørende etter vernepliktsloven, heimevernsloven og lov om sivilforsvaret, lov om fritaking for militærtjeneste av overbevisningsgrunner og lov om tjenesteplikt i politiet, er yrkesskadedekket ved enhver skade og sykdom som er påført eller oppstått i tidsrommet fra de møter til tjeneste til de blir dimittert.</a:t>
            </a:r>
          </a:p>
          <a:p>
            <a:endParaRPr lang="nb-NO" dirty="0"/>
          </a:p>
          <a:p>
            <a:r>
              <a:rPr lang="nb-NO" dirty="0"/>
              <a:t>48 ord</a:t>
            </a:r>
          </a:p>
        </p:txBody>
      </p:sp>
    </p:spTree>
    <p:extLst>
      <p:ext uri="{BB962C8B-B14F-4D97-AF65-F5344CB8AC3E}">
        <p14:creationId xmlns:p14="http://schemas.microsoft.com/office/powerpoint/2010/main" val="315395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3D5148-6A2C-BF46-BC32-D49817EC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Skrivefeil</a:t>
            </a:r>
          </a:p>
        </p:txBody>
      </p:sp>
      <p:pic>
        <p:nvPicPr>
          <p:cNvPr id="5" name="Plassholder for innhold 4" descr="Et bilde som inneholder tekst&#10;&#10;Automatisk generert beskrivelse">
            <a:extLst>
              <a:ext uri="{FF2B5EF4-FFF2-40B4-BE49-F238E27FC236}">
                <a16:creationId xmlns:a16="http://schemas.microsoft.com/office/drawing/2014/main" id="{0913EF66-0E56-9B46-A083-FD39D6C1E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411" y="1554480"/>
            <a:ext cx="7924800" cy="1905000"/>
          </a:xfrm>
        </p:spPr>
      </p:pic>
    </p:spTree>
    <p:extLst>
      <p:ext uri="{BB962C8B-B14F-4D97-AF65-F5344CB8AC3E}">
        <p14:creationId xmlns:p14="http://schemas.microsoft.com/office/powerpoint/2010/main" val="148187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2A80EF-104B-324D-A5F9-ECCF28FE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Tiltak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BF959AF-363C-574A-8E4D-8B7C31ACE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1:1 opplæringer</a:t>
            </a:r>
          </a:p>
          <a:p>
            <a:r>
              <a:rPr lang="nb-NO" dirty="0"/>
              <a:t>Kurs</a:t>
            </a:r>
          </a:p>
          <a:p>
            <a:r>
              <a:rPr lang="nb-NO" dirty="0" err="1"/>
              <a:t>Slackdialog</a:t>
            </a:r>
            <a:endParaRPr lang="nb-NO" dirty="0"/>
          </a:p>
          <a:p>
            <a:r>
              <a:rPr lang="nb-NO" dirty="0"/>
              <a:t>Juleverksted</a:t>
            </a:r>
          </a:p>
          <a:p>
            <a:r>
              <a:rPr lang="nb-NO" dirty="0"/>
              <a:t>Dashboard og e-post rapporter</a:t>
            </a:r>
          </a:p>
        </p:txBody>
      </p:sp>
    </p:spTree>
    <p:extLst>
      <p:ext uri="{BB962C8B-B14F-4D97-AF65-F5344CB8AC3E}">
        <p14:creationId xmlns:p14="http://schemas.microsoft.com/office/powerpoint/2010/main" val="316072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ktangel 29">
            <a:extLst>
              <a:ext uri="{FF2B5EF4-FFF2-40B4-BE49-F238E27FC236}">
                <a16:creationId xmlns:a16="http://schemas.microsoft.com/office/drawing/2014/main" id="{25B69429-BB92-8141-8E61-2332F73485C9}"/>
              </a:ext>
            </a:extLst>
          </p:cNvPr>
          <p:cNvSpPr/>
          <p:nvPr/>
        </p:nvSpPr>
        <p:spPr>
          <a:xfrm>
            <a:off x="5960734" y="4322328"/>
            <a:ext cx="3988332" cy="1826592"/>
          </a:xfrm>
          <a:prstGeom prst="rect">
            <a:avLst/>
          </a:prstGeom>
          <a:solidFill>
            <a:schemeClr val="bg1">
              <a:alpha val="8117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23823BF2-4E34-BA44-AD1E-6ED6FDAFD42C}"/>
              </a:ext>
            </a:extLst>
          </p:cNvPr>
          <p:cNvSpPr/>
          <p:nvPr/>
        </p:nvSpPr>
        <p:spPr>
          <a:xfrm>
            <a:off x="2017645" y="4322328"/>
            <a:ext cx="3670286" cy="1807903"/>
          </a:xfrm>
          <a:prstGeom prst="rect">
            <a:avLst/>
          </a:prstGeom>
          <a:solidFill>
            <a:schemeClr val="bg1">
              <a:alpha val="8117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239E7601-609D-2949-A74C-8B315C59E3C7}"/>
              </a:ext>
            </a:extLst>
          </p:cNvPr>
          <p:cNvSpPr/>
          <p:nvPr/>
        </p:nvSpPr>
        <p:spPr>
          <a:xfrm>
            <a:off x="2017640" y="2254814"/>
            <a:ext cx="7931426" cy="1802566"/>
          </a:xfrm>
          <a:prstGeom prst="rect">
            <a:avLst/>
          </a:prstGeom>
          <a:solidFill>
            <a:schemeClr val="bg1">
              <a:alpha val="8117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2EE5EB3-62D5-544A-AA91-AE09235B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Brukerinnsikt verktøy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A911037C-555B-E542-AB65-E2546A44469A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824331" y="2080058"/>
            <a:ext cx="1" cy="421737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B5A1072F-31BC-8040-BB0B-62390B477F55}"/>
              </a:ext>
            </a:extLst>
          </p:cNvPr>
          <p:cNvCxnSpPr>
            <a:cxnSpLocks/>
            <a:stCxn id="14" idx="1"/>
            <a:endCxn id="17" idx="3"/>
          </p:cNvCxnSpPr>
          <p:nvPr/>
        </p:nvCxnSpPr>
        <p:spPr>
          <a:xfrm flipH="1" flipV="1">
            <a:off x="1917477" y="4187346"/>
            <a:ext cx="8131752" cy="87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33836901-04CA-D74D-B68B-C502C064E706}"/>
              </a:ext>
            </a:extLst>
          </p:cNvPr>
          <p:cNvSpPr txBox="1"/>
          <p:nvPr/>
        </p:nvSpPr>
        <p:spPr>
          <a:xfrm>
            <a:off x="4943321" y="171072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Holdningsmessig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C0B45DED-D486-D54A-8D6E-1882B85B5FBA}"/>
              </a:ext>
            </a:extLst>
          </p:cNvPr>
          <p:cNvSpPr txBox="1"/>
          <p:nvPr/>
        </p:nvSpPr>
        <p:spPr>
          <a:xfrm>
            <a:off x="5106120" y="6297435"/>
            <a:ext cx="15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Atferdsmessig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2307023E-C546-7049-8AEE-D2EA9A3BE412}"/>
              </a:ext>
            </a:extLst>
          </p:cNvPr>
          <p:cNvSpPr txBox="1"/>
          <p:nvPr/>
        </p:nvSpPr>
        <p:spPr>
          <a:xfrm>
            <a:off x="10049229" y="4011435"/>
            <a:ext cx="110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Kvalitativt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08C1C703-2D7E-D74C-8A72-81C46F4B983D}"/>
              </a:ext>
            </a:extLst>
          </p:cNvPr>
          <p:cNvSpPr txBox="1"/>
          <p:nvPr/>
        </p:nvSpPr>
        <p:spPr>
          <a:xfrm>
            <a:off x="668289" y="4002680"/>
            <a:ext cx="12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Kvantitativt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A15166FB-3AFB-DA47-A6B1-B8EDD92977C7}"/>
              </a:ext>
            </a:extLst>
          </p:cNvPr>
          <p:cNvSpPr txBox="1"/>
          <p:nvPr/>
        </p:nvSpPr>
        <p:spPr>
          <a:xfrm>
            <a:off x="2096693" y="4380767"/>
            <a:ext cx="1949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Webanalyse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F2EFB453-226D-B345-89D1-7AF9E343C7C5}"/>
              </a:ext>
            </a:extLst>
          </p:cNvPr>
          <p:cNvSpPr txBox="1"/>
          <p:nvPr/>
        </p:nvSpPr>
        <p:spPr>
          <a:xfrm>
            <a:off x="2096693" y="2329208"/>
            <a:ext cx="2278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Undersøkelser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825CCDCF-7EF5-F348-A005-681CE61D663B}"/>
              </a:ext>
            </a:extLst>
          </p:cNvPr>
          <p:cNvSpPr txBox="1"/>
          <p:nvPr/>
        </p:nvSpPr>
        <p:spPr>
          <a:xfrm>
            <a:off x="5967597" y="2326577"/>
            <a:ext cx="1320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Intervju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306216E9-DDC1-F449-896D-9BE691F915D2}"/>
              </a:ext>
            </a:extLst>
          </p:cNvPr>
          <p:cNvSpPr txBox="1"/>
          <p:nvPr/>
        </p:nvSpPr>
        <p:spPr>
          <a:xfrm>
            <a:off x="5992928" y="4380767"/>
            <a:ext cx="170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Brukertest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B56C502-8C52-DE4E-856E-3B95900E645B}"/>
              </a:ext>
            </a:extLst>
          </p:cNvPr>
          <p:cNvSpPr txBox="1"/>
          <p:nvPr/>
        </p:nvSpPr>
        <p:spPr>
          <a:xfrm>
            <a:off x="5056684" y="5748810"/>
            <a:ext cx="591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Hva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AEF6199D-F559-3B42-8B0B-A267896C2845}"/>
              </a:ext>
            </a:extLst>
          </p:cNvPr>
          <p:cNvSpPr txBox="1"/>
          <p:nvPr/>
        </p:nvSpPr>
        <p:spPr>
          <a:xfrm>
            <a:off x="8854599" y="5724784"/>
            <a:ext cx="109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Hvordan</a:t>
            </a: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566D3914-6597-3541-9BD1-49634483D7BC}"/>
              </a:ext>
            </a:extLst>
          </p:cNvPr>
          <p:cNvSpPr txBox="1"/>
          <p:nvPr/>
        </p:nvSpPr>
        <p:spPr>
          <a:xfrm>
            <a:off x="8900669" y="3687050"/>
            <a:ext cx="1002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Hvorfor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3DAEC745-F9AE-8E41-8F83-BE2201C62B7F}"/>
              </a:ext>
            </a:extLst>
          </p:cNvPr>
          <p:cNvSpPr txBox="1"/>
          <p:nvPr/>
        </p:nvSpPr>
        <p:spPr>
          <a:xfrm>
            <a:off x="2242934" y="4977408"/>
            <a:ext cx="2073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Google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Hotjar</a:t>
            </a:r>
            <a:r>
              <a:rPr lang="nb-NO" dirty="0"/>
              <a:t> varmekart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11993453-ECC5-2048-BE06-55CC1425EAFE}"/>
              </a:ext>
            </a:extLst>
          </p:cNvPr>
          <p:cNvSpPr txBox="1"/>
          <p:nvPr/>
        </p:nvSpPr>
        <p:spPr>
          <a:xfrm>
            <a:off x="2242934" y="2933173"/>
            <a:ext cx="2353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Hotjar</a:t>
            </a:r>
            <a:r>
              <a:rPr lang="nb-NO" dirty="0"/>
              <a:t> undersøkelse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Task</a:t>
            </a:r>
            <a:r>
              <a:rPr lang="nb-NO" dirty="0"/>
              <a:t>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UXtweak</a:t>
            </a:r>
            <a:endParaRPr lang="nb-NO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269D3DAF-2D68-A042-A952-319C0A1C5CFB}"/>
              </a:ext>
            </a:extLst>
          </p:cNvPr>
          <p:cNvSpPr txBox="1"/>
          <p:nvPr/>
        </p:nvSpPr>
        <p:spPr>
          <a:xfrm>
            <a:off x="6077332" y="4971860"/>
            <a:ext cx="3887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Eksternt / Testlabben i </a:t>
            </a:r>
            <a:r>
              <a:rPr lang="nb-NO" dirty="0" err="1"/>
              <a:t>Fyrstikkalléen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Teams / Zoom med skjermdeling</a:t>
            </a:r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C3A0FF57-9B33-4743-A922-F0EDD4E5E8F5}"/>
              </a:ext>
            </a:extLst>
          </p:cNvPr>
          <p:cNvSpPr txBox="1"/>
          <p:nvPr/>
        </p:nvSpPr>
        <p:spPr>
          <a:xfrm>
            <a:off x="6045785" y="2937795"/>
            <a:ext cx="26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Teams / Zoom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Telefon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Fysisk internt / eksternt</a:t>
            </a:r>
          </a:p>
        </p:txBody>
      </p:sp>
    </p:spTree>
    <p:extLst>
      <p:ext uri="{BB962C8B-B14F-4D97-AF65-F5344CB8AC3E}">
        <p14:creationId xmlns:p14="http://schemas.microsoft.com/office/powerpoint/2010/main" val="2666476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AV">
      <a:dk1>
        <a:srgbClr val="000000"/>
      </a:dk1>
      <a:lt1>
        <a:srgbClr val="FFFFFF"/>
      </a:lt1>
      <a:dk2>
        <a:srgbClr val="3E3832"/>
      </a:dk2>
      <a:lt2>
        <a:srgbClr val="E9E7E7"/>
      </a:lt2>
      <a:accent1>
        <a:srgbClr val="C30000"/>
      </a:accent1>
      <a:accent2>
        <a:srgbClr val="0067C5"/>
      </a:accent2>
      <a:accent3>
        <a:srgbClr val="A2AD00"/>
      </a:accent3>
      <a:accent4>
        <a:srgbClr val="FF9100"/>
      </a:accent4>
      <a:accent5>
        <a:srgbClr val="06893A"/>
      </a:accent5>
      <a:accent6>
        <a:srgbClr val="634689"/>
      </a:accent6>
      <a:hlink>
        <a:srgbClr val="0067C5"/>
      </a:hlink>
      <a:folHlink>
        <a:srgbClr val="63468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B0123D0-EAF0-49D1-B774-E8D06FB9B61C}" vid="{2C0C07A7-A903-4988-8925-53FC2A42362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4ABC25B1A7F4546834DC07304BFE463" ma:contentTypeVersion="0" ma:contentTypeDescription="Opprett et nytt dokument." ma:contentTypeScope="" ma:versionID="76cf7eef4f56606de37903491bdddd8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f96d53b2ccc1f80e717279b1ced533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BA16CF-69EA-4443-BEE0-73385E2EED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82840D-5135-4F90-B34A-F481247504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C591905-A811-45D1-A44B-D4999240A5F2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www.w3.org/XML/1998/namespace"/>
    <ds:schemaRef ds:uri="http://purl.org/dc/terms/"/>
    <ds:schemaRef ds:uri="f979e152-3237-4567-8e98-aa3526074255"/>
    <ds:schemaRef ds:uri="30ac3786-78c3-414b-815f-b4fca2e0bd4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3924</TotalTime>
  <Words>210</Words>
  <Application>Microsoft Macintosh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Segoe UI</vt:lpstr>
      <vt:lpstr>Office-tema</vt:lpstr>
      <vt:lpstr>Webanalytiker</vt:lpstr>
      <vt:lpstr>Oppdraget</vt:lpstr>
      <vt:lpstr>Siteimprove</vt:lpstr>
      <vt:lpstr>Modul 1: Kvalitetsikring av innhold</vt:lpstr>
      <vt:lpstr>Brutte lenker</vt:lpstr>
      <vt:lpstr>En av de lengste setningene på nav.no</vt:lpstr>
      <vt:lpstr>Skrivefeil</vt:lpstr>
      <vt:lpstr>Tiltak</vt:lpstr>
      <vt:lpstr>Brukerinnsikt verktøy</vt:lpstr>
      <vt:lpstr>Team ResearchOps</vt:lpstr>
      <vt:lpstr>Prosjekt: NAV Verktøy</vt:lpstr>
      <vt:lpstr>PowerPoint-presentasjon</vt:lpstr>
      <vt:lpstr>PowerPoint-presentasjon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Webanalytiker</dc:title>
  <dc:subject/>
  <dc:creator>Johansen, Eilif</dc:creator>
  <cp:keywords/>
  <dc:description/>
  <cp:lastModifiedBy>Johansen, Eilif</cp:lastModifiedBy>
  <cp:revision>1</cp:revision>
  <cp:lastPrinted>2020-04-21T11:47:02Z</cp:lastPrinted>
  <dcterms:created xsi:type="dcterms:W3CDTF">2022-01-20T07:57:52Z</dcterms:created>
  <dcterms:modified xsi:type="dcterms:W3CDTF">2022-01-23T01:22:04Z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0x010100B4ABC25B1A7F4546834DC07304BFE463</vt:lpwstr>
  </property>
  <property fmtid="{D5CDD505-2E9C-101B-9397-08002B2CF9AE}" pid="3" name="MSIP_Label_d3491420-1ae2-4120-89e6-e6f668f067e2_Enabled">
    <vt:lpwstr>true</vt:lpwstr>
  </property>
  <property fmtid="{D5CDD505-2E9C-101B-9397-08002B2CF9AE}" pid="4" name="MSIP_Label_d3491420-1ae2-4120-89e6-e6f668f067e2_SetDate">
    <vt:lpwstr>2020-07-17T08:50:42Z</vt:lpwstr>
  </property>
  <property fmtid="{D5CDD505-2E9C-101B-9397-08002B2CF9AE}" pid="5" name="MSIP_Label_d3491420-1ae2-4120-89e6-e6f668f067e2_Method">
    <vt:lpwstr>Standard</vt:lpwstr>
  </property>
  <property fmtid="{D5CDD505-2E9C-101B-9397-08002B2CF9AE}" pid="6" name="MSIP_Label_d3491420-1ae2-4120-89e6-e6f668f067e2_Name">
    <vt:lpwstr>d3491420-1ae2-4120-89e6-e6f668f067e2</vt:lpwstr>
  </property>
  <property fmtid="{D5CDD505-2E9C-101B-9397-08002B2CF9AE}" pid="7" name="MSIP_Label_d3491420-1ae2-4120-89e6-e6f668f067e2_SiteId">
    <vt:lpwstr>62366534-1ec3-4962-8869-9b5535279d0b</vt:lpwstr>
  </property>
  <property fmtid="{D5CDD505-2E9C-101B-9397-08002B2CF9AE}" pid="8" name="MSIP_Label_d3491420-1ae2-4120-89e6-e6f668f067e2_ActionId">
    <vt:lpwstr>6d3ec064-dec6-4fa1-9805-10fdcf9ce574</vt:lpwstr>
  </property>
  <property fmtid="{D5CDD505-2E9C-101B-9397-08002B2CF9AE}" pid="9" name="MSIP_Label_d3491420-1ae2-4120-89e6-e6f668f067e2_ContentBits">
    <vt:lpwstr>0</vt:lpwstr>
  </property>
  <property fmtid="{D5CDD505-2E9C-101B-9397-08002B2CF9AE}" pid="10" name="Order">
    <vt:r8>300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ExtendedDescription">
    <vt:lpwstr/>
  </property>
  <property fmtid="{D5CDD505-2E9C-101B-9397-08002B2CF9AE}" pid="14" name="TriggerFlowInfo">
    <vt:lpwstr/>
  </property>
  <property fmtid="{D5CDD505-2E9C-101B-9397-08002B2CF9AE}" pid="15" name="_SourceUrl">
    <vt:lpwstr/>
  </property>
  <property fmtid="{D5CDD505-2E9C-101B-9397-08002B2CF9AE}" pid="16" name="_SharedFileIndex">
    <vt:lpwstr/>
  </property>
  <property fmtid="{D5CDD505-2E9C-101B-9397-08002B2CF9AE}" pid="17" name="ComplianceAssetId">
    <vt:lpwstr/>
  </property>
  <property fmtid="{D5CDD505-2E9C-101B-9397-08002B2CF9AE}" pid="18" name="TemplateUrl">
    <vt:lpwstr/>
  </property>
</Properties>
</file>