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B68D6BC-4ACF-0E41-9D80-EA1EFFDE03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60EDAEB8-0BF3-3945-A3BD-C278306CB5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36738F0-84D8-7742-9278-28E95E89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1F21-A278-364A-A1CD-48B01D9D6956}" type="datetimeFigureOut">
              <a:rPr lang="nb-NO" smtClean="0"/>
              <a:t>06.02.2022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A6B218E-674E-5D47-BCEA-A52111DEC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A36A646-E749-3147-BE11-6F7F931D0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3D4C4-CC0D-794B-9ED6-3E7F84746E2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75479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5AD0F98-6FDB-9B4B-A339-E955E6E6B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0F749553-2E07-5540-83E5-783ACDD76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3651B4F-E023-494E-949E-8ACB6AFE6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1F21-A278-364A-A1CD-48B01D9D6956}" type="datetimeFigureOut">
              <a:rPr lang="nb-NO" smtClean="0"/>
              <a:t>06.02.2022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B4DCABD-B357-6841-A982-E24B38795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9044ABE2-196E-6C4E-AAC4-B1A1320D8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3D4C4-CC0D-794B-9ED6-3E7F84746E2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36434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959D8727-5CBE-3249-A0F9-3C0BB345B6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4D4229B7-F0E5-2248-86F1-9CB865A25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C55CDA3-F0ED-0B4A-992D-FC1C844DD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1F21-A278-364A-A1CD-48B01D9D6956}" type="datetimeFigureOut">
              <a:rPr lang="nb-NO" smtClean="0"/>
              <a:t>06.02.2022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258A941-1A72-684D-B2C6-2E4125CAC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FF4D1A2-A15F-A547-BAB2-31683AE62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3D4C4-CC0D-794B-9ED6-3E7F84746E2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546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E91D9A9-AD7C-994E-940D-5CD254BBC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91E56DD-8D2B-134C-A9E0-7DF5C228E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71A0CAF-CAC1-9D4B-AA71-6135ECD6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1F21-A278-364A-A1CD-48B01D9D6956}" type="datetimeFigureOut">
              <a:rPr lang="nb-NO" smtClean="0"/>
              <a:t>06.02.2022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4311FDBB-9550-F845-A17F-983C6A08D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981BE3B-EEF0-AB41-BAD5-EA60E3CF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3D4C4-CC0D-794B-9ED6-3E7F84746E2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07282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7D09912-36F3-3F44-BA07-CBFC11F66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0CC0F751-CA99-C043-86FA-552E82D4D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54CB73E-55E2-5A4C-923E-63031B6C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1F21-A278-364A-A1CD-48B01D9D6956}" type="datetimeFigureOut">
              <a:rPr lang="nb-NO" smtClean="0"/>
              <a:t>06.02.2022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753E984-A58C-024D-9E7B-1ADD6F6BD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9D11297-8D74-3643-AF13-262093E94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3D4C4-CC0D-794B-9ED6-3E7F84746E2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31152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402853A-D961-0C44-B3F0-36E5AF50B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06467A9-58CD-DC42-A5F0-8939631358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D2633FCB-F323-5E45-8A1B-272976814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DDB15E10-C2EB-6D49-9A22-CC5584C51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1F21-A278-364A-A1CD-48B01D9D6956}" type="datetimeFigureOut">
              <a:rPr lang="nb-NO" smtClean="0"/>
              <a:t>06.02.2022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AE736FFA-5668-6744-A1C4-1B7110E4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5070B7D1-CA2D-C843-BA28-8B1F1D6DE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3D4C4-CC0D-794B-9ED6-3E7F84746E2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21279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07D14C1-9FDF-0040-92EA-8549F99CF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0F7ACB68-62BE-DD43-85D5-D0B5B1460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CD84EBF2-D996-B949-AA77-28CE94ABD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EEF8DC68-1811-7041-A6CA-F6E9F3F76E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85AC3AF6-8335-4D4E-B6E3-3FB943770B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64273594-2F40-A440-A399-F47AFBF5F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1F21-A278-364A-A1CD-48B01D9D6956}" type="datetimeFigureOut">
              <a:rPr lang="nb-NO" smtClean="0"/>
              <a:t>06.02.2022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A3A06114-4A64-4E4C-8CDE-444BBF3C2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04DF2D73-E60A-E44B-BD0C-09899FC36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3D4C4-CC0D-794B-9ED6-3E7F84746E2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22102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38E5317-21CE-8A4B-91A1-8A851F6C5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9885C3A3-A412-9747-85F8-4AC9D3459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1F21-A278-364A-A1CD-48B01D9D6956}" type="datetimeFigureOut">
              <a:rPr lang="nb-NO" smtClean="0"/>
              <a:t>06.02.2022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54FB9792-2DDC-1049-8966-F8DD64D48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6DD53EAF-2839-EE41-B4B6-A145511CA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3D4C4-CC0D-794B-9ED6-3E7F84746E2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61710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368ECA10-DA50-A247-BE93-96C72352E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1F21-A278-364A-A1CD-48B01D9D6956}" type="datetimeFigureOut">
              <a:rPr lang="nb-NO" smtClean="0"/>
              <a:t>06.02.2022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30E4B897-BA43-8340-9635-28790BE33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937A7E14-4507-9D43-A34C-DB4150FA2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3D4C4-CC0D-794B-9ED6-3E7F84746E2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78561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E295DE2-9F17-ED4C-9261-6B44BAB5C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1476278-2254-8E41-8B46-158CB1CA4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3BD53DA2-1E84-B746-97E9-746BA94CA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4ACF6BE5-6747-A54F-AE4D-CCC9A8606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1F21-A278-364A-A1CD-48B01D9D6956}" type="datetimeFigureOut">
              <a:rPr lang="nb-NO" smtClean="0"/>
              <a:t>06.02.2022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973BD479-AF42-0741-B9F8-C31AB8531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0D27CEBB-0541-4E40-B78E-AB65626C2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3D4C4-CC0D-794B-9ED6-3E7F84746E2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01161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4FABD71-DA5F-594A-B5BB-0105B04C3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ABCC7718-1845-1548-8083-1621D0E91A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137F15A2-745A-C940-AFED-F87F9B36F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EBACDB43-5BDD-1B47-B245-DB0D1252B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1F21-A278-364A-A1CD-48B01D9D6956}" type="datetimeFigureOut">
              <a:rPr lang="nb-NO" smtClean="0"/>
              <a:t>06.02.2022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30A41D3C-58DD-974F-8A89-7E4C5970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412362A2-D4A6-694B-9ADF-A48526F12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3D4C4-CC0D-794B-9ED6-3E7F84746E2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29846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9684CB1C-CAB1-6440-AC34-9FB5881F3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D17FE4F9-BC16-1247-B559-105295BC4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044C749-E2F5-BB45-B8C8-23FB0C833F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21F21-A278-364A-A1CD-48B01D9D6956}" type="datetimeFigureOut">
              <a:rPr lang="nb-NO" smtClean="0"/>
              <a:t>06.02.2022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7D19EE8-4F08-AE40-897B-E66CA9C64D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E9DC7E2-4E3B-5144-AE50-71D7E157E1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3D4C4-CC0D-794B-9ED6-3E7F84746E2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66034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gen beskrivelse er tilgjengelig.">
            <a:extLst>
              <a:ext uri="{FF2B5EF4-FFF2-40B4-BE49-F238E27FC236}">
                <a16:creationId xmlns:a16="http://schemas.microsoft.com/office/drawing/2014/main" id="{F367150E-2348-4F4F-97B3-6C6423F87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677" y="352166"/>
            <a:ext cx="2841798" cy="615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gen beskrivelse er tilgjengelig.">
            <a:extLst>
              <a:ext uri="{FF2B5EF4-FFF2-40B4-BE49-F238E27FC236}">
                <a16:creationId xmlns:a16="http://schemas.microsoft.com/office/drawing/2014/main" id="{AB7FBBE8-5151-6D48-A13E-1BA655FA2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5686" y="352167"/>
            <a:ext cx="2841798" cy="615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ngen beskrivelse er tilgjengelig.">
            <a:extLst>
              <a:ext uri="{FF2B5EF4-FFF2-40B4-BE49-F238E27FC236}">
                <a16:creationId xmlns:a16="http://schemas.microsoft.com/office/drawing/2014/main" id="{32E10FDF-0D80-154F-BFD5-DF37C4CC4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19" y="352167"/>
            <a:ext cx="2841797" cy="6153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3629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gen beskrivelse er tilgjengelig.">
            <a:extLst>
              <a:ext uri="{FF2B5EF4-FFF2-40B4-BE49-F238E27FC236}">
                <a16:creationId xmlns:a16="http://schemas.microsoft.com/office/drawing/2014/main" id="{F367150E-2348-4F4F-97B3-6C6423F87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677" y="352166"/>
            <a:ext cx="2841798" cy="615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gen beskrivelse er tilgjengelig.">
            <a:extLst>
              <a:ext uri="{FF2B5EF4-FFF2-40B4-BE49-F238E27FC236}">
                <a16:creationId xmlns:a16="http://schemas.microsoft.com/office/drawing/2014/main" id="{AB7FBBE8-5151-6D48-A13E-1BA655FA2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5686" y="352167"/>
            <a:ext cx="2841798" cy="615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ngen beskrivelse er tilgjengelig.">
            <a:extLst>
              <a:ext uri="{FF2B5EF4-FFF2-40B4-BE49-F238E27FC236}">
                <a16:creationId xmlns:a16="http://schemas.microsoft.com/office/drawing/2014/main" id="{5A3B5DC6-D87A-E242-BD6E-70ECBD52A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16" y="352166"/>
            <a:ext cx="2841798" cy="6153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8344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gen beskrivelse er tilgjengelig.">
            <a:extLst>
              <a:ext uri="{FF2B5EF4-FFF2-40B4-BE49-F238E27FC236}">
                <a16:creationId xmlns:a16="http://schemas.microsoft.com/office/drawing/2014/main" id="{F367150E-2348-4F4F-97B3-6C6423F87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452" y="389235"/>
            <a:ext cx="2627807" cy="5690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gen beskrivelse er tilgjengelig.">
            <a:extLst>
              <a:ext uri="{FF2B5EF4-FFF2-40B4-BE49-F238E27FC236}">
                <a16:creationId xmlns:a16="http://schemas.microsoft.com/office/drawing/2014/main" id="{AB7FBBE8-5151-6D48-A13E-1BA655FA2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8603" y="389237"/>
            <a:ext cx="2627806" cy="5690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ngen beskrivelse er tilgjengelig.">
            <a:extLst>
              <a:ext uri="{FF2B5EF4-FFF2-40B4-BE49-F238E27FC236}">
                <a16:creationId xmlns:a16="http://schemas.microsoft.com/office/drawing/2014/main" id="{AD6EE22C-F4CE-1347-921C-A15D76E1E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301" y="389236"/>
            <a:ext cx="2627807" cy="5690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kstSylinder 1">
            <a:extLst>
              <a:ext uri="{FF2B5EF4-FFF2-40B4-BE49-F238E27FC236}">
                <a16:creationId xmlns:a16="http://schemas.microsoft.com/office/drawing/2014/main" id="{D55BF152-22F4-E548-9E80-7B9E25E9B121}"/>
              </a:ext>
            </a:extLst>
          </p:cNvPr>
          <p:cNvSpPr txBox="1"/>
          <p:nvPr/>
        </p:nvSpPr>
        <p:spPr>
          <a:xfrm>
            <a:off x="4697175" y="6255257"/>
            <a:ext cx="2541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Skjermbilde 2: Nye maler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471A3CAB-4AC6-8941-BE1F-4F819FD76200}"/>
              </a:ext>
            </a:extLst>
          </p:cNvPr>
          <p:cNvSpPr txBox="1"/>
          <p:nvPr/>
        </p:nvSpPr>
        <p:spPr>
          <a:xfrm>
            <a:off x="737658" y="6253888"/>
            <a:ext cx="2655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Skjermbilde 1: Eldre maler</a:t>
            </a:r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0A2293C3-9CEB-B746-9A54-26EAE24187E3}"/>
              </a:ext>
            </a:extLst>
          </p:cNvPr>
          <p:cNvSpPr txBox="1"/>
          <p:nvPr/>
        </p:nvSpPr>
        <p:spPr>
          <a:xfrm>
            <a:off x="8598265" y="6242901"/>
            <a:ext cx="2738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Skjermbilde 3: NRK Artikkel</a:t>
            </a:r>
          </a:p>
        </p:txBody>
      </p:sp>
    </p:spTree>
    <p:extLst>
      <p:ext uri="{BB962C8B-B14F-4D97-AF65-F5344CB8AC3E}">
        <p14:creationId xmlns:p14="http://schemas.microsoft.com/office/powerpoint/2010/main" val="2543613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15</Words>
  <Application>Microsoft Macintosh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Office-tema</vt:lpstr>
      <vt:lpstr>PowerPoint-presentasjon</vt:lpstr>
      <vt:lpstr>PowerPoint-presentasjon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Johansen, Eilif</dc:creator>
  <cp:lastModifiedBy>Johansen, Eilif</cp:lastModifiedBy>
  <cp:revision>1</cp:revision>
  <dcterms:created xsi:type="dcterms:W3CDTF">2022-02-06T13:14:33Z</dcterms:created>
  <dcterms:modified xsi:type="dcterms:W3CDTF">2022-02-06T17:34:50Z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3491420-1ae2-4120-89e6-e6f668f067e2_Enabled">
    <vt:lpwstr>true</vt:lpwstr>
  </property>
  <property fmtid="{D5CDD505-2E9C-101B-9397-08002B2CF9AE}" pid="3" name="MSIP_Label_d3491420-1ae2-4120-89e6-e6f668f067e2_SetDate">
    <vt:lpwstr>2022-02-06T13:14:35Z</vt:lpwstr>
  </property>
  <property fmtid="{D5CDD505-2E9C-101B-9397-08002B2CF9AE}" pid="4" name="MSIP_Label_d3491420-1ae2-4120-89e6-e6f668f067e2_Method">
    <vt:lpwstr>Standard</vt:lpwstr>
  </property>
  <property fmtid="{D5CDD505-2E9C-101B-9397-08002B2CF9AE}" pid="5" name="MSIP_Label_d3491420-1ae2-4120-89e6-e6f668f067e2_Name">
    <vt:lpwstr>d3491420-1ae2-4120-89e6-e6f668f067e2</vt:lpwstr>
  </property>
  <property fmtid="{D5CDD505-2E9C-101B-9397-08002B2CF9AE}" pid="6" name="MSIP_Label_d3491420-1ae2-4120-89e6-e6f668f067e2_SiteId">
    <vt:lpwstr>62366534-1ec3-4962-8869-9b5535279d0b</vt:lpwstr>
  </property>
  <property fmtid="{D5CDD505-2E9C-101B-9397-08002B2CF9AE}" pid="7" name="MSIP_Label_d3491420-1ae2-4120-89e6-e6f668f067e2_ActionId">
    <vt:lpwstr>32ab48aa-ccd7-4536-aa9d-4ed58255e8a9</vt:lpwstr>
  </property>
  <property fmtid="{D5CDD505-2E9C-101B-9397-08002B2CF9AE}" pid="8" name="MSIP_Label_d3491420-1ae2-4120-89e6-e6f668f067e2_ContentBits">
    <vt:lpwstr>0</vt:lpwstr>
  </property>
</Properties>
</file>