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40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Revenue</a:t>
            </a:r>
            <a:endParaRPr lang="he-I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ln w="571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rgbClr val="C00000"/>
                </a:solidFill>
              </a:ln>
              <a:effectLst/>
            </c:spPr>
          </c:marker>
          <c:cat>
            <c:numRef>
              <c:f>גיליון1!$A$2:$A$14</c:f>
              <c:numCache>
                <c:formatCode>m/d/yyyy</c:formatCode>
                <c:ptCount val="13"/>
                <c:pt idx="0">
                  <c:v>44340</c:v>
                </c:pt>
                <c:pt idx="1">
                  <c:v>44341</c:v>
                </c:pt>
                <c:pt idx="2">
                  <c:v>44342</c:v>
                </c:pt>
                <c:pt idx="3">
                  <c:v>44343</c:v>
                </c:pt>
                <c:pt idx="4">
                  <c:v>44344</c:v>
                </c:pt>
                <c:pt idx="5">
                  <c:v>44345</c:v>
                </c:pt>
                <c:pt idx="6">
                  <c:v>44346</c:v>
                </c:pt>
                <c:pt idx="7">
                  <c:v>44347</c:v>
                </c:pt>
                <c:pt idx="8">
                  <c:v>44348</c:v>
                </c:pt>
                <c:pt idx="9">
                  <c:v>44349</c:v>
                </c:pt>
                <c:pt idx="10">
                  <c:v>44350</c:v>
                </c:pt>
                <c:pt idx="11">
                  <c:v>44351</c:v>
                </c:pt>
                <c:pt idx="12">
                  <c:v>44352</c:v>
                </c:pt>
              </c:numCache>
            </c:numRef>
          </c:cat>
          <c:val>
            <c:numRef>
              <c:f>גיליון1!$C$2:$C$14</c:f>
              <c:numCache>
                <c:formatCode>General</c:formatCode>
                <c:ptCount val="13"/>
                <c:pt idx="0">
                  <c:v>15600</c:v>
                </c:pt>
                <c:pt idx="1">
                  <c:v>12168</c:v>
                </c:pt>
                <c:pt idx="2">
                  <c:v>12168</c:v>
                </c:pt>
                <c:pt idx="3">
                  <c:v>9491.0400000000009</c:v>
                </c:pt>
                <c:pt idx="4">
                  <c:v>9491.0400000000009</c:v>
                </c:pt>
                <c:pt idx="5">
                  <c:v>7403.0112000000008</c:v>
                </c:pt>
                <c:pt idx="6">
                  <c:v>7403.0112000000008</c:v>
                </c:pt>
                <c:pt idx="7">
                  <c:v>5774.3487360000008</c:v>
                </c:pt>
                <c:pt idx="8">
                  <c:v>5774.3487360000008</c:v>
                </c:pt>
                <c:pt idx="9">
                  <c:v>4503.9920140800004</c:v>
                </c:pt>
                <c:pt idx="10">
                  <c:v>4503.9920140800004</c:v>
                </c:pt>
                <c:pt idx="11">
                  <c:v>3513.1137709824002</c:v>
                </c:pt>
                <c:pt idx="12">
                  <c:v>3513.1137709824002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19-4AFC-BFFF-09CBBDFD8991}"/>
            </c:ext>
          </c:extLst>
        </c:ser>
        <c:ser>
          <c:idx val="1"/>
          <c:order val="1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ln w="571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57150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גיליון1!$A$2:$A$14</c:f>
              <c:numCache>
                <c:formatCode>m/d/yyyy</c:formatCode>
                <c:ptCount val="13"/>
                <c:pt idx="0">
                  <c:v>44340</c:v>
                </c:pt>
                <c:pt idx="1">
                  <c:v>44341</c:v>
                </c:pt>
                <c:pt idx="2">
                  <c:v>44342</c:v>
                </c:pt>
                <c:pt idx="3">
                  <c:v>44343</c:v>
                </c:pt>
                <c:pt idx="4">
                  <c:v>44344</c:v>
                </c:pt>
                <c:pt idx="5">
                  <c:v>44345</c:v>
                </c:pt>
                <c:pt idx="6">
                  <c:v>44346</c:v>
                </c:pt>
                <c:pt idx="7">
                  <c:v>44347</c:v>
                </c:pt>
                <c:pt idx="8">
                  <c:v>44348</c:v>
                </c:pt>
                <c:pt idx="9">
                  <c:v>44349</c:v>
                </c:pt>
                <c:pt idx="10">
                  <c:v>44350</c:v>
                </c:pt>
                <c:pt idx="11">
                  <c:v>44351</c:v>
                </c:pt>
                <c:pt idx="12">
                  <c:v>44352</c:v>
                </c:pt>
              </c:numCache>
            </c:numRef>
          </c:cat>
          <c:val>
            <c:numRef>
              <c:f>גיליון1!$D$2:$D$14</c:f>
              <c:numCache>
                <c:formatCode>General</c:formatCode>
                <c:ptCount val="13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19-4AFC-BFFF-09CBBDFD8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528912"/>
        <c:axId val="478533504"/>
      </c:lineChart>
      <c:dateAx>
        <c:axId val="478528912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478533504"/>
        <c:crosses val="autoZero"/>
        <c:auto val="1"/>
        <c:lblOffset val="100"/>
        <c:baseTimeUnit val="days"/>
      </c:dateAx>
      <c:valAx>
        <c:axId val="47853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2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2CF4C-7CCC-400C-BDA8-137503028DA0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pPr rtl="1"/>
          <a:endParaRPr lang="he-IL"/>
        </a:p>
      </dgm:t>
    </dgm:pt>
    <dgm:pt modelId="{1CEA8334-171A-4CE3-942D-6CC6E1F125D8}">
      <dgm:prSet/>
      <dgm:spPr/>
      <dgm:t>
        <a:bodyPr/>
        <a:lstStyle/>
        <a:p>
          <a:pPr rtl="1"/>
          <a:r>
            <a:rPr lang="he-IL" dirty="0" smtClean="0"/>
            <a:t>מודל כלכלי מבוסס פרסומות</a:t>
          </a:r>
          <a:endParaRPr lang="en-US" dirty="0"/>
        </a:p>
      </dgm:t>
    </dgm:pt>
    <dgm:pt modelId="{58576DB8-F883-4AE0-AB43-58B3DE6ECC01}" type="par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A37267F6-22DA-46EF-A670-D5D79F843583}" type="sib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7574959B-C620-4587-86B1-7239F334E128}">
      <dgm:prSet/>
      <dgm:spPr/>
      <dgm:t>
        <a:bodyPr/>
        <a:lstStyle/>
        <a:p>
          <a:pPr rtl="1"/>
          <a:r>
            <a:rPr lang="he-IL" dirty="0" smtClean="0"/>
            <a:t>אתר </a:t>
          </a:r>
          <a:r>
            <a:rPr lang="he-IL" dirty="0" err="1" smtClean="0"/>
            <a:t>סטרימינג</a:t>
          </a:r>
          <a:endParaRPr lang="en-US" dirty="0"/>
        </a:p>
      </dgm:t>
    </dgm:pt>
    <dgm:pt modelId="{9004D941-68F7-4E60-9131-07E53EBCA871}" type="par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E60D1B73-570D-423A-96A4-860C04779F5D}" type="sib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9DFB93A0-ECA5-47C4-B3FB-1657D19CA467}" type="pres">
      <dgm:prSet presAssocID="{F742CF4C-7CCC-400C-BDA8-137503028DA0}" presName="linear" presStyleCnt="0">
        <dgm:presLayoutVars>
          <dgm:animLvl val="lvl"/>
          <dgm:resizeHandles val="exact"/>
        </dgm:presLayoutVars>
      </dgm:prSet>
      <dgm:spPr/>
    </dgm:pt>
    <dgm:pt modelId="{53518BF8-EF3A-42F6-ABF2-67E5E5FC5EBF}" type="pres">
      <dgm:prSet presAssocID="{1CEA8334-171A-4CE3-942D-6CC6E1F125D8}" presName="parentText" presStyleLbl="node1" presStyleIdx="0" presStyleCnt="2" custLinFactY="-17095" custLinFactNeighborY="-100000">
        <dgm:presLayoutVars>
          <dgm:chMax val="0"/>
          <dgm:bulletEnabled val="1"/>
        </dgm:presLayoutVars>
      </dgm:prSet>
      <dgm:spPr/>
    </dgm:pt>
    <dgm:pt modelId="{57789D61-C6F4-416F-9668-FFE48550E785}" type="pres">
      <dgm:prSet presAssocID="{A37267F6-22DA-46EF-A670-D5D79F843583}" presName="spacer" presStyleCnt="0"/>
      <dgm:spPr/>
    </dgm:pt>
    <dgm:pt modelId="{3C73BCE5-F8F7-435B-8734-88F141C35294}" type="pres">
      <dgm:prSet presAssocID="{7574959B-C620-4587-86B1-7239F334E1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95B6DA2-96FB-4893-AE18-A6836E2F7613}" type="presOf" srcId="{1CEA8334-171A-4CE3-942D-6CC6E1F125D8}" destId="{53518BF8-EF3A-42F6-ABF2-67E5E5FC5EBF}" srcOrd="0" destOrd="0" presId="urn:microsoft.com/office/officeart/2005/8/layout/vList2"/>
    <dgm:cxn modelId="{759A2E53-C247-4EDD-8452-61F87A525557}" srcId="{F742CF4C-7CCC-400C-BDA8-137503028DA0}" destId="{1CEA8334-171A-4CE3-942D-6CC6E1F125D8}" srcOrd="0" destOrd="0" parTransId="{58576DB8-F883-4AE0-AB43-58B3DE6ECC01}" sibTransId="{A37267F6-22DA-46EF-A670-D5D79F843583}"/>
    <dgm:cxn modelId="{0ADAE641-F843-4EE0-B56F-D77E0F399573}" srcId="{F742CF4C-7CCC-400C-BDA8-137503028DA0}" destId="{7574959B-C620-4587-86B1-7239F334E128}" srcOrd="1" destOrd="0" parTransId="{9004D941-68F7-4E60-9131-07E53EBCA871}" sibTransId="{E60D1B73-570D-423A-96A4-860C04779F5D}"/>
    <dgm:cxn modelId="{FC518112-187C-4704-ADE0-BB0D0635D331}" type="presOf" srcId="{F742CF4C-7CCC-400C-BDA8-137503028DA0}" destId="{9DFB93A0-ECA5-47C4-B3FB-1657D19CA467}" srcOrd="0" destOrd="0" presId="urn:microsoft.com/office/officeart/2005/8/layout/vList2"/>
    <dgm:cxn modelId="{2A6B079B-90E2-43A1-B7BD-E287B269AED2}" type="presOf" srcId="{7574959B-C620-4587-86B1-7239F334E128}" destId="{3C73BCE5-F8F7-435B-8734-88F141C35294}" srcOrd="0" destOrd="0" presId="urn:microsoft.com/office/officeart/2005/8/layout/vList2"/>
    <dgm:cxn modelId="{F1F387BC-0D31-4C16-9BFD-EC068F161B01}" type="presParOf" srcId="{9DFB93A0-ECA5-47C4-B3FB-1657D19CA467}" destId="{53518BF8-EF3A-42F6-ABF2-67E5E5FC5EBF}" srcOrd="0" destOrd="0" presId="urn:microsoft.com/office/officeart/2005/8/layout/vList2"/>
    <dgm:cxn modelId="{88105D83-4BD7-47E1-97B4-011ED6CCF405}" type="presParOf" srcId="{9DFB93A0-ECA5-47C4-B3FB-1657D19CA467}" destId="{57789D61-C6F4-416F-9668-FFE48550E785}" srcOrd="1" destOrd="0" presId="urn:microsoft.com/office/officeart/2005/8/layout/vList2"/>
    <dgm:cxn modelId="{4FF77AF4-7890-439E-B141-DB6137722871}" type="presParOf" srcId="{9DFB93A0-ECA5-47C4-B3FB-1657D19CA467}" destId="{3C73BCE5-F8F7-435B-8734-88F141C352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2CF4C-7CCC-400C-BDA8-137503028DA0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pPr rtl="1"/>
          <a:endParaRPr lang="he-IL"/>
        </a:p>
      </dgm:t>
    </dgm:pt>
    <dgm:pt modelId="{1CEA8334-171A-4CE3-942D-6CC6E1F125D8}">
      <dgm:prSet/>
      <dgm:spPr/>
      <dgm:t>
        <a:bodyPr/>
        <a:lstStyle/>
        <a:p>
          <a:pPr rtl="1"/>
          <a:r>
            <a:rPr lang="he-IL" dirty="0" smtClean="0"/>
            <a:t>מודל כלכלי מבוסס פרסומות</a:t>
          </a:r>
          <a:endParaRPr lang="en-US" dirty="0"/>
        </a:p>
      </dgm:t>
    </dgm:pt>
    <dgm:pt modelId="{58576DB8-F883-4AE0-AB43-58B3DE6ECC01}" type="par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A37267F6-22DA-46EF-A670-D5D79F843583}" type="sib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7574959B-C620-4587-86B1-7239F334E128}">
      <dgm:prSet/>
      <dgm:spPr/>
      <dgm:t>
        <a:bodyPr/>
        <a:lstStyle/>
        <a:p>
          <a:pPr rtl="1"/>
          <a:r>
            <a:rPr lang="he-IL" dirty="0" smtClean="0"/>
            <a:t>אתר </a:t>
          </a:r>
          <a:r>
            <a:rPr lang="he-IL" dirty="0" err="1" smtClean="0"/>
            <a:t>סטרימינג</a:t>
          </a:r>
          <a:endParaRPr lang="en-US" dirty="0"/>
        </a:p>
      </dgm:t>
    </dgm:pt>
    <dgm:pt modelId="{9004D941-68F7-4E60-9131-07E53EBCA871}" type="par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E60D1B73-570D-423A-96A4-860C04779F5D}" type="sib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9DFB93A0-ECA5-47C4-B3FB-1657D19CA467}" type="pres">
      <dgm:prSet presAssocID="{F742CF4C-7CCC-400C-BDA8-137503028DA0}" presName="linear" presStyleCnt="0">
        <dgm:presLayoutVars>
          <dgm:animLvl val="lvl"/>
          <dgm:resizeHandles val="exact"/>
        </dgm:presLayoutVars>
      </dgm:prSet>
      <dgm:spPr/>
    </dgm:pt>
    <dgm:pt modelId="{53518BF8-EF3A-42F6-ABF2-67E5E5FC5EBF}" type="pres">
      <dgm:prSet presAssocID="{1CEA8334-171A-4CE3-942D-6CC6E1F125D8}" presName="parentText" presStyleLbl="node1" presStyleIdx="0" presStyleCnt="2" custLinFactY="-17095" custLinFactNeighborY="-100000">
        <dgm:presLayoutVars>
          <dgm:chMax val="0"/>
          <dgm:bulletEnabled val="1"/>
        </dgm:presLayoutVars>
      </dgm:prSet>
      <dgm:spPr/>
    </dgm:pt>
    <dgm:pt modelId="{57789D61-C6F4-416F-9668-FFE48550E785}" type="pres">
      <dgm:prSet presAssocID="{A37267F6-22DA-46EF-A670-D5D79F843583}" presName="spacer" presStyleCnt="0"/>
      <dgm:spPr/>
    </dgm:pt>
    <dgm:pt modelId="{3C73BCE5-F8F7-435B-8734-88F141C35294}" type="pres">
      <dgm:prSet presAssocID="{7574959B-C620-4587-86B1-7239F334E1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95B6DA2-96FB-4893-AE18-A6836E2F7613}" type="presOf" srcId="{1CEA8334-171A-4CE3-942D-6CC6E1F125D8}" destId="{53518BF8-EF3A-42F6-ABF2-67E5E5FC5EBF}" srcOrd="0" destOrd="0" presId="urn:microsoft.com/office/officeart/2005/8/layout/vList2"/>
    <dgm:cxn modelId="{0ADAE641-F843-4EE0-B56F-D77E0F399573}" srcId="{F742CF4C-7CCC-400C-BDA8-137503028DA0}" destId="{7574959B-C620-4587-86B1-7239F334E128}" srcOrd="1" destOrd="0" parTransId="{9004D941-68F7-4E60-9131-07E53EBCA871}" sibTransId="{E60D1B73-570D-423A-96A4-860C04779F5D}"/>
    <dgm:cxn modelId="{FC518112-187C-4704-ADE0-BB0D0635D331}" type="presOf" srcId="{F742CF4C-7CCC-400C-BDA8-137503028DA0}" destId="{9DFB93A0-ECA5-47C4-B3FB-1657D19CA467}" srcOrd="0" destOrd="0" presId="urn:microsoft.com/office/officeart/2005/8/layout/vList2"/>
    <dgm:cxn modelId="{2A6B079B-90E2-43A1-B7BD-E287B269AED2}" type="presOf" srcId="{7574959B-C620-4587-86B1-7239F334E128}" destId="{3C73BCE5-F8F7-435B-8734-88F141C35294}" srcOrd="0" destOrd="0" presId="urn:microsoft.com/office/officeart/2005/8/layout/vList2"/>
    <dgm:cxn modelId="{759A2E53-C247-4EDD-8452-61F87A525557}" srcId="{F742CF4C-7CCC-400C-BDA8-137503028DA0}" destId="{1CEA8334-171A-4CE3-942D-6CC6E1F125D8}" srcOrd="0" destOrd="0" parTransId="{58576DB8-F883-4AE0-AB43-58B3DE6ECC01}" sibTransId="{A37267F6-22DA-46EF-A670-D5D79F843583}"/>
    <dgm:cxn modelId="{F1F387BC-0D31-4C16-9BFD-EC068F161B01}" type="presParOf" srcId="{9DFB93A0-ECA5-47C4-B3FB-1657D19CA467}" destId="{53518BF8-EF3A-42F6-ABF2-67E5E5FC5EBF}" srcOrd="0" destOrd="0" presId="urn:microsoft.com/office/officeart/2005/8/layout/vList2"/>
    <dgm:cxn modelId="{88105D83-4BD7-47E1-97B4-011ED6CCF405}" type="presParOf" srcId="{9DFB93A0-ECA5-47C4-B3FB-1657D19CA467}" destId="{57789D61-C6F4-416F-9668-FFE48550E785}" srcOrd="1" destOrd="0" presId="urn:microsoft.com/office/officeart/2005/8/layout/vList2"/>
    <dgm:cxn modelId="{4FF77AF4-7890-439E-B141-DB6137722871}" type="presParOf" srcId="{9DFB93A0-ECA5-47C4-B3FB-1657D19CA467}" destId="{3C73BCE5-F8F7-435B-8734-88F141C352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18BF8-EF3A-42F6-ABF2-67E5E5FC5EBF}">
      <dsp:nvSpPr>
        <dsp:cNvPr id="0" name=""/>
        <dsp:cNvSpPr/>
      </dsp:nvSpPr>
      <dsp:spPr>
        <a:xfrm>
          <a:off x="0" y="321115"/>
          <a:ext cx="6355079" cy="983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100" kern="1200" dirty="0" smtClean="0"/>
            <a:t>מודל כלכלי מבוסס פרסומות</a:t>
          </a:r>
          <a:endParaRPr lang="en-US" sz="4100" kern="1200" dirty="0"/>
        </a:p>
      </dsp:txBody>
      <dsp:txXfrm>
        <a:off x="48005" y="369120"/>
        <a:ext cx="6259069" cy="887374"/>
      </dsp:txXfrm>
    </dsp:sp>
    <dsp:sp modelId="{3C73BCE5-F8F7-435B-8734-88F141C35294}">
      <dsp:nvSpPr>
        <dsp:cNvPr id="0" name=""/>
        <dsp:cNvSpPr/>
      </dsp:nvSpPr>
      <dsp:spPr>
        <a:xfrm>
          <a:off x="0" y="1708770"/>
          <a:ext cx="6355079" cy="983384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100" kern="1200" dirty="0" smtClean="0"/>
            <a:t>אתר </a:t>
          </a:r>
          <a:r>
            <a:rPr lang="he-IL" sz="4100" kern="1200" dirty="0" err="1" smtClean="0"/>
            <a:t>סטרימינג</a:t>
          </a:r>
          <a:endParaRPr lang="en-US" sz="4100" kern="1200" dirty="0"/>
        </a:p>
      </dsp:txBody>
      <dsp:txXfrm>
        <a:off x="48005" y="1756775"/>
        <a:ext cx="6259069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18BF8-EF3A-42F6-ABF2-67E5E5FC5EBF}">
      <dsp:nvSpPr>
        <dsp:cNvPr id="0" name=""/>
        <dsp:cNvSpPr/>
      </dsp:nvSpPr>
      <dsp:spPr>
        <a:xfrm>
          <a:off x="0" y="321115"/>
          <a:ext cx="6355079" cy="983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100" kern="1200" dirty="0" smtClean="0"/>
            <a:t>מודל כלכלי מבוסס פרסומות</a:t>
          </a:r>
          <a:endParaRPr lang="en-US" sz="4100" kern="1200" dirty="0"/>
        </a:p>
      </dsp:txBody>
      <dsp:txXfrm>
        <a:off x="48005" y="369120"/>
        <a:ext cx="6259069" cy="887374"/>
      </dsp:txXfrm>
    </dsp:sp>
    <dsp:sp modelId="{3C73BCE5-F8F7-435B-8734-88F141C35294}">
      <dsp:nvSpPr>
        <dsp:cNvPr id="0" name=""/>
        <dsp:cNvSpPr/>
      </dsp:nvSpPr>
      <dsp:spPr>
        <a:xfrm>
          <a:off x="0" y="1708770"/>
          <a:ext cx="6355079" cy="983384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100" kern="1200" dirty="0" smtClean="0"/>
            <a:t>אתר </a:t>
          </a:r>
          <a:r>
            <a:rPr lang="he-IL" sz="4100" kern="1200" dirty="0" err="1" smtClean="0"/>
            <a:t>סטרימינג</a:t>
          </a:r>
          <a:endParaRPr lang="en-US" sz="4100" kern="1200" dirty="0"/>
        </a:p>
      </dsp:txBody>
      <dsp:txXfrm>
        <a:off x="48005" y="1756775"/>
        <a:ext cx="6259069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5E72-2EDF-404B-81D6-F37AEB6813E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 or NOT?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משימת סיווג סרטונים</a:t>
            </a:r>
          </a:p>
          <a:p>
            <a:r>
              <a:rPr lang="he-IL" dirty="0" smtClean="0"/>
              <a:t>אילון איילשטיין - 2021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אנחנו עושים?</a:t>
            </a:r>
            <a:endParaRPr lang="en-US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415493"/>
              </p:ext>
            </p:extLst>
          </p:nvPr>
        </p:nvGraphicFramePr>
        <p:xfrm>
          <a:off x="4998721" y="1828800"/>
          <a:ext cx="6355079" cy="329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/>
          <p:cNvGrpSpPr/>
          <p:nvPr/>
        </p:nvGrpSpPr>
        <p:grpSpPr>
          <a:xfrm>
            <a:off x="995166" y="-585799"/>
            <a:ext cx="3309013" cy="2391739"/>
            <a:chOff x="561947" y="-717361"/>
            <a:chExt cx="4169440" cy="3013652"/>
          </a:xfrm>
        </p:grpSpPr>
        <p:pic>
          <p:nvPicPr>
            <p:cNvPr id="10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77"/>
            <a:stretch/>
          </p:blipFill>
          <p:spPr bwMode="auto">
            <a:xfrm>
              <a:off x="561947" y="-717361"/>
              <a:ext cx="1642927" cy="301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7" t="41803" r="66077"/>
            <a:stretch/>
          </p:blipFill>
          <p:spPr bwMode="auto">
            <a:xfrm>
              <a:off x="2204874" y="542442"/>
              <a:ext cx="396423" cy="175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2" r="12224"/>
            <a:stretch/>
          </p:blipFill>
          <p:spPr bwMode="auto">
            <a:xfrm>
              <a:off x="2554244" y="-717361"/>
              <a:ext cx="2177143" cy="301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קבוצה 12"/>
          <p:cNvGrpSpPr/>
          <p:nvPr/>
        </p:nvGrpSpPr>
        <p:grpSpPr>
          <a:xfrm>
            <a:off x="697048" y="1332548"/>
            <a:ext cx="3905250" cy="5334001"/>
            <a:chOff x="697048" y="1332548"/>
            <a:chExt cx="3905250" cy="5334001"/>
          </a:xfrm>
        </p:grpSpPr>
        <p:pic>
          <p:nvPicPr>
            <p:cNvPr id="2050" name="Picture 2" descr="YouTube API Services - Branding Guidelines | Google Developer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48" y="1332548"/>
              <a:ext cx="3905250" cy="53340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אליפסה 8"/>
            <p:cNvSpPr/>
            <p:nvPr/>
          </p:nvSpPr>
          <p:spPr>
            <a:xfrm>
              <a:off x="924847" y="1679327"/>
              <a:ext cx="1053933" cy="10297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HOT</a:t>
              </a:r>
              <a:endParaRPr lang="en-US" dirty="0"/>
            </a:p>
          </p:txBody>
        </p:sp>
        <p:sp>
          <p:nvSpPr>
            <p:cNvPr id="17" name="אליפסה 16"/>
            <p:cNvSpPr/>
            <p:nvPr/>
          </p:nvSpPr>
          <p:spPr>
            <a:xfrm>
              <a:off x="924845" y="3375379"/>
              <a:ext cx="1053933" cy="1029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Stable &amp; Pop</a:t>
              </a:r>
              <a:endParaRPr lang="en-US" sz="1400" dirty="0"/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924845" y="5227292"/>
              <a:ext cx="1053933" cy="10297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5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אז מה הבעיה?</a:t>
            </a:r>
            <a:endParaRPr lang="en-US" dirty="0"/>
          </a:p>
        </p:txBody>
      </p:sp>
      <p:pic>
        <p:nvPicPr>
          <p:cNvPr id="2050" name="Picture 2" descr="YouTube API Services - Branding Guidelines | Google Develop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02"/>
          <a:stretch/>
        </p:blipFill>
        <p:spPr bwMode="auto">
          <a:xfrm>
            <a:off x="6701608" y="5128733"/>
            <a:ext cx="5962832" cy="18892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אליפסה 8"/>
          <p:cNvSpPr/>
          <p:nvPr/>
        </p:nvSpPr>
        <p:spPr>
          <a:xfrm>
            <a:off x="8936287" y="2975708"/>
            <a:ext cx="1609225" cy="15722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</a:t>
            </a:r>
            <a:endParaRPr lang="en-US" dirty="0"/>
          </a:p>
        </p:txBody>
      </p:sp>
      <p:graphicFrame>
        <p:nvGraphicFramePr>
          <p:cNvPr id="6" name="תרשים 5"/>
          <p:cNvGraphicFramePr/>
          <p:nvPr>
            <p:extLst>
              <p:ext uri="{D42A27DB-BD31-4B8C-83A1-F6EECF244321}">
                <p14:modId xmlns:p14="http://schemas.microsoft.com/office/powerpoint/2010/main" val="1266817622"/>
              </p:ext>
            </p:extLst>
          </p:nvPr>
        </p:nvGraphicFramePr>
        <p:xfrm>
          <a:off x="457200" y="125187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מלבן 13"/>
          <p:cNvSpPr/>
          <p:nvPr/>
        </p:nvSpPr>
        <p:spPr>
          <a:xfrm>
            <a:off x="9263845" y="2830803"/>
            <a:ext cx="95410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he-IL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7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הפתרון</a:t>
            </a:r>
            <a:endParaRPr lang="en-US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</p:nvPr>
        </p:nvGraphicFramePr>
        <p:xfrm>
          <a:off x="4998721" y="1828800"/>
          <a:ext cx="6355079" cy="329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YouTube API Services - Branding Guidelines | Google Develop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8" y="1332548"/>
            <a:ext cx="3905250" cy="5334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קבוצה 7"/>
          <p:cNvGrpSpPr/>
          <p:nvPr/>
        </p:nvGrpSpPr>
        <p:grpSpPr>
          <a:xfrm>
            <a:off x="995166" y="-585799"/>
            <a:ext cx="3309013" cy="2391739"/>
            <a:chOff x="561947" y="-717361"/>
            <a:chExt cx="4169440" cy="3013652"/>
          </a:xfrm>
        </p:grpSpPr>
        <p:pic>
          <p:nvPicPr>
            <p:cNvPr id="10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77"/>
            <a:stretch/>
          </p:blipFill>
          <p:spPr bwMode="auto">
            <a:xfrm>
              <a:off x="561947" y="-717361"/>
              <a:ext cx="1642927" cy="301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7" t="41803" r="66077"/>
            <a:stretch/>
          </p:blipFill>
          <p:spPr bwMode="auto">
            <a:xfrm>
              <a:off x="2204874" y="542442"/>
              <a:ext cx="396423" cy="175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2" r="12224"/>
            <a:stretch/>
          </p:blipFill>
          <p:spPr bwMode="auto">
            <a:xfrm>
              <a:off x="2554244" y="-717361"/>
              <a:ext cx="2177143" cy="301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אליפסה 8"/>
          <p:cNvSpPr/>
          <p:nvPr/>
        </p:nvSpPr>
        <p:spPr>
          <a:xfrm>
            <a:off x="924847" y="1679327"/>
            <a:ext cx="1053933" cy="10297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</a:t>
            </a:r>
            <a:endParaRPr lang="en-US" dirty="0"/>
          </a:p>
        </p:txBody>
      </p:sp>
      <p:sp>
        <p:nvSpPr>
          <p:cNvPr id="17" name="אליפסה 16"/>
          <p:cNvSpPr/>
          <p:nvPr/>
        </p:nvSpPr>
        <p:spPr>
          <a:xfrm>
            <a:off x="924845" y="3375379"/>
            <a:ext cx="1053933" cy="10297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Stable &amp; Pop</a:t>
            </a:r>
            <a:endParaRPr lang="en-US" sz="1400" dirty="0"/>
          </a:p>
        </p:txBody>
      </p:sp>
      <p:sp>
        <p:nvSpPr>
          <p:cNvPr id="18" name="אליפסה 17"/>
          <p:cNvSpPr/>
          <p:nvPr/>
        </p:nvSpPr>
        <p:spPr>
          <a:xfrm>
            <a:off x="924845" y="5227292"/>
            <a:ext cx="1053933" cy="10297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796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אילון רוביק">
      <a:majorFont>
        <a:latin typeface="Rubik"/>
        <a:ea typeface=""/>
        <a:cs typeface="Rubik"/>
      </a:majorFont>
      <a:minorFont>
        <a:latin typeface="Rubik"/>
        <a:ea typeface=""/>
        <a:cs typeface="Rubi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1239</TotalTime>
  <Words>45</Words>
  <Application>Microsoft Office PowerPoint</Application>
  <PresentationFormat>מסך רחב</PresentationFormat>
  <Paragraphs>19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Rubik</vt:lpstr>
      <vt:lpstr>ערכת נושא Office</vt:lpstr>
      <vt:lpstr>HOT or NOT?</vt:lpstr>
      <vt:lpstr>מה אנחנו עושים?</vt:lpstr>
      <vt:lpstr>אז מה הבעיה?</vt:lpstr>
      <vt:lpstr>הפתרון</vt:lpstr>
    </vt:vector>
  </TitlesOfParts>
  <Company>MOH.HEALTH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or NOT?</dc:title>
  <dc:creator>אילון איילשטיין</dc:creator>
  <cp:lastModifiedBy>אילון איילשטיין</cp:lastModifiedBy>
  <cp:revision>16</cp:revision>
  <dcterms:created xsi:type="dcterms:W3CDTF">2021-05-23T15:50:27Z</dcterms:created>
  <dcterms:modified xsi:type="dcterms:W3CDTF">2021-05-24T12:30:22Z</dcterms:modified>
</cp:coreProperties>
</file>