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2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0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1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0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1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15C4-C50D-41CC-AB03-9BEE2F42A19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A0A5-C567-4AF9-9920-AD8D57CA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6" t="32631" r="42355" b="31983"/>
          <a:stretch/>
        </p:blipFill>
        <p:spPr>
          <a:xfrm rot="16200000">
            <a:off x="1348740" y="5966460"/>
            <a:ext cx="268605" cy="37338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3683" y1="19583" x2="43683" y2="19583"/>
                        <a14:foregroundMark x1="39726" y1="15139" x2="39726" y2="151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385411" y="6339840"/>
            <a:ext cx="195262" cy="213986"/>
          </a:xfrm>
          <a:prstGeom prst="rect">
            <a:avLst/>
          </a:prstGeom>
        </p:spPr>
      </p:pic>
      <p:pic>
        <p:nvPicPr>
          <p:cNvPr id="1028" name="Picture 4" descr="ASWD and SPACE keys | Pixel Art Maker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5" t="13694" r="18425" b="28942"/>
          <a:stretch/>
        </p:blipFill>
        <p:spPr bwMode="auto">
          <a:xfrm>
            <a:off x="1057275" y="4499326"/>
            <a:ext cx="885825" cy="58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119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>MOH.HEALTH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אילון איילשטיין</dc:creator>
  <cp:lastModifiedBy>אילון איילשטיין</cp:lastModifiedBy>
  <cp:revision>6</cp:revision>
  <dcterms:created xsi:type="dcterms:W3CDTF">2021-06-20T00:22:54Z</dcterms:created>
  <dcterms:modified xsi:type="dcterms:W3CDTF">2021-06-20T04:24:33Z</dcterms:modified>
</cp:coreProperties>
</file>