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46" d="100"/>
          <a:sy n="46" d="100"/>
        </p:scale>
        <p:origin x="7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Sick</a:t>
            </a:r>
            <a:r>
              <a:rPr lang="en-US" baseline="0" dirty="0" smtClean="0"/>
              <a:t> over time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yyyy\-mm\-dd</c:formatCode>
                <c:ptCount val="7"/>
                <c:pt idx="0">
                  <c:v>44383.0</c:v>
                </c:pt>
                <c:pt idx="1">
                  <c:v>44384.0</c:v>
                </c:pt>
                <c:pt idx="2">
                  <c:v>44385.0</c:v>
                </c:pt>
                <c:pt idx="3">
                  <c:v>44386.0</c:v>
                </c:pt>
                <c:pt idx="4">
                  <c:v>44387.0</c:v>
                </c:pt>
                <c:pt idx="5">
                  <c:v>44388.0</c:v>
                </c:pt>
                <c:pt idx="6">
                  <c:v>44389.0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6.8</c:v>
                </c:pt>
                <c:pt idx="1">
                  <c:v>4.0</c:v>
                </c:pt>
                <c:pt idx="2">
                  <c:v>5.9</c:v>
                </c:pt>
                <c:pt idx="3">
                  <c:v>5.5</c:v>
                </c:pt>
                <c:pt idx="4">
                  <c:v>4.7</c:v>
                </c:pt>
                <c:pt idx="5">
                  <c:v>6.0</c:v>
                </c:pt>
                <c:pt idx="6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9-41D2-B323-FBADF396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84872"/>
        <c:axId val="429088808"/>
      </c:barChart>
      <c:dateAx>
        <c:axId val="4290848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88808"/>
        <c:crosses val="autoZero"/>
        <c:auto val="1"/>
        <c:lblOffset val="100"/>
        <c:baseTimeUnit val="days"/>
      </c:dateAx>
      <c:valAx>
        <c:axId val="42908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8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Sla</a:t>
            </a:r>
            <a:r>
              <a:rPr lang="en-US" baseline="0" dirty="0" smtClean="0"/>
              <a:t> over time by HMO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כללית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67-4905-995F-AFBD9DAE7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מכבי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67-4905-995F-AFBD9DAE7D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לאומית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67-4905-995F-AFBD9DAE7DE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מאוחדת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1.6</c:v>
                </c:pt>
                <c:pt idx="1">
                  <c:v>-0.399999999999999</c:v>
                </c:pt>
                <c:pt idx="2">
                  <c:v>4.2</c:v>
                </c:pt>
                <c:pt idx="3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67-4905-995F-AFBD9DAE7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039136"/>
        <c:axId val="436039792"/>
      </c:lineChart>
      <c:dateAx>
        <c:axId val="436039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39792"/>
        <c:crosses val="autoZero"/>
        <c:auto val="1"/>
        <c:lblOffset val="100"/>
        <c:baseTimeUnit val="days"/>
      </c:dateAx>
      <c:valAx>
        <c:axId val="43603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3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5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Prezi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chart-modification via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/>
          <p:cNvGraphicFramePr/>
          <p:nvPr>
            <p:extLst>
              <p:ext uri="{D42A27DB-BD31-4B8C-83A1-F6EECF244321}">
                <p14:modId xmlns:p14="http://schemas.microsoft.com/office/powerpoint/2010/main" val="1515459924"/>
              </p:ext>
            </p:extLst>
          </p:nvPr>
        </p:nvGraphicFramePr>
        <p:xfrm>
          <a:off x="2032000" y="11302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04935" y="159851"/>
            <a:ext cx="10515600" cy="1325563"/>
          </a:xfrm>
        </p:spPr>
        <p:txBody>
          <a:bodyPr/>
          <a:lstStyle/>
          <a:p>
            <a:pPr algn="l" rtl="0"/>
            <a:r>
              <a:rPr lang="en-US" dirty="0" smtClean="0"/>
              <a:t>Bar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Line Chart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46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1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0971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מסך רחב</PresentationFormat>
  <Paragraphs>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My Prezi</vt:lpstr>
      <vt:lpstr>Bar Chart</vt:lpstr>
      <vt:lpstr>Line Chart</vt:lpstr>
      <vt:lpstr>מצגת של PowerPoint‏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Prezi</dc:title>
  <dc:creator>אילון איילשטיין</dc:creator>
  <cp:lastModifiedBy>אילון איילשטיין</cp:lastModifiedBy>
  <cp:revision>8</cp:revision>
  <dcterms:created xsi:type="dcterms:W3CDTF">2021-07-06T06:57:49Z</dcterms:created>
  <dcterms:modified xsi:type="dcterms:W3CDTF">2021-07-06T08:13:34Z</dcterms:modified>
</cp:coreProperties>
</file>