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7059-23A3-4A52-8665-8B9760646C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E5B6-F3B8-4A43-8A9E-B0A0BAF4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שקופית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שקופית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062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שקופית 2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אילון איילשטיין</dc:creator>
  <cp:lastModifiedBy>אילון איילשטיין</cp:lastModifiedBy>
  <cp:revision>17</cp:revision>
  <dcterms:created xsi:type="dcterms:W3CDTF">2020-12-03T18:16:29Z</dcterms:created>
  <dcterms:modified xsi:type="dcterms:W3CDTF">2020-12-03T19:28:34Z</dcterms:modified>
</cp:coreProperties>
</file>