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8" r:id="rId2"/>
    <p:sldId id="319" r:id="rId3"/>
    <p:sldId id="320" r:id="rId4"/>
    <p:sldId id="321" r:id="rId5"/>
  </p:sldIdLst>
  <p:sldSz cx="12188825" cy="6858000"/>
  <p:notesSz cx="6858000" cy="9144000"/>
  <p:custDataLst>
    <p:tags r:id="rId8"/>
  </p:custDataLst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96DC9-BE22-408E-9E66-FEDC7043FBA0}" v="10" dt="2018-11-17T17:56:10.965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42" autoAdjust="0"/>
    <p:restoredTop sz="94629" autoAdjust="0"/>
  </p:normalViewPr>
  <p:slideViewPr>
    <p:cSldViewPr showGuides="1">
      <p:cViewPr varScale="1">
        <p:scale>
          <a:sx n="57" d="100"/>
          <a:sy n="57" d="100"/>
        </p:scale>
        <p:origin x="78" y="133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41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B6203A5-185C-4B65-9CFF-73A29AECEACA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ט'/כסלו/תשע"ט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F8ED99B-9732-49FC-9C16-B56FEB1B1092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924EE7B-A455-4EE0-857C-69329DEDFB93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93199CD-3E1B-4AE6-990F-76F925F5EA9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F93199CD-3E1B-4AE6-990F-76F925F5EA9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87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4722813" y="1600200"/>
            <a:ext cx="5945188" cy="30480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6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>
          <a:xfrm flipH="1">
            <a:off x="4722813" y="4898572"/>
            <a:ext cx="5945187" cy="1270453"/>
          </a:xfrm>
        </p:spPr>
        <p:txBody>
          <a:bodyPr rtlCol="1">
            <a:noAutofit/>
          </a:bodyPr>
          <a:lstStyle>
            <a:lvl1pPr marL="0" indent="0" algn="r" rtl="1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ערוך סגנון כותרת משנה של תבנית בסיס</a:t>
            </a:r>
          </a:p>
        </p:txBody>
      </p:sp>
      <p:cxnSp>
        <p:nvCxnSpPr>
          <p:cNvPr id="6" name="מחבר ישר 5"/>
          <p:cNvCxnSpPr>
            <a:cxnSpLocks/>
          </p:cNvCxnSpPr>
          <p:nvPr/>
        </p:nvCxnSpPr>
        <p:spPr>
          <a:xfrm flipH="1">
            <a:off x="4875213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/>
          <p:cNvGrpSpPr/>
          <p:nvPr userDrawn="1"/>
        </p:nvGrpSpPr>
        <p:grpSpPr>
          <a:xfrm flipH="1">
            <a:off x="0" y="0"/>
            <a:ext cx="4265612" cy="6858000"/>
            <a:chOff x="7923213" y="0"/>
            <a:chExt cx="4265612" cy="68580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מלבן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3" y="381000"/>
            <a:ext cx="9829799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836613" y="1981200"/>
            <a:ext cx="9829799" cy="4187825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C65974E8-20CD-4667-9F58-0F874B18E159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836612" y="646112"/>
            <a:ext cx="1828801" cy="5522913"/>
          </a:xfrm>
        </p:spPr>
        <p:txBody>
          <a:bodyPr vert="vert270"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046413" y="646112"/>
            <a:ext cx="7620000" cy="5522913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7DCA291-EE0B-42E5-85FA-A276FFD9DB17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>
            <a:off x="2817813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3" y="381000"/>
            <a:ext cx="9829799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836613" y="1981200"/>
            <a:ext cx="9829799" cy="4187825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3E8734BE-EA47-49DA-9989-7D41736D2354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>
            <a:off x="912813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436814" y="2237096"/>
            <a:ext cx="8229601" cy="2411103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4800" b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436812" y="4876800"/>
            <a:ext cx="8229601" cy="1292225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grpSp>
        <p:nvGrpSpPr>
          <p:cNvPr id="7" name="קבוצה 6"/>
          <p:cNvGrpSpPr/>
          <p:nvPr userDrawn="1"/>
        </p:nvGrpSpPr>
        <p:grpSpPr>
          <a:xfrm flipH="1">
            <a:off x="0" y="0"/>
            <a:ext cx="1065214" cy="6868886"/>
            <a:chOff x="11123611" y="0"/>
            <a:chExt cx="1065214" cy="6868886"/>
          </a:xfrm>
        </p:grpSpPr>
        <p:pic>
          <p:nvPicPr>
            <p:cNvPr id="10" name="תמונה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מלבן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8AD01DC-25ED-4D3C-A347-372635A7494D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9" name="מחבר ישר 8"/>
          <p:cNvCxnSpPr>
            <a:cxnSpLocks/>
          </p:cNvCxnSpPr>
          <p:nvPr/>
        </p:nvCxnSpPr>
        <p:spPr>
          <a:xfrm flipH="1">
            <a:off x="2513013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4" y="381000"/>
            <a:ext cx="9829798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5900057" y="1984248"/>
            <a:ext cx="4800600" cy="4187952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836612" y="1984248"/>
            <a:ext cx="4800601" cy="4187952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7C71FD74-6A17-46D2-A643-B11B07F8330F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>
            <a:off x="912813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4" y="381000"/>
            <a:ext cx="9829798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65812" y="1828800"/>
            <a:ext cx="4800600" cy="8382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5865812" y="2743200"/>
            <a:ext cx="4800600" cy="3425825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836612" y="1828800"/>
            <a:ext cx="4800600" cy="8382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836612" y="2743200"/>
            <a:ext cx="4800600" cy="3425825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43A5D04B-72FE-42B9-90A9-773B4184DBC3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0" name="מחבר ישר 9"/>
          <p:cNvCxnSpPr>
            <a:cxnSpLocks/>
          </p:cNvCxnSpPr>
          <p:nvPr/>
        </p:nvCxnSpPr>
        <p:spPr>
          <a:xfrm flipH="1">
            <a:off x="912813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3" y="381000"/>
            <a:ext cx="9829799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1AF8C90E-C750-44B7-8D4C-9E27B434E494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6" name="מחבר ישר 5"/>
          <p:cNvCxnSpPr>
            <a:cxnSpLocks/>
          </p:cNvCxnSpPr>
          <p:nvPr/>
        </p:nvCxnSpPr>
        <p:spPr>
          <a:xfrm flipH="1">
            <a:off x="912813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133B2930-851C-4FF7-8846-791C12CC8C3B}" type="datetime1">
              <a:rPr lang="he-IL" smtClean="0"/>
              <a:pPr/>
              <a:t>ט'/כסלו/תשע"ט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551612" y="685800"/>
            <a:ext cx="4114800" cy="1925637"/>
          </a:xfrm>
        </p:spPr>
        <p:txBody>
          <a:bodyPr rtlCol="1" anchor="b">
            <a:noAutofit/>
          </a:bodyPr>
          <a:lstStyle>
            <a:lvl1pPr algn="r" rtl="1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836612" y="685800"/>
            <a:ext cx="5257799" cy="54864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551612" y="2895599"/>
            <a:ext cx="4114800" cy="1752601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3EE51B5F-9195-47FF-A6E7-B4E46629874C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>
            <a:off x="6627813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551612" y="685800"/>
            <a:ext cx="4114800" cy="1925638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-9298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1">
            <a:normAutofit/>
          </a:bodyPr>
          <a:lstStyle>
            <a:lvl1pPr marL="0" indent="0" algn="ctr" rtl="1">
              <a:buNone/>
              <a:defRPr sz="24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551612" y="2895599"/>
            <a:ext cx="4114800" cy="1752601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buNone/>
              <a:defRPr sz="20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cxnSp>
        <p:nvCxnSpPr>
          <p:cNvPr id="10" name="מחבר ישר 9"/>
          <p:cNvCxnSpPr>
            <a:cxnSpLocks/>
          </p:cNvCxnSpPr>
          <p:nvPr/>
        </p:nvCxnSpPr>
        <p:spPr>
          <a:xfrm flipH="1">
            <a:off x="6627813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8366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366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711578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412155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D3F9AF-3ADB-49C8-AE29-0A536D6BC6B3}" type="datetime1">
              <a:rPr lang="he-IL" smtClean="0"/>
              <a:pPr/>
              <a:t>ט'/כסלו/תשע"ט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836612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123611" y="0"/>
            <a:ext cx="1065213" cy="685800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 flipH="1">
            <a:off x="1112361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3838" indent="-223838" algn="r" defTabSz="914400" rtl="1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1175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60425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33463" indent="-173038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07008" indent="-173736" algn="r" defTabSz="914400" rtl="1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r" defTabSz="914400" rtl="1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r" defTabSz="914400" rtl="1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r" defTabSz="914400" rtl="1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4722813" y="1600200"/>
            <a:ext cx="5945188" cy="3048000"/>
          </a:xfrm>
        </p:spPr>
        <p:txBody>
          <a:bodyPr rtlCol="1"/>
          <a:lstStyle/>
          <a:p>
            <a:pPr algn="r" rtl="1"/>
            <a:r>
              <a:rPr lang="he-IL" dirty="0"/>
              <a:t>מטבע קריפטוגרפי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4722813" y="4898572"/>
            <a:ext cx="5945187" cy="1270453"/>
          </a:xfrm>
        </p:spPr>
        <p:txBody>
          <a:bodyPr rtlCol="1"/>
          <a:lstStyle/>
          <a:p>
            <a:pPr algn="r" rtl="1"/>
            <a:r>
              <a:rPr lang="he-IL" dirty="0"/>
              <a:t>אילון </a:t>
            </a:r>
            <a:r>
              <a:rPr lang="he-IL" dirty="0" err="1"/>
              <a:t>נוה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B3C403-0DDC-48AA-B549-4A37B2F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הפרוייקט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2AE211-2DDD-445D-8BEC-46937E8D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הפרוייקט בעיקרו הוא מטבע קריפטוגרפי הנבנה לפי טכנולוגיית בלוק צ'יין בדומה ל</a:t>
            </a:r>
            <a:r>
              <a:rPr lang="en-GB" dirty="0"/>
              <a:t>bitcoin </a:t>
            </a:r>
            <a:r>
              <a:rPr lang="he-IL" dirty="0"/>
              <a:t> ול</a:t>
            </a:r>
            <a:r>
              <a:rPr lang="en-US" dirty="0"/>
              <a:t>Ethereum</a:t>
            </a:r>
            <a:r>
              <a:rPr lang="he-IL" dirty="0"/>
              <a:t> </a:t>
            </a:r>
            <a:endParaRPr lang="en-US" dirty="0"/>
          </a:p>
          <a:p>
            <a:r>
              <a:rPr lang="he-IL" dirty="0"/>
              <a:t>המטבע יהיה בעל ערך שוק פיקטיבי משתנה, בהתאם לעסקאות הנעשות איתו.</a:t>
            </a:r>
          </a:p>
          <a:p>
            <a:pPr marL="0" indent="0">
              <a:buNone/>
            </a:pPr>
            <a:r>
              <a:rPr lang="he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15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37BFE6-D13F-4383-8081-CE82E40E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תכונות למימוש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45F58C-6CA2-43E1-8720-05DB695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b="1" dirty="0"/>
              <a:t>בלוק צ'יין עם הצפנה</a:t>
            </a:r>
            <a:r>
              <a:rPr lang="en-US" b="1" dirty="0"/>
              <a:t>  </a:t>
            </a:r>
            <a:endParaRPr lang="he-IL" b="1" dirty="0"/>
          </a:p>
          <a:p>
            <a:r>
              <a:rPr lang="he-IL" dirty="0"/>
              <a:t>אפשרות קנייה עם המטבע (בפרויקטים של שרותי רשת ושל אלה שצריכים בסייבר)</a:t>
            </a:r>
          </a:p>
          <a:p>
            <a:r>
              <a:rPr lang="he-IL" dirty="0"/>
              <a:t>בוטים הסוחרים במטבע ובמטבעות אחרים ושינוי ערכי המטבע בהתאם</a:t>
            </a:r>
          </a:p>
          <a:p>
            <a:r>
              <a:rPr lang="he-IL" dirty="0"/>
              <a:t>ממשק גרפי הכולל גרף המתאר את ערכי המטבע (עליות וירידות)</a:t>
            </a:r>
          </a:p>
          <a:p>
            <a:r>
              <a:rPr lang="en-GB" dirty="0"/>
              <a:t>Machine learning </a:t>
            </a:r>
            <a:r>
              <a:rPr lang="he-IL" dirty="0"/>
              <a:t> החוזה את עלייתו וירידתו של המטבע בהתאם לעסקאות שנעשו בעבר איתו</a:t>
            </a:r>
          </a:p>
          <a:p>
            <a:r>
              <a:rPr lang="he-IL" dirty="0"/>
              <a:t>אפשרות סחר של המטבע במטבעות אחרים</a:t>
            </a:r>
          </a:p>
          <a:p>
            <a:r>
              <a:rPr lang="he-IL" dirty="0"/>
              <a:t>הרחבה בהתאם לידע הנרכש ביצירת הפרוייקט- מודל לתוכנה שעושה כרייה ל</a:t>
            </a:r>
            <a:r>
              <a:rPr lang="en-GB" dirty="0"/>
              <a:t>bitcoin</a:t>
            </a:r>
            <a:r>
              <a:rPr lang="he-IL" dirty="0"/>
              <a:t> (אין אפשרות למימוש משום שצריך כוח מחשוב גדול מאוד).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82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46360F-933B-4C65-A658-DD2E2AA1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טכנולוגיות נדרשות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3E1780-AB99-4AA0-95EC-34B457B2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טכנולוגית </a:t>
            </a:r>
            <a:r>
              <a:rPr lang="en-GB" dirty="0"/>
              <a:t>block chain</a:t>
            </a:r>
            <a:r>
              <a:rPr lang="he-IL" dirty="0"/>
              <a:t> הכוללת הצפנה</a:t>
            </a:r>
            <a:endParaRPr lang="en-GB" dirty="0"/>
          </a:p>
          <a:p>
            <a:r>
              <a:rPr lang="he-IL" dirty="0"/>
              <a:t>ספרייה גרפית המאפשרת יצירה של גרפים וניתוח אנליסטי</a:t>
            </a:r>
          </a:p>
          <a:p>
            <a:r>
              <a:rPr lang="he-IL" dirty="0"/>
              <a:t>טכנולוגית </a:t>
            </a:r>
            <a:r>
              <a:rPr lang="en-US" dirty="0"/>
              <a:t>machine learning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6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סמלי מטבע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22_TF02895262.potx" id="{028CFC0F-821B-4403-81DA-DD8B043F0203}" vid="{7FB1DF35-B0E1-4AAA-AEA9-2290A834CF70}"/>
    </a:ext>
  </a:extLst>
</a:theme>
</file>

<file path=ppt/theme/theme2.xml><?xml version="1.0" encoding="utf-8"?>
<a:theme xmlns:a="http://schemas.openxmlformats.org/drawingml/2006/main" name="ערכת נושא של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סמלי מטבעות (מסך רחב)</Template>
  <TotalTime>31</TotalTime>
  <Words>137</Words>
  <Application>Microsoft Office PowerPoint</Application>
  <PresentationFormat>מותאם אישית</PresentationFormat>
  <Paragraphs>19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Tahoma</vt:lpstr>
      <vt:lpstr>סמלי מטבע 16x9</vt:lpstr>
      <vt:lpstr>מטבע קריפטוגרפי</vt:lpstr>
      <vt:lpstr>תיאור הפרוייקט</vt:lpstr>
      <vt:lpstr>תכונות למימוש</vt:lpstr>
      <vt:lpstr>טכנולוגיות נדרשות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מטבע קריפטוגרפי</dc:title>
  <dc:creator>Eilon Nave</dc:creator>
  <cp:lastModifiedBy>Eilon Nave</cp:lastModifiedBy>
  <cp:revision>2</cp:revision>
  <dcterms:created xsi:type="dcterms:W3CDTF">2018-11-17T17:25:28Z</dcterms:created>
  <dcterms:modified xsi:type="dcterms:W3CDTF">2018-11-17T17:57:00Z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