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</p:sldIdLst>
  <p:sldSz cx="12188825" cy="6858000"/>
  <p:notesSz cx="6858000" cy="9144000"/>
  <p:custDataLst>
    <p:tags r:id="rId11"/>
  </p:custDataLst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2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186" y="8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417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B6203A5-185C-4B65-9CFF-73A29AECEACA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ט"ו/סיון/תשע"ט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F8ED99B-9732-49FC-9C16-B56FEB1B1092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24EE7B-A455-4EE0-857C-69329DEDFB93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93199CD-3E1B-4AE6-990F-76F925F5EA9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F93199CD-3E1B-4AE6-990F-76F925F5EA9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87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4722813" y="1600200"/>
            <a:ext cx="5945188" cy="3048000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6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 flipH="1">
            <a:off x="4722813" y="4898572"/>
            <a:ext cx="5945187" cy="1270453"/>
          </a:xfrm>
        </p:spPr>
        <p:txBody>
          <a:bodyPr rtlCol="1">
            <a:noAutofit/>
          </a:bodyPr>
          <a:lstStyle>
            <a:lvl1pPr marL="0" indent="0" algn="r" rtl="1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ערוך סגנון כותרת משנה של תבנית בסיס</a:t>
            </a:r>
          </a:p>
        </p:txBody>
      </p:sp>
      <p:cxnSp>
        <p:nvCxnSpPr>
          <p:cNvPr id="6" name="מחבר ישר 5"/>
          <p:cNvCxnSpPr>
            <a:cxnSpLocks/>
          </p:cNvCxnSpPr>
          <p:nvPr/>
        </p:nvCxnSpPr>
        <p:spPr>
          <a:xfrm flipH="1">
            <a:off x="4875213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קבוצה 4"/>
          <p:cNvGrpSpPr/>
          <p:nvPr userDrawn="1"/>
        </p:nvGrpSpPr>
        <p:grpSpPr>
          <a:xfrm flipH="1">
            <a:off x="0" y="0"/>
            <a:ext cx="4265612" cy="6858000"/>
            <a:chOff x="7923213" y="0"/>
            <a:chExt cx="4265612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מלבן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836613" y="1981200"/>
            <a:ext cx="9829799" cy="4187825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C65974E8-20CD-4667-9F58-0F874B18E159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6612" y="646112"/>
            <a:ext cx="1828801" cy="5522913"/>
          </a:xfrm>
        </p:spPr>
        <p:txBody>
          <a:bodyPr vert="vert270"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046413" y="646112"/>
            <a:ext cx="7620000" cy="5522913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7DCA291-EE0B-42E5-85FA-A276FFD9DB17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>
            <a:off x="2817813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36613" y="1981200"/>
            <a:ext cx="9829799" cy="4187825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3E8734BE-EA47-49DA-9989-7D41736D2354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2436814" y="2237096"/>
            <a:ext cx="8229601" cy="2411103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800" b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436812" y="4876800"/>
            <a:ext cx="8229601" cy="1292225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grpSp>
        <p:nvGrpSpPr>
          <p:cNvPr id="7" name="קבוצה 6"/>
          <p:cNvGrpSpPr/>
          <p:nvPr userDrawn="1"/>
        </p:nvGrpSpPr>
        <p:grpSpPr>
          <a:xfrm flipH="1">
            <a:off x="0" y="0"/>
            <a:ext cx="1065214" cy="6868886"/>
            <a:chOff x="11123611" y="0"/>
            <a:chExt cx="1065214" cy="6868886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מלבן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8AD01DC-25ED-4D3C-A347-372635A7494D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9" name="מחבר ישר 8"/>
          <p:cNvCxnSpPr>
            <a:cxnSpLocks/>
          </p:cNvCxnSpPr>
          <p:nvPr/>
        </p:nvCxnSpPr>
        <p:spPr>
          <a:xfrm flipH="1">
            <a:off x="2513013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4" y="381000"/>
            <a:ext cx="9829798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5900057" y="1984248"/>
            <a:ext cx="4800600" cy="4187952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836612" y="1984248"/>
            <a:ext cx="4800601" cy="4187952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7C71FD74-6A17-46D2-A643-B11B07F8330F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4" y="381000"/>
            <a:ext cx="9829798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65812" y="1828800"/>
            <a:ext cx="4800600" cy="8382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5865812" y="2743200"/>
            <a:ext cx="4800600" cy="3425825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836612" y="1828800"/>
            <a:ext cx="4800600" cy="838200"/>
          </a:xfrm>
        </p:spPr>
        <p:txBody>
          <a:bodyPr rtlCol="1" anchor="ctr">
            <a:noAutofit/>
          </a:bodyPr>
          <a:lstStyle>
            <a:lvl1pPr marL="0" indent="0" algn="r" rtl="1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836612" y="2743200"/>
            <a:ext cx="4800600" cy="3425825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43A5D04B-72FE-42B9-90A9-773B4184DBC3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0" name="מחבר ישר 9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1AF8C90E-C750-44B7-8D4C-9E27B434E494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6" name="מחבר ישר 5"/>
          <p:cNvCxnSpPr>
            <a:cxnSpLocks/>
          </p:cNvCxnSpPr>
          <p:nvPr/>
        </p:nvCxnSpPr>
        <p:spPr>
          <a:xfrm flipH="1">
            <a:off x="912813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133B2930-851C-4FF7-8846-791C12CC8C3B}" type="datetime1">
              <a:rPr lang="he-IL" smtClean="0"/>
              <a:pPr/>
              <a:t>ט"ו/סיון/תשע"ט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551612" y="685800"/>
            <a:ext cx="4114800" cy="1925637"/>
          </a:xfrm>
        </p:spPr>
        <p:txBody>
          <a:bodyPr rtlCol="1" anchor="b">
            <a:noAutofit/>
          </a:bodyPr>
          <a:lstStyle>
            <a:lvl1pPr algn="r" rtl="1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836612" y="685800"/>
            <a:ext cx="5257799" cy="54864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551612" y="2895599"/>
            <a:ext cx="4114800" cy="1752601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11578" y="6400800"/>
            <a:ext cx="5954834" cy="276228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412155" y="6400800"/>
            <a:ext cx="1548659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3EE51B5F-9195-47FF-A6E7-B4E46629874C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836612" y="6400800"/>
            <a:ext cx="1066802" cy="276228"/>
          </a:xfrm>
        </p:spPr>
        <p:txBody>
          <a:bodyPr rtlCol="1"/>
          <a:lstStyle>
            <a:lvl1pPr algn="l" rtl="1">
              <a:defRPr/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>
            <a:off x="6627813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551612" y="685800"/>
            <a:ext cx="4114800" cy="1925638"/>
          </a:xfrm>
        </p:spPr>
        <p:txBody>
          <a:bodyPr rtlCol="1" anchor="b">
            <a:normAutofit/>
          </a:bodyPr>
          <a:lstStyle>
            <a:lvl1pPr algn="r" rtl="1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-9298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1">
            <a:normAutofit/>
          </a:bodyPr>
          <a:lstStyle>
            <a:lvl1pPr marL="0" indent="0" algn="ctr" rtl="1">
              <a:buNone/>
              <a:defRPr sz="24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551612" y="2895599"/>
            <a:ext cx="4114800" cy="1752601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90000"/>
              </a:lnSpc>
              <a:buNone/>
              <a:defRPr sz="20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cxnSp>
        <p:nvCxnSpPr>
          <p:cNvPr id="10" name="מחבר ישר 9"/>
          <p:cNvCxnSpPr>
            <a:cxnSpLocks/>
          </p:cNvCxnSpPr>
          <p:nvPr/>
        </p:nvCxnSpPr>
        <p:spPr>
          <a:xfrm flipH="1">
            <a:off x="6627813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8366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8366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711578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412155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D3F9AF-3ADB-49C8-AE29-0A536D6BC6B3}" type="datetime1">
              <a:rPr lang="he-IL" smtClean="0"/>
              <a:pPr/>
              <a:t>ט"ו/סיון/תשע"ט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836612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013F82-EE5E-44EE-A61D-E31C6657F26F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123611" y="0"/>
            <a:ext cx="1065213" cy="685800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 flipH="1">
            <a:off x="1112361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1175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60425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33463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4722813" y="1600200"/>
            <a:ext cx="5945188" cy="3048000"/>
          </a:xfrm>
        </p:spPr>
        <p:txBody>
          <a:bodyPr rtlCol="1"/>
          <a:lstStyle/>
          <a:p>
            <a:pPr algn="r" rtl="1"/>
            <a:r>
              <a:rPr lang="en-US" dirty="0" err="1"/>
              <a:t>Leprecoin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4722813" y="4898572"/>
            <a:ext cx="5945187" cy="1270453"/>
          </a:xfrm>
        </p:spPr>
        <p:txBody>
          <a:bodyPr rtlCol="1"/>
          <a:lstStyle/>
          <a:p>
            <a:pPr algn="r" rtl="1"/>
            <a:r>
              <a:rPr lang="he-IL" dirty="0"/>
              <a:t>אילון </a:t>
            </a:r>
            <a:r>
              <a:rPr lang="he-IL" dirty="0" err="1"/>
              <a:t>נוה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B3C403-0DDC-48AA-B549-4A37B2F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הפרוייקט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2AE211-2DDD-445D-8BEC-46937E8D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הפרוייקט בעיקרו הוא מטבע קריפטוגרפי הנבנה לפי טכנולוגיית בלוק צ'יין בדומה ל</a:t>
            </a:r>
            <a:r>
              <a:rPr lang="en-GB" dirty="0"/>
              <a:t>bitcoin </a:t>
            </a:r>
            <a:r>
              <a:rPr lang="he-IL" dirty="0"/>
              <a:t> ול</a:t>
            </a:r>
            <a:r>
              <a:rPr lang="en-US" dirty="0"/>
              <a:t>Ethereum</a:t>
            </a:r>
            <a:r>
              <a:rPr lang="he-IL" dirty="0"/>
              <a:t> </a:t>
            </a:r>
            <a:endParaRPr lang="en-US" dirty="0"/>
          </a:p>
          <a:p>
            <a:r>
              <a:rPr lang="he-IL" dirty="0"/>
              <a:t>התוכנה מאפשרת העברת כספים מאובטחת באמצעות הבלוקצ'יין ללא צורך בשרת מרכזי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 </a:t>
            </a:r>
            <a:r>
              <a:rPr lang="en-US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15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37BFE6-D13F-4383-8081-CE82E40E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and Block Chain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22B8531-962F-4BB5-ACF5-00C7DFF6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62" y="1905000"/>
            <a:ext cx="5372100" cy="45148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5667A8A-E437-4F7E-8499-4420B6B9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505200"/>
            <a:ext cx="1495852" cy="78158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6AE1096-6789-4315-A9ED-14977FED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1871175"/>
            <a:ext cx="1495852" cy="78158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B41DC2C-EF93-4467-AC09-33F6EF12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621" y="3038208"/>
            <a:ext cx="1495852" cy="78158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B42A046-B6DE-4F20-96D7-42D63240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5856918"/>
            <a:ext cx="1495852" cy="78158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617280A-5E8F-4EBC-97A1-7B4EEB07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25" y="5867400"/>
            <a:ext cx="1495852" cy="7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46360F-933B-4C65-A658-DD2E2AA1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L" dirty="0"/>
          </a:p>
        </p:txBody>
      </p:sp>
      <p:pic>
        <p:nvPicPr>
          <p:cNvPr id="4" name="מציין מיקום תוכן 3" descr="Transactions">
            <a:extLst>
              <a:ext uri="{FF2B5EF4-FFF2-40B4-BE49-F238E27FC236}">
                <a16:creationId xmlns:a16="http://schemas.microsoft.com/office/drawing/2014/main" id="{D107BEB4-98CF-404A-BB7C-1046E556A4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051050"/>
            <a:ext cx="7858125" cy="404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2065C5-7182-43F1-AFA0-9ADB7016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ממשק המשתמש</a:t>
            </a:r>
            <a:endParaRPr lang="en-IL" dirty="0"/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46662C1-C9DD-4922-8D40-962E5257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57400"/>
            <a:ext cx="750674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01BFD43-29C3-47A1-AF36-C42459E0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197179"/>
            <a:ext cx="8945223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133AEC15-511C-4C06-898D-83C071BA3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304150"/>
            <a:ext cx="932627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סמלי מטבע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22_TF02895262.potx" id="{028CFC0F-821B-4403-81DA-DD8B043F0203}" vid="{7FB1DF35-B0E1-4AAA-AEA9-2290A834CF70}"/>
    </a:ext>
  </a:extLst>
</a:theme>
</file>

<file path=ppt/theme/theme2.xml><?xml version="1.0" encoding="utf-8"?>
<a:theme xmlns:a="http://schemas.openxmlformats.org/drawingml/2006/main" name="ערכת נושא של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סמלי מטבעות (מסך רחב)</Template>
  <TotalTime>50</TotalTime>
  <Words>40</Words>
  <Application>Microsoft Office PowerPoint</Application>
  <PresentationFormat>מותאם אישית</PresentationFormat>
  <Paragraphs>10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Tahoma</vt:lpstr>
      <vt:lpstr>סמלי מטבע 16x9</vt:lpstr>
      <vt:lpstr>Leprecoin</vt:lpstr>
      <vt:lpstr>תיאור הפרוייקט</vt:lpstr>
      <vt:lpstr>P2P and Block Chain</vt:lpstr>
      <vt:lpstr>Transactions</vt:lpstr>
      <vt:lpstr>ממשק המשתמש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מטבע קריפטוגרפי</dc:title>
  <dc:creator>Eilon Nave</dc:creator>
  <cp:lastModifiedBy>Eilon Nave</cp:lastModifiedBy>
  <cp:revision>5</cp:revision>
  <dcterms:created xsi:type="dcterms:W3CDTF">2018-11-17T17:25:28Z</dcterms:created>
  <dcterms:modified xsi:type="dcterms:W3CDTF">2019-06-18T07:44:13Z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