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1" r:id="rId5"/>
    <p:sldId id="265" r:id="rId6"/>
    <p:sldId id="266" r:id="rId7"/>
    <p:sldId id="264" r:id="rId8"/>
    <p:sldId id="268" r:id="rId9"/>
    <p:sldId id="27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11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23A"/>
    <a:srgbClr val="909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>
        <p:guide orient="horz" pos="323"/>
        <p:guide pos="7287"/>
        <p:guide orient="horz" pos="3997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AE069-D4BF-4918-97E9-CACA354ECD52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FC844-8E1D-471D-A920-4EC7C4FB3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C844-8E1D-471D-A920-4EC7C4FB3A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1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C844-8E1D-471D-A920-4EC7C4FB3A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8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C844-8E1D-471D-A920-4EC7C4FB3A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9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C844-8E1D-471D-A920-4EC7C4FB3A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6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C844-8E1D-471D-A920-4EC7C4FB3A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6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C844-8E1D-471D-A920-4EC7C4FB3A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94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C844-8E1D-471D-A920-4EC7C4FB3A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6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C844-8E1D-471D-A920-4EC7C4FB3A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8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C844-8E1D-471D-A920-4EC7C4FB3A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22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3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9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9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9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9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7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1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5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5097-788E-4B57-8D79-2E8CCEA98D7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3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4290646" y="1802320"/>
            <a:ext cx="3610708" cy="3112680"/>
          </a:xfrm>
          <a:custGeom>
            <a:avLst/>
            <a:gdLst>
              <a:gd name="connsiteX0" fmla="*/ 748612 w 4601822"/>
              <a:gd name="connsiteY0" fmla="*/ 2676378 h 3967088"/>
              <a:gd name="connsiteX1" fmla="*/ 897376 w 4601822"/>
              <a:gd name="connsiteY1" fmla="*/ 2676378 h 3967088"/>
              <a:gd name="connsiteX2" fmla="*/ 228458 w 4601822"/>
              <a:gd name="connsiteY2" fmla="*/ 3858063 h 3967088"/>
              <a:gd name="connsiteX3" fmla="*/ 4373364 w 4601822"/>
              <a:gd name="connsiteY3" fmla="*/ 3858063 h 3967088"/>
              <a:gd name="connsiteX4" fmla="*/ 3704446 w 4601822"/>
              <a:gd name="connsiteY4" fmla="*/ 2676378 h 3967088"/>
              <a:gd name="connsiteX5" fmla="*/ 3853210 w 4601822"/>
              <a:gd name="connsiteY5" fmla="*/ 2676378 h 3967088"/>
              <a:gd name="connsiteX6" fmla="*/ 4601822 w 4601822"/>
              <a:gd name="connsiteY6" fmla="*/ 3967088 h 3967088"/>
              <a:gd name="connsiteX7" fmla="*/ 0 w 4601822"/>
              <a:gd name="connsiteY7" fmla="*/ 3967088 h 3967088"/>
              <a:gd name="connsiteX8" fmla="*/ 2300911 w 4601822"/>
              <a:gd name="connsiteY8" fmla="*/ 0 h 3967088"/>
              <a:gd name="connsiteX9" fmla="*/ 3208629 w 4601822"/>
              <a:gd name="connsiteY9" fmla="*/ 1565030 h 3967088"/>
              <a:gd name="connsiteX10" fmla="*/ 3075344 w 4601822"/>
              <a:gd name="connsiteY10" fmla="*/ 1565030 h 3967088"/>
              <a:gd name="connsiteX11" fmla="*/ 2300911 w 4601822"/>
              <a:gd name="connsiteY11" fmla="*/ 196946 h 3967088"/>
              <a:gd name="connsiteX12" fmla="*/ 1526478 w 4601822"/>
              <a:gd name="connsiteY12" fmla="*/ 1565030 h 3967088"/>
              <a:gd name="connsiteX13" fmla="*/ 1393194 w 4601822"/>
              <a:gd name="connsiteY13" fmla="*/ 1565030 h 39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01822" h="3967088">
                <a:moveTo>
                  <a:pt x="748612" y="2676378"/>
                </a:moveTo>
                <a:lnTo>
                  <a:pt x="897376" y="2676378"/>
                </a:lnTo>
                <a:lnTo>
                  <a:pt x="228458" y="3858063"/>
                </a:lnTo>
                <a:lnTo>
                  <a:pt x="4373364" y="3858063"/>
                </a:lnTo>
                <a:lnTo>
                  <a:pt x="3704446" y="2676378"/>
                </a:lnTo>
                <a:lnTo>
                  <a:pt x="3853210" y="2676378"/>
                </a:lnTo>
                <a:lnTo>
                  <a:pt x="4601822" y="3967088"/>
                </a:lnTo>
                <a:lnTo>
                  <a:pt x="0" y="3967088"/>
                </a:lnTo>
                <a:close/>
                <a:moveTo>
                  <a:pt x="2300911" y="0"/>
                </a:moveTo>
                <a:lnTo>
                  <a:pt x="3208629" y="1565030"/>
                </a:lnTo>
                <a:lnTo>
                  <a:pt x="3075344" y="1565030"/>
                </a:lnTo>
                <a:lnTo>
                  <a:pt x="2300911" y="196946"/>
                </a:lnTo>
                <a:lnTo>
                  <a:pt x="1526478" y="1565030"/>
                </a:lnTo>
                <a:lnTo>
                  <a:pt x="1393194" y="15650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29219" y="2967335"/>
            <a:ext cx="7533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This is the world</a:t>
            </a:r>
            <a:endParaRPr lang="zh-CN" altLang="en-US" sz="54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0480" y="492906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You can never beat me.</a:t>
            </a:r>
            <a:endParaRPr lang="zh-CN" altLang="en-US" sz="24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3DA403-56B9-4960-88FA-16F3B45A3B9F}"/>
              </a:ext>
            </a:extLst>
          </p:cNvPr>
          <p:cNvSpPr txBox="1"/>
          <p:nvPr/>
        </p:nvSpPr>
        <p:spPr>
          <a:xfrm>
            <a:off x="6198781" y="5773479"/>
            <a:ext cx="508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汇报时间：</a:t>
            </a:r>
            <a:r>
              <a:rPr lang="en-US" altLang="zh-CN" dirty="0">
                <a:solidFill>
                  <a:schemeClr val="bg1"/>
                </a:solidFill>
              </a:rPr>
              <a:t>xx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xx</a:t>
            </a:r>
            <a:r>
              <a:rPr lang="zh-CN" altLang="en-US" dirty="0">
                <a:solidFill>
                  <a:schemeClr val="bg1"/>
                </a:solidFill>
              </a:rPr>
              <a:t>月     汇报人：熊猫办公 </a:t>
            </a:r>
          </a:p>
        </p:txBody>
      </p:sp>
    </p:spTree>
    <p:extLst>
      <p:ext uri="{BB962C8B-B14F-4D97-AF65-F5344CB8AC3E}">
        <p14:creationId xmlns:p14="http://schemas.microsoft.com/office/powerpoint/2010/main" val="304819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104900" y="1644877"/>
            <a:ext cx="2220007" cy="851580"/>
          </a:xfrm>
          <a:prstGeom prst="roundRect">
            <a:avLst>
              <a:gd name="adj" fmla="val 984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Catalog</a:t>
            </a:r>
          </a:p>
        </p:txBody>
      </p:sp>
      <p:sp>
        <p:nvSpPr>
          <p:cNvPr id="8" name="椭圆 7"/>
          <p:cNvSpPr/>
          <p:nvPr/>
        </p:nvSpPr>
        <p:spPr>
          <a:xfrm>
            <a:off x="3179763" y="249645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59804" y="164487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94702" y="164487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029599" y="249645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8" idx="0"/>
          </p:cNvCxnSpPr>
          <p:nvPr/>
        </p:nvCxnSpPr>
        <p:spPr>
          <a:xfrm flipV="1">
            <a:off x="3949020" y="1"/>
            <a:ext cx="0" cy="249645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0"/>
          </p:cNvCxnSpPr>
          <p:nvPr/>
        </p:nvCxnSpPr>
        <p:spPr>
          <a:xfrm flipV="1">
            <a:off x="6329061" y="-36965"/>
            <a:ext cx="0" cy="168184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0"/>
          </p:cNvCxnSpPr>
          <p:nvPr/>
        </p:nvCxnSpPr>
        <p:spPr>
          <a:xfrm flipV="1">
            <a:off x="8563959" y="-36965"/>
            <a:ext cx="0" cy="168184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1" idx="0"/>
          </p:cNvCxnSpPr>
          <p:nvPr/>
        </p:nvCxnSpPr>
        <p:spPr>
          <a:xfrm flipV="1">
            <a:off x="10798856" y="1"/>
            <a:ext cx="0" cy="249645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13315950" y="-528638"/>
            <a:ext cx="6099175" cy="610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499020" y="2815714"/>
            <a:ext cx="900000" cy="900000"/>
            <a:chOff x="-12179300" y="673100"/>
            <a:chExt cx="3844925" cy="3690938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-12126913" y="733425"/>
              <a:ext cx="679450" cy="357822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-12179300" y="679450"/>
              <a:ext cx="784225" cy="3684588"/>
            </a:xfrm>
            <a:custGeom>
              <a:avLst/>
              <a:gdLst>
                <a:gd name="T0" fmla="*/ 461 w 494"/>
                <a:gd name="T1" fmla="*/ 2288 h 2321"/>
                <a:gd name="T2" fmla="*/ 461 w 494"/>
                <a:gd name="T3" fmla="*/ 2255 h 2321"/>
                <a:gd name="T4" fmla="*/ 66 w 494"/>
                <a:gd name="T5" fmla="*/ 2255 h 2321"/>
                <a:gd name="T6" fmla="*/ 66 w 494"/>
                <a:gd name="T7" fmla="*/ 67 h 2321"/>
                <a:gd name="T8" fmla="*/ 428 w 494"/>
                <a:gd name="T9" fmla="*/ 67 h 2321"/>
                <a:gd name="T10" fmla="*/ 428 w 494"/>
                <a:gd name="T11" fmla="*/ 2288 h 2321"/>
                <a:gd name="T12" fmla="*/ 461 w 494"/>
                <a:gd name="T13" fmla="*/ 2288 h 2321"/>
                <a:gd name="T14" fmla="*/ 461 w 494"/>
                <a:gd name="T15" fmla="*/ 2255 h 2321"/>
                <a:gd name="T16" fmla="*/ 461 w 494"/>
                <a:gd name="T17" fmla="*/ 2288 h 2321"/>
                <a:gd name="T18" fmla="*/ 494 w 494"/>
                <a:gd name="T19" fmla="*/ 2288 h 2321"/>
                <a:gd name="T20" fmla="*/ 494 w 494"/>
                <a:gd name="T21" fmla="*/ 0 h 2321"/>
                <a:gd name="T22" fmla="*/ 0 w 494"/>
                <a:gd name="T23" fmla="*/ 0 h 2321"/>
                <a:gd name="T24" fmla="*/ 0 w 494"/>
                <a:gd name="T25" fmla="*/ 2321 h 2321"/>
                <a:gd name="T26" fmla="*/ 494 w 494"/>
                <a:gd name="T27" fmla="*/ 2321 h 2321"/>
                <a:gd name="T28" fmla="*/ 494 w 494"/>
                <a:gd name="T29" fmla="*/ 2288 h 2321"/>
                <a:gd name="T30" fmla="*/ 461 w 494"/>
                <a:gd name="T31" fmla="*/ 2288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4" h="2321">
                  <a:moveTo>
                    <a:pt x="461" y="2288"/>
                  </a:moveTo>
                  <a:lnTo>
                    <a:pt x="461" y="2255"/>
                  </a:lnTo>
                  <a:lnTo>
                    <a:pt x="66" y="2255"/>
                  </a:lnTo>
                  <a:lnTo>
                    <a:pt x="66" y="67"/>
                  </a:lnTo>
                  <a:lnTo>
                    <a:pt x="428" y="67"/>
                  </a:lnTo>
                  <a:lnTo>
                    <a:pt x="428" y="2288"/>
                  </a:lnTo>
                  <a:lnTo>
                    <a:pt x="461" y="2288"/>
                  </a:lnTo>
                  <a:lnTo>
                    <a:pt x="461" y="2255"/>
                  </a:lnTo>
                  <a:lnTo>
                    <a:pt x="461" y="2288"/>
                  </a:lnTo>
                  <a:lnTo>
                    <a:pt x="494" y="2288"/>
                  </a:lnTo>
                  <a:lnTo>
                    <a:pt x="494" y="0"/>
                  </a:lnTo>
                  <a:lnTo>
                    <a:pt x="0" y="0"/>
                  </a:lnTo>
                  <a:lnTo>
                    <a:pt x="0" y="2321"/>
                  </a:lnTo>
                  <a:lnTo>
                    <a:pt x="494" y="2321"/>
                  </a:lnTo>
                  <a:lnTo>
                    <a:pt x="494" y="2288"/>
                  </a:lnTo>
                  <a:lnTo>
                    <a:pt x="461" y="2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-11106150" y="2381250"/>
              <a:ext cx="677863" cy="19304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-11158538" y="2328862"/>
              <a:ext cx="782638" cy="2035175"/>
            </a:xfrm>
            <a:custGeom>
              <a:avLst/>
              <a:gdLst>
                <a:gd name="T0" fmla="*/ 460 w 493"/>
                <a:gd name="T1" fmla="*/ 1249 h 1282"/>
                <a:gd name="T2" fmla="*/ 460 w 493"/>
                <a:gd name="T3" fmla="*/ 1216 h 1282"/>
                <a:gd name="T4" fmla="*/ 66 w 493"/>
                <a:gd name="T5" fmla="*/ 1216 h 1282"/>
                <a:gd name="T6" fmla="*/ 66 w 493"/>
                <a:gd name="T7" fmla="*/ 66 h 1282"/>
                <a:gd name="T8" fmla="*/ 427 w 493"/>
                <a:gd name="T9" fmla="*/ 66 h 1282"/>
                <a:gd name="T10" fmla="*/ 427 w 493"/>
                <a:gd name="T11" fmla="*/ 1249 h 1282"/>
                <a:gd name="T12" fmla="*/ 460 w 493"/>
                <a:gd name="T13" fmla="*/ 1249 h 1282"/>
                <a:gd name="T14" fmla="*/ 460 w 493"/>
                <a:gd name="T15" fmla="*/ 1216 h 1282"/>
                <a:gd name="T16" fmla="*/ 460 w 493"/>
                <a:gd name="T17" fmla="*/ 1249 h 1282"/>
                <a:gd name="T18" fmla="*/ 493 w 493"/>
                <a:gd name="T19" fmla="*/ 1249 h 1282"/>
                <a:gd name="T20" fmla="*/ 493 w 493"/>
                <a:gd name="T21" fmla="*/ 0 h 1282"/>
                <a:gd name="T22" fmla="*/ 0 w 493"/>
                <a:gd name="T23" fmla="*/ 0 h 1282"/>
                <a:gd name="T24" fmla="*/ 0 w 493"/>
                <a:gd name="T25" fmla="*/ 1282 h 1282"/>
                <a:gd name="T26" fmla="*/ 493 w 493"/>
                <a:gd name="T27" fmla="*/ 1282 h 1282"/>
                <a:gd name="T28" fmla="*/ 493 w 493"/>
                <a:gd name="T29" fmla="*/ 1249 h 1282"/>
                <a:gd name="T30" fmla="*/ 460 w 493"/>
                <a:gd name="T31" fmla="*/ 1249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3" h="1282">
                  <a:moveTo>
                    <a:pt x="460" y="1249"/>
                  </a:moveTo>
                  <a:lnTo>
                    <a:pt x="460" y="1216"/>
                  </a:lnTo>
                  <a:lnTo>
                    <a:pt x="66" y="1216"/>
                  </a:lnTo>
                  <a:lnTo>
                    <a:pt x="66" y="66"/>
                  </a:lnTo>
                  <a:lnTo>
                    <a:pt x="427" y="66"/>
                  </a:lnTo>
                  <a:lnTo>
                    <a:pt x="427" y="1249"/>
                  </a:lnTo>
                  <a:lnTo>
                    <a:pt x="460" y="1249"/>
                  </a:lnTo>
                  <a:lnTo>
                    <a:pt x="460" y="1216"/>
                  </a:lnTo>
                  <a:lnTo>
                    <a:pt x="460" y="1249"/>
                  </a:lnTo>
                  <a:lnTo>
                    <a:pt x="493" y="1249"/>
                  </a:lnTo>
                  <a:lnTo>
                    <a:pt x="493" y="0"/>
                  </a:lnTo>
                  <a:lnTo>
                    <a:pt x="0" y="0"/>
                  </a:lnTo>
                  <a:lnTo>
                    <a:pt x="0" y="1282"/>
                  </a:lnTo>
                  <a:lnTo>
                    <a:pt x="493" y="1282"/>
                  </a:lnTo>
                  <a:lnTo>
                    <a:pt x="493" y="1249"/>
                  </a:lnTo>
                  <a:lnTo>
                    <a:pt x="460" y="1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-10086975" y="1952625"/>
              <a:ext cx="679450" cy="235902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-10139363" y="1900237"/>
              <a:ext cx="784225" cy="2463800"/>
            </a:xfrm>
            <a:custGeom>
              <a:avLst/>
              <a:gdLst>
                <a:gd name="T0" fmla="*/ 461 w 494"/>
                <a:gd name="T1" fmla="*/ 1519 h 1552"/>
                <a:gd name="T2" fmla="*/ 461 w 494"/>
                <a:gd name="T3" fmla="*/ 1486 h 1552"/>
                <a:gd name="T4" fmla="*/ 66 w 494"/>
                <a:gd name="T5" fmla="*/ 1486 h 1552"/>
                <a:gd name="T6" fmla="*/ 66 w 494"/>
                <a:gd name="T7" fmla="*/ 66 h 1552"/>
                <a:gd name="T8" fmla="*/ 428 w 494"/>
                <a:gd name="T9" fmla="*/ 66 h 1552"/>
                <a:gd name="T10" fmla="*/ 428 w 494"/>
                <a:gd name="T11" fmla="*/ 1519 h 1552"/>
                <a:gd name="T12" fmla="*/ 461 w 494"/>
                <a:gd name="T13" fmla="*/ 1519 h 1552"/>
                <a:gd name="T14" fmla="*/ 461 w 494"/>
                <a:gd name="T15" fmla="*/ 1486 h 1552"/>
                <a:gd name="T16" fmla="*/ 461 w 494"/>
                <a:gd name="T17" fmla="*/ 1519 h 1552"/>
                <a:gd name="T18" fmla="*/ 494 w 494"/>
                <a:gd name="T19" fmla="*/ 1519 h 1552"/>
                <a:gd name="T20" fmla="*/ 494 w 494"/>
                <a:gd name="T21" fmla="*/ 0 h 1552"/>
                <a:gd name="T22" fmla="*/ 0 w 494"/>
                <a:gd name="T23" fmla="*/ 0 h 1552"/>
                <a:gd name="T24" fmla="*/ 0 w 494"/>
                <a:gd name="T25" fmla="*/ 1552 h 1552"/>
                <a:gd name="T26" fmla="*/ 494 w 494"/>
                <a:gd name="T27" fmla="*/ 1552 h 1552"/>
                <a:gd name="T28" fmla="*/ 494 w 494"/>
                <a:gd name="T29" fmla="*/ 1519 h 1552"/>
                <a:gd name="T30" fmla="*/ 461 w 494"/>
                <a:gd name="T31" fmla="*/ 1519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4" h="1552">
                  <a:moveTo>
                    <a:pt x="461" y="1519"/>
                  </a:moveTo>
                  <a:lnTo>
                    <a:pt x="461" y="1486"/>
                  </a:lnTo>
                  <a:lnTo>
                    <a:pt x="66" y="1486"/>
                  </a:lnTo>
                  <a:lnTo>
                    <a:pt x="66" y="66"/>
                  </a:lnTo>
                  <a:lnTo>
                    <a:pt x="428" y="66"/>
                  </a:lnTo>
                  <a:lnTo>
                    <a:pt x="428" y="1519"/>
                  </a:lnTo>
                  <a:lnTo>
                    <a:pt x="461" y="1519"/>
                  </a:lnTo>
                  <a:lnTo>
                    <a:pt x="461" y="1486"/>
                  </a:lnTo>
                  <a:lnTo>
                    <a:pt x="461" y="1519"/>
                  </a:lnTo>
                  <a:lnTo>
                    <a:pt x="494" y="1519"/>
                  </a:lnTo>
                  <a:lnTo>
                    <a:pt x="494" y="0"/>
                  </a:lnTo>
                  <a:lnTo>
                    <a:pt x="0" y="0"/>
                  </a:lnTo>
                  <a:lnTo>
                    <a:pt x="0" y="1552"/>
                  </a:lnTo>
                  <a:lnTo>
                    <a:pt x="494" y="1552"/>
                  </a:lnTo>
                  <a:lnTo>
                    <a:pt x="494" y="1519"/>
                  </a:lnTo>
                  <a:lnTo>
                    <a:pt x="461" y="1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-9066213" y="1506537"/>
              <a:ext cx="679450" cy="28051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-9118600" y="1454150"/>
              <a:ext cx="784225" cy="2909888"/>
            </a:xfrm>
            <a:custGeom>
              <a:avLst/>
              <a:gdLst>
                <a:gd name="T0" fmla="*/ 461 w 494"/>
                <a:gd name="T1" fmla="*/ 1800 h 1833"/>
                <a:gd name="T2" fmla="*/ 461 w 494"/>
                <a:gd name="T3" fmla="*/ 1767 h 1833"/>
                <a:gd name="T4" fmla="*/ 66 w 494"/>
                <a:gd name="T5" fmla="*/ 1767 h 1833"/>
                <a:gd name="T6" fmla="*/ 66 w 494"/>
                <a:gd name="T7" fmla="*/ 66 h 1833"/>
                <a:gd name="T8" fmla="*/ 428 w 494"/>
                <a:gd name="T9" fmla="*/ 66 h 1833"/>
                <a:gd name="T10" fmla="*/ 428 w 494"/>
                <a:gd name="T11" fmla="*/ 1800 h 1833"/>
                <a:gd name="T12" fmla="*/ 461 w 494"/>
                <a:gd name="T13" fmla="*/ 1800 h 1833"/>
                <a:gd name="T14" fmla="*/ 461 w 494"/>
                <a:gd name="T15" fmla="*/ 1767 h 1833"/>
                <a:gd name="T16" fmla="*/ 461 w 494"/>
                <a:gd name="T17" fmla="*/ 1800 h 1833"/>
                <a:gd name="T18" fmla="*/ 494 w 494"/>
                <a:gd name="T19" fmla="*/ 1800 h 1833"/>
                <a:gd name="T20" fmla="*/ 494 w 494"/>
                <a:gd name="T21" fmla="*/ 0 h 1833"/>
                <a:gd name="T22" fmla="*/ 0 w 494"/>
                <a:gd name="T23" fmla="*/ 0 h 1833"/>
                <a:gd name="T24" fmla="*/ 0 w 494"/>
                <a:gd name="T25" fmla="*/ 1833 h 1833"/>
                <a:gd name="T26" fmla="*/ 494 w 494"/>
                <a:gd name="T27" fmla="*/ 1833 h 1833"/>
                <a:gd name="T28" fmla="*/ 494 w 494"/>
                <a:gd name="T29" fmla="*/ 1800 h 1833"/>
                <a:gd name="T30" fmla="*/ 461 w 494"/>
                <a:gd name="T31" fmla="*/ 180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4" h="1833">
                  <a:moveTo>
                    <a:pt x="461" y="1800"/>
                  </a:moveTo>
                  <a:lnTo>
                    <a:pt x="461" y="1767"/>
                  </a:lnTo>
                  <a:lnTo>
                    <a:pt x="66" y="1767"/>
                  </a:lnTo>
                  <a:lnTo>
                    <a:pt x="66" y="66"/>
                  </a:lnTo>
                  <a:lnTo>
                    <a:pt x="428" y="66"/>
                  </a:lnTo>
                  <a:lnTo>
                    <a:pt x="428" y="1800"/>
                  </a:lnTo>
                  <a:lnTo>
                    <a:pt x="461" y="1800"/>
                  </a:lnTo>
                  <a:lnTo>
                    <a:pt x="461" y="1767"/>
                  </a:lnTo>
                  <a:lnTo>
                    <a:pt x="461" y="1800"/>
                  </a:lnTo>
                  <a:lnTo>
                    <a:pt x="494" y="1800"/>
                  </a:lnTo>
                  <a:lnTo>
                    <a:pt x="494" y="0"/>
                  </a:lnTo>
                  <a:lnTo>
                    <a:pt x="0" y="0"/>
                  </a:lnTo>
                  <a:lnTo>
                    <a:pt x="0" y="1833"/>
                  </a:lnTo>
                  <a:lnTo>
                    <a:pt x="494" y="1833"/>
                  </a:lnTo>
                  <a:lnTo>
                    <a:pt x="494" y="1800"/>
                  </a:lnTo>
                  <a:lnTo>
                    <a:pt x="461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-11125200" y="733425"/>
              <a:ext cx="1687513" cy="1370013"/>
            </a:xfrm>
            <a:custGeom>
              <a:avLst/>
              <a:gdLst>
                <a:gd name="T0" fmla="*/ 0 w 450"/>
                <a:gd name="T1" fmla="*/ 365 h 365"/>
                <a:gd name="T2" fmla="*/ 262 w 450"/>
                <a:gd name="T3" fmla="*/ 119 h 365"/>
                <a:gd name="T4" fmla="*/ 171 w 450"/>
                <a:gd name="T5" fmla="*/ 53 h 365"/>
                <a:gd name="T6" fmla="*/ 404 w 450"/>
                <a:gd name="T7" fmla="*/ 0 h 365"/>
                <a:gd name="T8" fmla="*/ 450 w 450"/>
                <a:gd name="T9" fmla="*/ 223 h 365"/>
                <a:gd name="T10" fmla="*/ 349 w 450"/>
                <a:gd name="T11" fmla="*/ 170 h 365"/>
                <a:gd name="T12" fmla="*/ 0 w 450"/>
                <a:gd name="T13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365">
                  <a:moveTo>
                    <a:pt x="0" y="365"/>
                  </a:moveTo>
                  <a:cubicBezTo>
                    <a:pt x="0" y="365"/>
                    <a:pt x="239" y="301"/>
                    <a:pt x="262" y="119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50" y="223"/>
                    <a:pt x="450" y="223"/>
                    <a:pt x="450" y="223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49" y="170"/>
                    <a:pt x="283" y="365"/>
                    <a:pt x="0" y="36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-11523663" y="673100"/>
              <a:ext cx="2157413" cy="1482725"/>
            </a:xfrm>
            <a:custGeom>
              <a:avLst/>
              <a:gdLst>
                <a:gd name="T0" fmla="*/ 106 w 575"/>
                <a:gd name="T1" fmla="*/ 381 h 395"/>
                <a:gd name="T2" fmla="*/ 110 w 575"/>
                <a:gd name="T3" fmla="*/ 395 h 395"/>
                <a:gd name="T4" fmla="*/ 236 w 575"/>
                <a:gd name="T5" fmla="*/ 338 h 395"/>
                <a:gd name="T6" fmla="*/ 328 w 575"/>
                <a:gd name="T7" fmla="*/ 259 h 395"/>
                <a:gd name="T8" fmla="*/ 382 w 575"/>
                <a:gd name="T9" fmla="*/ 137 h 395"/>
                <a:gd name="T10" fmla="*/ 383 w 575"/>
                <a:gd name="T11" fmla="*/ 128 h 395"/>
                <a:gd name="T12" fmla="*/ 310 w 575"/>
                <a:gd name="T13" fmla="*/ 76 h 395"/>
                <a:gd name="T14" fmla="*/ 499 w 575"/>
                <a:gd name="T15" fmla="*/ 33 h 395"/>
                <a:gd name="T16" fmla="*/ 536 w 575"/>
                <a:gd name="T17" fmla="*/ 213 h 395"/>
                <a:gd name="T18" fmla="*/ 447 w 575"/>
                <a:gd name="T19" fmla="*/ 166 h 395"/>
                <a:gd name="T20" fmla="*/ 441 w 575"/>
                <a:gd name="T21" fmla="*/ 182 h 395"/>
                <a:gd name="T22" fmla="*/ 441 w 575"/>
                <a:gd name="T23" fmla="*/ 182 h 395"/>
                <a:gd name="T24" fmla="*/ 375 w 575"/>
                <a:gd name="T25" fmla="*/ 276 h 395"/>
                <a:gd name="T26" fmla="*/ 273 w 575"/>
                <a:gd name="T27" fmla="*/ 339 h 395"/>
                <a:gd name="T28" fmla="*/ 106 w 575"/>
                <a:gd name="T29" fmla="*/ 367 h 395"/>
                <a:gd name="T30" fmla="*/ 106 w 575"/>
                <a:gd name="T31" fmla="*/ 381 h 395"/>
                <a:gd name="T32" fmla="*/ 110 w 575"/>
                <a:gd name="T33" fmla="*/ 395 h 395"/>
                <a:gd name="T34" fmla="*/ 106 w 575"/>
                <a:gd name="T35" fmla="*/ 381 h 395"/>
                <a:gd name="T36" fmla="*/ 106 w 575"/>
                <a:gd name="T37" fmla="*/ 395 h 395"/>
                <a:gd name="T38" fmla="*/ 285 w 575"/>
                <a:gd name="T39" fmla="*/ 364 h 395"/>
                <a:gd name="T40" fmla="*/ 430 w 575"/>
                <a:gd name="T41" fmla="*/ 257 h 395"/>
                <a:gd name="T42" fmla="*/ 468 w 575"/>
                <a:gd name="T43" fmla="*/ 191 h 395"/>
                <a:gd name="T44" fmla="*/ 455 w 575"/>
                <a:gd name="T45" fmla="*/ 186 h 395"/>
                <a:gd name="T46" fmla="*/ 448 w 575"/>
                <a:gd name="T47" fmla="*/ 199 h 395"/>
                <a:gd name="T48" fmla="*/ 575 w 575"/>
                <a:gd name="T49" fmla="*/ 265 h 395"/>
                <a:gd name="T50" fmla="*/ 521 w 575"/>
                <a:gd name="T51" fmla="*/ 0 h 395"/>
                <a:gd name="T52" fmla="*/ 243 w 575"/>
                <a:gd name="T53" fmla="*/ 62 h 395"/>
                <a:gd name="T54" fmla="*/ 360 w 575"/>
                <a:gd name="T55" fmla="*/ 146 h 395"/>
                <a:gd name="T56" fmla="*/ 368 w 575"/>
                <a:gd name="T57" fmla="*/ 135 h 395"/>
                <a:gd name="T58" fmla="*/ 355 w 575"/>
                <a:gd name="T59" fmla="*/ 133 h 395"/>
                <a:gd name="T60" fmla="*/ 307 w 575"/>
                <a:gd name="T61" fmla="*/ 241 h 395"/>
                <a:gd name="T62" fmla="*/ 177 w 575"/>
                <a:gd name="T63" fmla="*/ 339 h 395"/>
                <a:gd name="T64" fmla="*/ 124 w 575"/>
                <a:gd name="T65" fmla="*/ 361 h 395"/>
                <a:gd name="T66" fmla="*/ 108 w 575"/>
                <a:gd name="T67" fmla="*/ 366 h 395"/>
                <a:gd name="T68" fmla="*/ 104 w 575"/>
                <a:gd name="T69" fmla="*/ 368 h 395"/>
                <a:gd name="T70" fmla="*/ 103 w 575"/>
                <a:gd name="T71" fmla="*/ 368 h 395"/>
                <a:gd name="T72" fmla="*/ 102 w 575"/>
                <a:gd name="T73" fmla="*/ 368 h 395"/>
                <a:gd name="T74" fmla="*/ 102 w 575"/>
                <a:gd name="T75" fmla="*/ 368 h 395"/>
                <a:gd name="T76" fmla="*/ 0 w 575"/>
                <a:gd name="T77" fmla="*/ 395 h 395"/>
                <a:gd name="T78" fmla="*/ 106 w 575"/>
                <a:gd name="T79" fmla="*/ 395 h 395"/>
                <a:gd name="T80" fmla="*/ 106 w 575"/>
                <a:gd name="T81" fmla="*/ 38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5" h="395">
                  <a:moveTo>
                    <a:pt x="106" y="381"/>
                  </a:moveTo>
                  <a:cubicBezTo>
                    <a:pt x="110" y="395"/>
                    <a:pt x="110" y="395"/>
                    <a:pt x="110" y="395"/>
                  </a:cubicBezTo>
                  <a:cubicBezTo>
                    <a:pt x="111" y="395"/>
                    <a:pt x="171" y="378"/>
                    <a:pt x="236" y="338"/>
                  </a:cubicBezTo>
                  <a:cubicBezTo>
                    <a:pt x="268" y="318"/>
                    <a:pt x="301" y="292"/>
                    <a:pt x="328" y="259"/>
                  </a:cubicBezTo>
                  <a:cubicBezTo>
                    <a:pt x="355" y="226"/>
                    <a:pt x="376" y="185"/>
                    <a:pt x="382" y="137"/>
                  </a:cubicBezTo>
                  <a:cubicBezTo>
                    <a:pt x="383" y="128"/>
                    <a:pt x="383" y="128"/>
                    <a:pt x="383" y="12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499" y="33"/>
                    <a:pt x="499" y="33"/>
                    <a:pt x="499" y="3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447" y="166"/>
                    <a:pt x="447" y="166"/>
                    <a:pt x="447" y="166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41" y="183"/>
                    <a:pt x="424" y="230"/>
                    <a:pt x="375" y="276"/>
                  </a:cubicBezTo>
                  <a:cubicBezTo>
                    <a:pt x="350" y="299"/>
                    <a:pt x="317" y="322"/>
                    <a:pt x="273" y="339"/>
                  </a:cubicBezTo>
                  <a:cubicBezTo>
                    <a:pt x="229" y="356"/>
                    <a:pt x="174" y="367"/>
                    <a:pt x="106" y="367"/>
                  </a:cubicBezTo>
                  <a:cubicBezTo>
                    <a:pt x="106" y="381"/>
                    <a:pt x="106" y="381"/>
                    <a:pt x="106" y="381"/>
                  </a:cubicBezTo>
                  <a:cubicBezTo>
                    <a:pt x="110" y="395"/>
                    <a:pt x="110" y="395"/>
                    <a:pt x="110" y="395"/>
                  </a:cubicBezTo>
                  <a:cubicBezTo>
                    <a:pt x="106" y="381"/>
                    <a:pt x="106" y="381"/>
                    <a:pt x="106" y="381"/>
                  </a:cubicBezTo>
                  <a:cubicBezTo>
                    <a:pt x="106" y="395"/>
                    <a:pt x="106" y="395"/>
                    <a:pt x="106" y="395"/>
                  </a:cubicBezTo>
                  <a:cubicBezTo>
                    <a:pt x="178" y="395"/>
                    <a:pt x="237" y="383"/>
                    <a:pt x="285" y="364"/>
                  </a:cubicBezTo>
                  <a:cubicBezTo>
                    <a:pt x="357" y="335"/>
                    <a:pt x="402" y="292"/>
                    <a:pt x="430" y="257"/>
                  </a:cubicBezTo>
                  <a:cubicBezTo>
                    <a:pt x="458" y="221"/>
                    <a:pt x="468" y="192"/>
                    <a:pt x="468" y="191"/>
                  </a:cubicBezTo>
                  <a:cubicBezTo>
                    <a:pt x="455" y="186"/>
                    <a:pt x="455" y="186"/>
                    <a:pt x="455" y="186"/>
                  </a:cubicBezTo>
                  <a:cubicBezTo>
                    <a:pt x="448" y="199"/>
                    <a:pt x="448" y="199"/>
                    <a:pt x="448" y="199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360" y="146"/>
                    <a:pt x="360" y="146"/>
                    <a:pt x="360" y="146"/>
                  </a:cubicBezTo>
                  <a:cubicBezTo>
                    <a:pt x="368" y="135"/>
                    <a:pt x="368" y="135"/>
                    <a:pt x="368" y="135"/>
                  </a:cubicBezTo>
                  <a:cubicBezTo>
                    <a:pt x="355" y="133"/>
                    <a:pt x="355" y="133"/>
                    <a:pt x="355" y="133"/>
                  </a:cubicBezTo>
                  <a:cubicBezTo>
                    <a:pt x="349" y="176"/>
                    <a:pt x="331" y="211"/>
                    <a:pt x="307" y="241"/>
                  </a:cubicBezTo>
                  <a:cubicBezTo>
                    <a:pt x="270" y="287"/>
                    <a:pt x="219" y="319"/>
                    <a:pt x="177" y="339"/>
                  </a:cubicBezTo>
                  <a:cubicBezTo>
                    <a:pt x="156" y="349"/>
                    <a:pt x="137" y="356"/>
                    <a:pt x="124" y="361"/>
                  </a:cubicBezTo>
                  <a:cubicBezTo>
                    <a:pt x="117" y="363"/>
                    <a:pt x="112" y="365"/>
                    <a:pt x="108" y="366"/>
                  </a:cubicBezTo>
                  <a:cubicBezTo>
                    <a:pt x="106" y="367"/>
                    <a:pt x="105" y="367"/>
                    <a:pt x="104" y="368"/>
                  </a:cubicBezTo>
                  <a:cubicBezTo>
                    <a:pt x="103" y="368"/>
                    <a:pt x="103" y="368"/>
                    <a:pt x="103" y="368"/>
                  </a:cubicBezTo>
                  <a:cubicBezTo>
                    <a:pt x="102" y="368"/>
                    <a:pt x="102" y="368"/>
                    <a:pt x="102" y="368"/>
                  </a:cubicBezTo>
                  <a:cubicBezTo>
                    <a:pt x="102" y="368"/>
                    <a:pt x="102" y="368"/>
                    <a:pt x="102" y="368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106" y="395"/>
                    <a:pt x="106" y="395"/>
                    <a:pt x="106" y="395"/>
                  </a:cubicBezTo>
                  <a:lnTo>
                    <a:pt x="106" y="3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3338513" y="1277937"/>
            <a:ext cx="6099175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5879061" y="1964134"/>
            <a:ext cx="900000" cy="900000"/>
            <a:chOff x="-4905730" y="-3496127"/>
            <a:chExt cx="3735388" cy="3740150"/>
          </a:xfrm>
        </p:grpSpPr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-4775555" y="-3364365"/>
              <a:ext cx="3473450" cy="3476625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-4905730" y="-3496127"/>
              <a:ext cx="3735388" cy="3740150"/>
            </a:xfrm>
            <a:custGeom>
              <a:avLst/>
              <a:gdLst>
                <a:gd name="T0" fmla="*/ 850 w 996"/>
                <a:gd name="T1" fmla="*/ 850 h 996"/>
                <a:gd name="T2" fmla="*/ 968 w 996"/>
                <a:gd name="T3" fmla="*/ 498 h 996"/>
                <a:gd name="T4" fmla="*/ 498 w 996"/>
                <a:gd name="T5" fmla="*/ 14 h 996"/>
                <a:gd name="T6" fmla="*/ 467 w 996"/>
                <a:gd name="T7" fmla="*/ 947 h 996"/>
                <a:gd name="T8" fmla="*/ 410 w 996"/>
                <a:gd name="T9" fmla="*/ 953 h 996"/>
                <a:gd name="T10" fmla="*/ 405 w 996"/>
                <a:gd name="T11" fmla="*/ 952 h 996"/>
                <a:gd name="T12" fmla="*/ 220 w 996"/>
                <a:gd name="T13" fmla="*/ 515 h 996"/>
                <a:gd name="T14" fmla="*/ 63 w 996"/>
                <a:gd name="T15" fmla="*/ 515 h 996"/>
                <a:gd name="T16" fmla="*/ 283 w 996"/>
                <a:gd name="T17" fmla="*/ 731 h 996"/>
                <a:gd name="T18" fmla="*/ 515 w 996"/>
                <a:gd name="T19" fmla="*/ 245 h 996"/>
                <a:gd name="T20" fmla="*/ 560 w 996"/>
                <a:gd name="T21" fmla="*/ 63 h 996"/>
                <a:gd name="T22" fmla="*/ 515 w 996"/>
                <a:gd name="T23" fmla="*/ 245 h 996"/>
                <a:gd name="T24" fmla="*/ 515 w 996"/>
                <a:gd name="T25" fmla="*/ 35 h 996"/>
                <a:gd name="T26" fmla="*/ 704 w 996"/>
                <a:gd name="T27" fmla="*/ 481 h 996"/>
                <a:gd name="T28" fmla="*/ 673 w 996"/>
                <a:gd name="T29" fmla="*/ 282 h 996"/>
                <a:gd name="T30" fmla="*/ 700 w 996"/>
                <a:gd name="T31" fmla="*/ 274 h 996"/>
                <a:gd name="T32" fmla="*/ 310 w 996"/>
                <a:gd name="T33" fmla="*/ 245 h 996"/>
                <a:gd name="T34" fmla="*/ 467 w 996"/>
                <a:gd name="T35" fmla="*/ 49 h 996"/>
                <a:gd name="T36" fmla="*/ 480 w 996"/>
                <a:gd name="T37" fmla="*/ 35 h 996"/>
                <a:gd name="T38" fmla="*/ 495 w 996"/>
                <a:gd name="T39" fmla="*/ 245 h 996"/>
                <a:gd name="T40" fmla="*/ 281 w 996"/>
                <a:gd name="T41" fmla="*/ 481 h 996"/>
                <a:gd name="T42" fmla="*/ 481 w 996"/>
                <a:gd name="T43" fmla="*/ 278 h 996"/>
                <a:gd name="T44" fmla="*/ 495 w 996"/>
                <a:gd name="T45" fmla="*/ 264 h 996"/>
                <a:gd name="T46" fmla="*/ 63 w 996"/>
                <a:gd name="T47" fmla="*/ 482 h 996"/>
                <a:gd name="T48" fmla="*/ 220 w 996"/>
                <a:gd name="T49" fmla="*/ 481 h 996"/>
                <a:gd name="T50" fmla="*/ 97 w 996"/>
                <a:gd name="T51" fmla="*/ 264 h 996"/>
                <a:gd name="T52" fmla="*/ 267 w 996"/>
                <a:gd name="T53" fmla="*/ 515 h 996"/>
                <a:gd name="T54" fmla="*/ 281 w 996"/>
                <a:gd name="T55" fmla="*/ 515 h 996"/>
                <a:gd name="T56" fmla="*/ 495 w 996"/>
                <a:gd name="T57" fmla="*/ 731 h 996"/>
                <a:gd name="T58" fmla="*/ 676 w 996"/>
                <a:gd name="T59" fmla="*/ 764 h 996"/>
                <a:gd name="T60" fmla="*/ 515 w 996"/>
                <a:gd name="T61" fmla="*/ 947 h 996"/>
                <a:gd name="T62" fmla="*/ 501 w 996"/>
                <a:gd name="T63" fmla="*/ 962 h 996"/>
                <a:gd name="T64" fmla="*/ 501 w 996"/>
                <a:gd name="T65" fmla="*/ 736 h 996"/>
                <a:gd name="T66" fmla="*/ 718 w 996"/>
                <a:gd name="T67" fmla="*/ 515 h 996"/>
                <a:gd name="T68" fmla="*/ 529 w 996"/>
                <a:gd name="T69" fmla="*/ 717 h 996"/>
                <a:gd name="T70" fmla="*/ 501 w 996"/>
                <a:gd name="T71" fmla="*/ 501 h 996"/>
                <a:gd name="T72" fmla="*/ 947 w 996"/>
                <a:gd name="T73" fmla="*/ 515 h 996"/>
                <a:gd name="T74" fmla="*/ 721 w 996"/>
                <a:gd name="T75" fmla="*/ 703 h 996"/>
                <a:gd name="T76" fmla="*/ 737 w 996"/>
                <a:gd name="T77" fmla="*/ 515 h 996"/>
                <a:gd name="T78" fmla="*/ 875 w 996"/>
                <a:gd name="T79" fmla="*/ 773 h 996"/>
                <a:gd name="T80" fmla="*/ 751 w 996"/>
                <a:gd name="T81" fmla="*/ 481 h 996"/>
                <a:gd name="T82" fmla="*/ 878 w 996"/>
                <a:gd name="T83" fmla="*/ 285 h 996"/>
                <a:gd name="T84" fmla="*/ 751 w 996"/>
                <a:gd name="T85" fmla="*/ 481 h 996"/>
                <a:gd name="T86" fmla="*/ 707 w 996"/>
                <a:gd name="T87" fmla="*/ 282 h 996"/>
                <a:gd name="T88" fmla="*/ 710 w 996"/>
                <a:gd name="T89" fmla="*/ 231 h 996"/>
                <a:gd name="T90" fmla="*/ 806 w 996"/>
                <a:gd name="T91" fmla="*/ 190 h 996"/>
                <a:gd name="T92" fmla="*/ 826 w 996"/>
                <a:gd name="T93" fmla="*/ 170 h 996"/>
                <a:gd name="T94" fmla="*/ 881 w 996"/>
                <a:gd name="T95" fmla="*/ 237 h 996"/>
                <a:gd name="T96" fmla="*/ 261 w 996"/>
                <a:gd name="T97" fmla="*/ 241 h 996"/>
                <a:gd name="T98" fmla="*/ 190 w 996"/>
                <a:gd name="T99" fmla="*/ 190 h 996"/>
                <a:gd name="T100" fmla="*/ 374 w 996"/>
                <a:gd name="T101" fmla="*/ 77 h 996"/>
                <a:gd name="T102" fmla="*/ 126 w 996"/>
                <a:gd name="T103" fmla="*/ 764 h 996"/>
                <a:gd name="T104" fmla="*/ 190 w 996"/>
                <a:gd name="T105" fmla="*/ 806 h 996"/>
                <a:gd name="T106" fmla="*/ 170 w 996"/>
                <a:gd name="T107" fmla="*/ 826 h 996"/>
                <a:gd name="T108" fmla="*/ 99 w 996"/>
                <a:gd name="T109" fmla="*/ 736 h 996"/>
                <a:gd name="T110" fmla="*/ 631 w 996"/>
                <a:gd name="T111" fmla="*/ 939 h 996"/>
                <a:gd name="T112" fmla="*/ 806 w 996"/>
                <a:gd name="T113" fmla="*/ 806 h 996"/>
                <a:gd name="T114" fmla="*/ 609 w 996"/>
                <a:gd name="T115" fmla="*/ 92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6" h="996">
                  <a:moveTo>
                    <a:pt x="498" y="14"/>
                  </a:moveTo>
                  <a:cubicBezTo>
                    <a:pt x="498" y="0"/>
                    <a:pt x="498" y="0"/>
                    <a:pt x="498" y="0"/>
                  </a:cubicBezTo>
                  <a:cubicBezTo>
                    <a:pt x="360" y="0"/>
                    <a:pt x="236" y="56"/>
                    <a:pt x="146" y="146"/>
                  </a:cubicBezTo>
                  <a:cubicBezTo>
                    <a:pt x="56" y="236"/>
                    <a:pt x="0" y="361"/>
                    <a:pt x="0" y="498"/>
                  </a:cubicBezTo>
                  <a:cubicBezTo>
                    <a:pt x="0" y="635"/>
                    <a:pt x="56" y="760"/>
                    <a:pt x="146" y="850"/>
                  </a:cubicBezTo>
                  <a:cubicBezTo>
                    <a:pt x="236" y="940"/>
                    <a:pt x="360" y="996"/>
                    <a:pt x="498" y="996"/>
                  </a:cubicBezTo>
                  <a:cubicBezTo>
                    <a:pt x="635" y="996"/>
                    <a:pt x="760" y="940"/>
                    <a:pt x="850" y="850"/>
                  </a:cubicBezTo>
                  <a:cubicBezTo>
                    <a:pt x="940" y="760"/>
                    <a:pt x="996" y="635"/>
                    <a:pt x="996" y="498"/>
                  </a:cubicBezTo>
                  <a:cubicBezTo>
                    <a:pt x="996" y="361"/>
                    <a:pt x="940" y="236"/>
                    <a:pt x="850" y="146"/>
                  </a:cubicBezTo>
                  <a:cubicBezTo>
                    <a:pt x="760" y="56"/>
                    <a:pt x="635" y="0"/>
                    <a:pt x="498" y="0"/>
                  </a:cubicBezTo>
                  <a:cubicBezTo>
                    <a:pt x="498" y="14"/>
                    <a:pt x="498" y="14"/>
                    <a:pt x="498" y="14"/>
                  </a:cubicBezTo>
                  <a:cubicBezTo>
                    <a:pt x="498" y="28"/>
                    <a:pt x="498" y="28"/>
                    <a:pt x="498" y="28"/>
                  </a:cubicBezTo>
                  <a:cubicBezTo>
                    <a:pt x="628" y="28"/>
                    <a:pt x="745" y="81"/>
                    <a:pt x="830" y="166"/>
                  </a:cubicBezTo>
                  <a:cubicBezTo>
                    <a:pt x="915" y="251"/>
                    <a:pt x="968" y="368"/>
                    <a:pt x="968" y="498"/>
                  </a:cubicBezTo>
                  <a:cubicBezTo>
                    <a:pt x="968" y="628"/>
                    <a:pt x="915" y="745"/>
                    <a:pt x="830" y="830"/>
                  </a:cubicBezTo>
                  <a:cubicBezTo>
                    <a:pt x="745" y="915"/>
                    <a:pt x="628" y="968"/>
                    <a:pt x="498" y="968"/>
                  </a:cubicBezTo>
                  <a:cubicBezTo>
                    <a:pt x="368" y="968"/>
                    <a:pt x="251" y="915"/>
                    <a:pt x="166" y="830"/>
                  </a:cubicBezTo>
                  <a:cubicBezTo>
                    <a:pt x="81" y="745"/>
                    <a:pt x="28" y="628"/>
                    <a:pt x="28" y="498"/>
                  </a:cubicBezTo>
                  <a:cubicBezTo>
                    <a:pt x="28" y="368"/>
                    <a:pt x="81" y="251"/>
                    <a:pt x="166" y="166"/>
                  </a:cubicBezTo>
                  <a:cubicBezTo>
                    <a:pt x="251" y="81"/>
                    <a:pt x="368" y="28"/>
                    <a:pt x="498" y="28"/>
                  </a:cubicBezTo>
                  <a:lnTo>
                    <a:pt x="498" y="14"/>
                  </a:lnTo>
                  <a:close/>
                  <a:moveTo>
                    <a:pt x="413" y="939"/>
                  </a:moveTo>
                  <a:cubicBezTo>
                    <a:pt x="424" y="931"/>
                    <a:pt x="424" y="931"/>
                    <a:pt x="424" y="931"/>
                  </a:cubicBezTo>
                  <a:cubicBezTo>
                    <a:pt x="382" y="878"/>
                    <a:pt x="347" y="815"/>
                    <a:pt x="323" y="746"/>
                  </a:cubicBezTo>
                  <a:cubicBezTo>
                    <a:pt x="309" y="750"/>
                    <a:pt x="309" y="750"/>
                    <a:pt x="309" y="750"/>
                  </a:cubicBezTo>
                  <a:cubicBezTo>
                    <a:pt x="309" y="764"/>
                    <a:pt x="309" y="764"/>
                    <a:pt x="309" y="764"/>
                  </a:cubicBezTo>
                  <a:cubicBezTo>
                    <a:pt x="467" y="764"/>
                    <a:pt x="467" y="764"/>
                    <a:pt x="467" y="764"/>
                  </a:cubicBezTo>
                  <a:cubicBezTo>
                    <a:pt x="467" y="947"/>
                    <a:pt x="467" y="947"/>
                    <a:pt x="467" y="947"/>
                  </a:cubicBezTo>
                  <a:cubicBezTo>
                    <a:pt x="481" y="947"/>
                    <a:pt x="481" y="947"/>
                    <a:pt x="481" y="947"/>
                  </a:cubicBezTo>
                  <a:cubicBezTo>
                    <a:pt x="481" y="933"/>
                    <a:pt x="481" y="933"/>
                    <a:pt x="481" y="933"/>
                  </a:cubicBezTo>
                  <a:cubicBezTo>
                    <a:pt x="459" y="932"/>
                    <a:pt x="437" y="930"/>
                    <a:pt x="415" y="926"/>
                  </a:cubicBezTo>
                  <a:cubicBezTo>
                    <a:pt x="413" y="939"/>
                    <a:pt x="413" y="939"/>
                    <a:pt x="413" y="939"/>
                  </a:cubicBezTo>
                  <a:cubicBezTo>
                    <a:pt x="424" y="931"/>
                    <a:pt x="424" y="931"/>
                    <a:pt x="424" y="931"/>
                  </a:cubicBezTo>
                  <a:cubicBezTo>
                    <a:pt x="413" y="939"/>
                    <a:pt x="413" y="939"/>
                    <a:pt x="413" y="939"/>
                  </a:cubicBezTo>
                  <a:cubicBezTo>
                    <a:pt x="410" y="953"/>
                    <a:pt x="410" y="953"/>
                    <a:pt x="410" y="953"/>
                  </a:cubicBezTo>
                  <a:cubicBezTo>
                    <a:pt x="433" y="958"/>
                    <a:pt x="456" y="960"/>
                    <a:pt x="480" y="961"/>
                  </a:cubicBezTo>
                  <a:cubicBezTo>
                    <a:pt x="495" y="962"/>
                    <a:pt x="495" y="962"/>
                    <a:pt x="495" y="962"/>
                  </a:cubicBezTo>
                  <a:cubicBezTo>
                    <a:pt x="495" y="736"/>
                    <a:pt x="495" y="736"/>
                    <a:pt x="495" y="736"/>
                  </a:cubicBezTo>
                  <a:cubicBezTo>
                    <a:pt x="290" y="736"/>
                    <a:pt x="290" y="736"/>
                    <a:pt x="290" y="736"/>
                  </a:cubicBezTo>
                  <a:cubicBezTo>
                    <a:pt x="296" y="755"/>
                    <a:pt x="296" y="755"/>
                    <a:pt x="296" y="755"/>
                  </a:cubicBezTo>
                  <a:cubicBezTo>
                    <a:pt x="322" y="827"/>
                    <a:pt x="358" y="893"/>
                    <a:pt x="402" y="948"/>
                  </a:cubicBezTo>
                  <a:cubicBezTo>
                    <a:pt x="405" y="952"/>
                    <a:pt x="405" y="952"/>
                    <a:pt x="405" y="952"/>
                  </a:cubicBezTo>
                  <a:cubicBezTo>
                    <a:pt x="410" y="953"/>
                    <a:pt x="410" y="953"/>
                    <a:pt x="410" y="953"/>
                  </a:cubicBezTo>
                  <a:lnTo>
                    <a:pt x="413" y="939"/>
                  </a:lnTo>
                  <a:close/>
                  <a:moveTo>
                    <a:pt x="49" y="515"/>
                  </a:moveTo>
                  <a:cubicBezTo>
                    <a:pt x="49" y="529"/>
                    <a:pt x="49" y="529"/>
                    <a:pt x="49" y="529"/>
                  </a:cubicBezTo>
                  <a:cubicBezTo>
                    <a:pt x="234" y="529"/>
                    <a:pt x="234" y="529"/>
                    <a:pt x="234" y="529"/>
                  </a:cubicBezTo>
                  <a:cubicBezTo>
                    <a:pt x="234" y="515"/>
                    <a:pt x="234" y="515"/>
                    <a:pt x="234" y="515"/>
                  </a:cubicBezTo>
                  <a:cubicBezTo>
                    <a:pt x="220" y="515"/>
                    <a:pt x="220" y="515"/>
                    <a:pt x="220" y="515"/>
                  </a:cubicBezTo>
                  <a:cubicBezTo>
                    <a:pt x="222" y="587"/>
                    <a:pt x="232" y="657"/>
                    <a:pt x="251" y="721"/>
                  </a:cubicBezTo>
                  <a:cubicBezTo>
                    <a:pt x="264" y="717"/>
                    <a:pt x="264" y="717"/>
                    <a:pt x="264" y="717"/>
                  </a:cubicBezTo>
                  <a:cubicBezTo>
                    <a:pt x="264" y="703"/>
                    <a:pt x="264" y="703"/>
                    <a:pt x="264" y="703"/>
                  </a:cubicBezTo>
                  <a:cubicBezTo>
                    <a:pt x="105" y="703"/>
                    <a:pt x="105" y="703"/>
                    <a:pt x="105" y="703"/>
                  </a:cubicBezTo>
                  <a:cubicBezTo>
                    <a:pt x="105" y="717"/>
                    <a:pt x="105" y="717"/>
                    <a:pt x="105" y="717"/>
                  </a:cubicBezTo>
                  <a:cubicBezTo>
                    <a:pt x="118" y="711"/>
                    <a:pt x="118" y="711"/>
                    <a:pt x="118" y="711"/>
                  </a:cubicBezTo>
                  <a:cubicBezTo>
                    <a:pt x="85" y="652"/>
                    <a:pt x="65" y="586"/>
                    <a:pt x="63" y="515"/>
                  </a:cubicBezTo>
                  <a:cubicBezTo>
                    <a:pt x="49" y="515"/>
                    <a:pt x="49" y="515"/>
                    <a:pt x="49" y="515"/>
                  </a:cubicBezTo>
                  <a:cubicBezTo>
                    <a:pt x="49" y="529"/>
                    <a:pt x="49" y="529"/>
                    <a:pt x="49" y="529"/>
                  </a:cubicBezTo>
                  <a:cubicBezTo>
                    <a:pt x="49" y="515"/>
                    <a:pt x="49" y="515"/>
                    <a:pt x="49" y="515"/>
                  </a:cubicBezTo>
                  <a:cubicBezTo>
                    <a:pt x="35" y="516"/>
                    <a:pt x="35" y="516"/>
                    <a:pt x="35" y="516"/>
                  </a:cubicBezTo>
                  <a:cubicBezTo>
                    <a:pt x="38" y="591"/>
                    <a:pt x="58" y="662"/>
                    <a:pt x="93" y="724"/>
                  </a:cubicBezTo>
                  <a:cubicBezTo>
                    <a:pt x="97" y="731"/>
                    <a:pt x="97" y="731"/>
                    <a:pt x="97" y="731"/>
                  </a:cubicBezTo>
                  <a:cubicBezTo>
                    <a:pt x="283" y="731"/>
                    <a:pt x="283" y="731"/>
                    <a:pt x="283" y="731"/>
                  </a:cubicBezTo>
                  <a:cubicBezTo>
                    <a:pt x="278" y="714"/>
                    <a:pt x="278" y="714"/>
                    <a:pt x="278" y="714"/>
                  </a:cubicBezTo>
                  <a:cubicBezTo>
                    <a:pt x="260" y="651"/>
                    <a:pt x="250" y="584"/>
                    <a:pt x="248" y="515"/>
                  </a:cubicBezTo>
                  <a:cubicBezTo>
                    <a:pt x="248" y="501"/>
                    <a:pt x="248" y="501"/>
                    <a:pt x="248" y="501"/>
                  </a:cubicBezTo>
                  <a:cubicBezTo>
                    <a:pt x="34" y="501"/>
                    <a:pt x="34" y="501"/>
                    <a:pt x="34" y="501"/>
                  </a:cubicBezTo>
                  <a:cubicBezTo>
                    <a:pt x="35" y="516"/>
                    <a:pt x="35" y="516"/>
                    <a:pt x="35" y="516"/>
                  </a:cubicBezTo>
                  <a:lnTo>
                    <a:pt x="49" y="515"/>
                  </a:lnTo>
                  <a:close/>
                  <a:moveTo>
                    <a:pt x="515" y="245"/>
                  </a:moveTo>
                  <a:cubicBezTo>
                    <a:pt x="529" y="245"/>
                    <a:pt x="529" y="245"/>
                    <a:pt x="529" y="245"/>
                  </a:cubicBezTo>
                  <a:cubicBezTo>
                    <a:pt x="529" y="49"/>
                    <a:pt x="529" y="49"/>
                    <a:pt x="529" y="49"/>
                  </a:cubicBezTo>
                  <a:cubicBezTo>
                    <a:pt x="515" y="49"/>
                    <a:pt x="515" y="49"/>
                    <a:pt x="515" y="49"/>
                  </a:cubicBezTo>
                  <a:cubicBezTo>
                    <a:pt x="514" y="63"/>
                    <a:pt x="514" y="63"/>
                    <a:pt x="514" y="63"/>
                  </a:cubicBezTo>
                  <a:cubicBezTo>
                    <a:pt x="533" y="64"/>
                    <a:pt x="551" y="65"/>
                    <a:pt x="568" y="68"/>
                  </a:cubicBezTo>
                  <a:cubicBezTo>
                    <a:pt x="570" y="54"/>
                    <a:pt x="570" y="54"/>
                    <a:pt x="570" y="5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602" y="116"/>
                    <a:pt x="637" y="180"/>
                    <a:pt x="662" y="250"/>
                  </a:cubicBezTo>
                  <a:cubicBezTo>
                    <a:pt x="675" y="245"/>
                    <a:pt x="675" y="245"/>
                    <a:pt x="675" y="245"/>
                  </a:cubicBezTo>
                  <a:cubicBezTo>
                    <a:pt x="675" y="231"/>
                    <a:pt x="675" y="231"/>
                    <a:pt x="675" y="231"/>
                  </a:cubicBezTo>
                  <a:cubicBezTo>
                    <a:pt x="515" y="231"/>
                    <a:pt x="515" y="231"/>
                    <a:pt x="515" y="231"/>
                  </a:cubicBezTo>
                  <a:cubicBezTo>
                    <a:pt x="515" y="245"/>
                    <a:pt x="515" y="245"/>
                    <a:pt x="515" y="245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15" y="245"/>
                    <a:pt x="515" y="245"/>
                    <a:pt x="515" y="245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695" y="259"/>
                    <a:pt x="695" y="259"/>
                    <a:pt x="695" y="259"/>
                  </a:cubicBezTo>
                  <a:cubicBezTo>
                    <a:pt x="689" y="240"/>
                    <a:pt x="689" y="240"/>
                    <a:pt x="689" y="240"/>
                  </a:cubicBezTo>
                  <a:cubicBezTo>
                    <a:pt x="663" y="167"/>
                    <a:pt x="626" y="101"/>
                    <a:pt x="581" y="46"/>
                  </a:cubicBezTo>
                  <a:cubicBezTo>
                    <a:pt x="578" y="41"/>
                    <a:pt x="578" y="41"/>
                    <a:pt x="578" y="41"/>
                  </a:cubicBezTo>
                  <a:cubicBezTo>
                    <a:pt x="573" y="41"/>
                    <a:pt x="573" y="41"/>
                    <a:pt x="573" y="41"/>
                  </a:cubicBezTo>
                  <a:cubicBezTo>
                    <a:pt x="554" y="38"/>
                    <a:pt x="535" y="36"/>
                    <a:pt x="515" y="35"/>
                  </a:cubicBezTo>
                  <a:cubicBezTo>
                    <a:pt x="501" y="34"/>
                    <a:pt x="501" y="34"/>
                    <a:pt x="501" y="34"/>
                  </a:cubicBezTo>
                  <a:cubicBezTo>
                    <a:pt x="501" y="259"/>
                    <a:pt x="501" y="259"/>
                    <a:pt x="501" y="259"/>
                  </a:cubicBezTo>
                  <a:cubicBezTo>
                    <a:pt x="515" y="259"/>
                    <a:pt x="515" y="259"/>
                    <a:pt x="515" y="259"/>
                  </a:cubicBezTo>
                  <a:lnTo>
                    <a:pt x="515" y="245"/>
                  </a:lnTo>
                  <a:close/>
                  <a:moveTo>
                    <a:pt x="686" y="278"/>
                  </a:moveTo>
                  <a:cubicBezTo>
                    <a:pt x="673" y="282"/>
                    <a:pt x="673" y="282"/>
                    <a:pt x="673" y="282"/>
                  </a:cubicBezTo>
                  <a:cubicBezTo>
                    <a:pt x="691" y="344"/>
                    <a:pt x="702" y="411"/>
                    <a:pt x="704" y="481"/>
                  </a:cubicBezTo>
                  <a:cubicBezTo>
                    <a:pt x="718" y="481"/>
                    <a:pt x="718" y="481"/>
                    <a:pt x="718" y="481"/>
                  </a:cubicBezTo>
                  <a:cubicBezTo>
                    <a:pt x="718" y="467"/>
                    <a:pt x="718" y="467"/>
                    <a:pt x="718" y="467"/>
                  </a:cubicBezTo>
                  <a:cubicBezTo>
                    <a:pt x="529" y="467"/>
                    <a:pt x="529" y="467"/>
                    <a:pt x="529" y="467"/>
                  </a:cubicBezTo>
                  <a:cubicBezTo>
                    <a:pt x="529" y="292"/>
                    <a:pt x="529" y="292"/>
                    <a:pt x="529" y="292"/>
                  </a:cubicBezTo>
                  <a:cubicBezTo>
                    <a:pt x="686" y="292"/>
                    <a:pt x="686" y="292"/>
                    <a:pt x="686" y="292"/>
                  </a:cubicBezTo>
                  <a:cubicBezTo>
                    <a:pt x="686" y="278"/>
                    <a:pt x="686" y="278"/>
                    <a:pt x="686" y="278"/>
                  </a:cubicBezTo>
                  <a:cubicBezTo>
                    <a:pt x="673" y="282"/>
                    <a:pt x="673" y="282"/>
                    <a:pt x="673" y="282"/>
                  </a:cubicBezTo>
                  <a:cubicBezTo>
                    <a:pt x="686" y="278"/>
                    <a:pt x="686" y="278"/>
                    <a:pt x="686" y="278"/>
                  </a:cubicBezTo>
                  <a:cubicBezTo>
                    <a:pt x="686" y="264"/>
                    <a:pt x="686" y="264"/>
                    <a:pt x="686" y="264"/>
                  </a:cubicBezTo>
                  <a:cubicBezTo>
                    <a:pt x="501" y="264"/>
                    <a:pt x="501" y="264"/>
                    <a:pt x="501" y="264"/>
                  </a:cubicBezTo>
                  <a:cubicBezTo>
                    <a:pt x="501" y="495"/>
                    <a:pt x="501" y="495"/>
                    <a:pt x="501" y="495"/>
                  </a:cubicBezTo>
                  <a:cubicBezTo>
                    <a:pt x="732" y="495"/>
                    <a:pt x="732" y="495"/>
                    <a:pt x="732" y="495"/>
                  </a:cubicBezTo>
                  <a:cubicBezTo>
                    <a:pt x="732" y="481"/>
                    <a:pt x="732" y="481"/>
                    <a:pt x="732" y="481"/>
                  </a:cubicBezTo>
                  <a:cubicBezTo>
                    <a:pt x="730" y="408"/>
                    <a:pt x="719" y="339"/>
                    <a:pt x="700" y="274"/>
                  </a:cubicBezTo>
                  <a:cubicBezTo>
                    <a:pt x="697" y="264"/>
                    <a:pt x="697" y="264"/>
                    <a:pt x="697" y="264"/>
                  </a:cubicBezTo>
                  <a:cubicBezTo>
                    <a:pt x="686" y="264"/>
                    <a:pt x="686" y="264"/>
                    <a:pt x="686" y="264"/>
                  </a:cubicBezTo>
                  <a:lnTo>
                    <a:pt x="686" y="278"/>
                  </a:lnTo>
                  <a:close/>
                  <a:moveTo>
                    <a:pt x="481" y="245"/>
                  </a:moveTo>
                  <a:cubicBezTo>
                    <a:pt x="481" y="231"/>
                    <a:pt x="481" y="231"/>
                    <a:pt x="481" y="231"/>
                  </a:cubicBezTo>
                  <a:cubicBezTo>
                    <a:pt x="310" y="231"/>
                    <a:pt x="310" y="231"/>
                    <a:pt x="310" y="231"/>
                  </a:cubicBezTo>
                  <a:cubicBezTo>
                    <a:pt x="310" y="245"/>
                    <a:pt x="310" y="245"/>
                    <a:pt x="310" y="245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47" y="180"/>
                    <a:pt x="382" y="118"/>
                    <a:pt x="424" y="65"/>
                  </a:cubicBezTo>
                  <a:cubicBezTo>
                    <a:pt x="413" y="57"/>
                    <a:pt x="413" y="57"/>
                    <a:pt x="413" y="57"/>
                  </a:cubicBezTo>
                  <a:cubicBezTo>
                    <a:pt x="415" y="70"/>
                    <a:pt x="415" y="70"/>
                    <a:pt x="415" y="70"/>
                  </a:cubicBezTo>
                  <a:cubicBezTo>
                    <a:pt x="437" y="66"/>
                    <a:pt x="459" y="64"/>
                    <a:pt x="481" y="63"/>
                  </a:cubicBezTo>
                  <a:cubicBezTo>
                    <a:pt x="481" y="49"/>
                    <a:pt x="481" y="49"/>
                    <a:pt x="481" y="49"/>
                  </a:cubicBezTo>
                  <a:cubicBezTo>
                    <a:pt x="467" y="49"/>
                    <a:pt x="467" y="49"/>
                    <a:pt x="467" y="49"/>
                  </a:cubicBezTo>
                  <a:cubicBezTo>
                    <a:pt x="467" y="245"/>
                    <a:pt x="467" y="245"/>
                    <a:pt x="467" y="245"/>
                  </a:cubicBezTo>
                  <a:cubicBezTo>
                    <a:pt x="481" y="245"/>
                    <a:pt x="481" y="245"/>
                    <a:pt x="481" y="245"/>
                  </a:cubicBezTo>
                  <a:cubicBezTo>
                    <a:pt x="481" y="231"/>
                    <a:pt x="481" y="231"/>
                    <a:pt x="481" y="231"/>
                  </a:cubicBezTo>
                  <a:cubicBezTo>
                    <a:pt x="481" y="245"/>
                    <a:pt x="481" y="245"/>
                    <a:pt x="481" y="245"/>
                  </a:cubicBezTo>
                  <a:cubicBezTo>
                    <a:pt x="495" y="245"/>
                    <a:pt x="495" y="245"/>
                    <a:pt x="495" y="245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80" y="35"/>
                    <a:pt x="480" y="35"/>
                    <a:pt x="480" y="35"/>
                  </a:cubicBezTo>
                  <a:cubicBezTo>
                    <a:pt x="456" y="36"/>
                    <a:pt x="433" y="38"/>
                    <a:pt x="410" y="43"/>
                  </a:cubicBezTo>
                  <a:cubicBezTo>
                    <a:pt x="405" y="44"/>
                    <a:pt x="405" y="44"/>
                    <a:pt x="405" y="44"/>
                  </a:cubicBezTo>
                  <a:cubicBezTo>
                    <a:pt x="402" y="48"/>
                    <a:pt x="402" y="48"/>
                    <a:pt x="402" y="48"/>
                  </a:cubicBezTo>
                  <a:cubicBezTo>
                    <a:pt x="358" y="103"/>
                    <a:pt x="322" y="168"/>
                    <a:pt x="296" y="240"/>
                  </a:cubicBezTo>
                  <a:cubicBezTo>
                    <a:pt x="290" y="259"/>
                    <a:pt x="290" y="259"/>
                    <a:pt x="290" y="259"/>
                  </a:cubicBezTo>
                  <a:cubicBezTo>
                    <a:pt x="495" y="259"/>
                    <a:pt x="495" y="259"/>
                    <a:pt x="495" y="259"/>
                  </a:cubicBezTo>
                  <a:cubicBezTo>
                    <a:pt x="495" y="245"/>
                    <a:pt x="495" y="245"/>
                    <a:pt x="495" y="245"/>
                  </a:cubicBezTo>
                  <a:lnTo>
                    <a:pt x="481" y="245"/>
                  </a:lnTo>
                  <a:close/>
                  <a:moveTo>
                    <a:pt x="481" y="278"/>
                  </a:moveTo>
                  <a:cubicBezTo>
                    <a:pt x="467" y="278"/>
                    <a:pt x="467" y="278"/>
                    <a:pt x="467" y="278"/>
                  </a:cubicBezTo>
                  <a:cubicBezTo>
                    <a:pt x="467" y="467"/>
                    <a:pt x="467" y="467"/>
                    <a:pt x="467" y="467"/>
                  </a:cubicBezTo>
                  <a:cubicBezTo>
                    <a:pt x="267" y="467"/>
                    <a:pt x="267" y="467"/>
                    <a:pt x="267" y="467"/>
                  </a:cubicBezTo>
                  <a:cubicBezTo>
                    <a:pt x="267" y="481"/>
                    <a:pt x="267" y="481"/>
                    <a:pt x="267" y="48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83" y="411"/>
                    <a:pt x="293" y="344"/>
                    <a:pt x="312" y="282"/>
                  </a:cubicBezTo>
                  <a:cubicBezTo>
                    <a:pt x="299" y="278"/>
                    <a:pt x="299" y="278"/>
                    <a:pt x="299" y="278"/>
                  </a:cubicBezTo>
                  <a:cubicBezTo>
                    <a:pt x="299" y="292"/>
                    <a:pt x="299" y="292"/>
                    <a:pt x="299" y="292"/>
                  </a:cubicBezTo>
                  <a:cubicBezTo>
                    <a:pt x="481" y="292"/>
                    <a:pt x="481" y="292"/>
                    <a:pt x="481" y="292"/>
                  </a:cubicBezTo>
                  <a:cubicBezTo>
                    <a:pt x="481" y="278"/>
                    <a:pt x="481" y="278"/>
                    <a:pt x="481" y="278"/>
                  </a:cubicBezTo>
                  <a:cubicBezTo>
                    <a:pt x="467" y="278"/>
                    <a:pt x="467" y="278"/>
                    <a:pt x="467" y="278"/>
                  </a:cubicBezTo>
                  <a:cubicBezTo>
                    <a:pt x="481" y="278"/>
                    <a:pt x="481" y="278"/>
                    <a:pt x="481" y="278"/>
                  </a:cubicBezTo>
                  <a:cubicBezTo>
                    <a:pt x="481" y="264"/>
                    <a:pt x="481" y="264"/>
                    <a:pt x="481" y="264"/>
                  </a:cubicBezTo>
                  <a:cubicBezTo>
                    <a:pt x="288" y="264"/>
                    <a:pt x="288" y="264"/>
                    <a:pt x="288" y="26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66" y="339"/>
                    <a:pt x="255" y="408"/>
                    <a:pt x="253" y="481"/>
                  </a:cubicBezTo>
                  <a:cubicBezTo>
                    <a:pt x="253" y="495"/>
                    <a:pt x="253" y="495"/>
                    <a:pt x="253" y="495"/>
                  </a:cubicBezTo>
                  <a:cubicBezTo>
                    <a:pt x="495" y="495"/>
                    <a:pt x="495" y="495"/>
                    <a:pt x="495" y="495"/>
                  </a:cubicBezTo>
                  <a:cubicBezTo>
                    <a:pt x="495" y="264"/>
                    <a:pt x="495" y="264"/>
                    <a:pt x="495" y="264"/>
                  </a:cubicBezTo>
                  <a:cubicBezTo>
                    <a:pt x="481" y="264"/>
                    <a:pt x="481" y="264"/>
                    <a:pt x="481" y="264"/>
                  </a:cubicBezTo>
                  <a:lnTo>
                    <a:pt x="481" y="278"/>
                  </a:lnTo>
                  <a:close/>
                  <a:moveTo>
                    <a:pt x="234" y="481"/>
                  </a:moveTo>
                  <a:cubicBezTo>
                    <a:pt x="234" y="467"/>
                    <a:pt x="234" y="467"/>
                    <a:pt x="234" y="467"/>
                  </a:cubicBezTo>
                  <a:cubicBezTo>
                    <a:pt x="49" y="467"/>
                    <a:pt x="49" y="467"/>
                    <a:pt x="49" y="467"/>
                  </a:cubicBezTo>
                  <a:cubicBezTo>
                    <a:pt x="49" y="481"/>
                    <a:pt x="49" y="481"/>
                    <a:pt x="49" y="481"/>
                  </a:cubicBezTo>
                  <a:cubicBezTo>
                    <a:pt x="63" y="482"/>
                    <a:pt x="63" y="482"/>
                    <a:pt x="63" y="482"/>
                  </a:cubicBezTo>
                  <a:cubicBezTo>
                    <a:pt x="65" y="410"/>
                    <a:pt x="85" y="344"/>
                    <a:pt x="118" y="285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106" y="292"/>
                    <a:pt x="106" y="292"/>
                    <a:pt x="106" y="292"/>
                  </a:cubicBezTo>
                  <a:cubicBezTo>
                    <a:pt x="264" y="292"/>
                    <a:pt x="264" y="292"/>
                    <a:pt x="264" y="292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32" y="339"/>
                    <a:pt x="222" y="409"/>
                    <a:pt x="220" y="481"/>
                  </a:cubicBezTo>
                  <a:cubicBezTo>
                    <a:pt x="234" y="481"/>
                    <a:pt x="234" y="481"/>
                    <a:pt x="234" y="481"/>
                  </a:cubicBezTo>
                  <a:cubicBezTo>
                    <a:pt x="234" y="467"/>
                    <a:pt x="234" y="467"/>
                    <a:pt x="234" y="467"/>
                  </a:cubicBezTo>
                  <a:cubicBezTo>
                    <a:pt x="234" y="481"/>
                    <a:pt x="234" y="481"/>
                    <a:pt x="234" y="481"/>
                  </a:cubicBezTo>
                  <a:cubicBezTo>
                    <a:pt x="248" y="481"/>
                    <a:pt x="248" y="481"/>
                    <a:pt x="248" y="481"/>
                  </a:cubicBezTo>
                  <a:cubicBezTo>
                    <a:pt x="250" y="412"/>
                    <a:pt x="260" y="345"/>
                    <a:pt x="278" y="282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97" y="264"/>
                    <a:pt x="97" y="264"/>
                    <a:pt x="97" y="264"/>
                  </a:cubicBezTo>
                  <a:cubicBezTo>
                    <a:pt x="93" y="271"/>
                    <a:pt x="93" y="271"/>
                    <a:pt x="93" y="271"/>
                  </a:cubicBezTo>
                  <a:cubicBezTo>
                    <a:pt x="59" y="334"/>
                    <a:pt x="38" y="405"/>
                    <a:pt x="35" y="480"/>
                  </a:cubicBezTo>
                  <a:cubicBezTo>
                    <a:pt x="34" y="495"/>
                    <a:pt x="34" y="495"/>
                    <a:pt x="34" y="495"/>
                  </a:cubicBezTo>
                  <a:cubicBezTo>
                    <a:pt x="248" y="495"/>
                    <a:pt x="248" y="495"/>
                    <a:pt x="248" y="495"/>
                  </a:cubicBezTo>
                  <a:cubicBezTo>
                    <a:pt x="248" y="481"/>
                    <a:pt x="248" y="481"/>
                    <a:pt x="248" y="481"/>
                  </a:cubicBezTo>
                  <a:lnTo>
                    <a:pt x="234" y="481"/>
                  </a:lnTo>
                  <a:close/>
                  <a:moveTo>
                    <a:pt x="267" y="515"/>
                  </a:moveTo>
                  <a:cubicBezTo>
                    <a:pt x="267" y="529"/>
                    <a:pt x="267" y="529"/>
                    <a:pt x="267" y="529"/>
                  </a:cubicBezTo>
                  <a:cubicBezTo>
                    <a:pt x="467" y="529"/>
                    <a:pt x="467" y="529"/>
                    <a:pt x="467" y="529"/>
                  </a:cubicBezTo>
                  <a:cubicBezTo>
                    <a:pt x="467" y="703"/>
                    <a:pt x="467" y="703"/>
                    <a:pt x="467" y="703"/>
                  </a:cubicBezTo>
                  <a:cubicBezTo>
                    <a:pt x="299" y="703"/>
                    <a:pt x="299" y="703"/>
                    <a:pt x="299" y="703"/>
                  </a:cubicBezTo>
                  <a:cubicBezTo>
                    <a:pt x="299" y="717"/>
                    <a:pt x="299" y="717"/>
                    <a:pt x="299" y="717"/>
                  </a:cubicBezTo>
                  <a:cubicBezTo>
                    <a:pt x="312" y="713"/>
                    <a:pt x="312" y="713"/>
                    <a:pt x="312" y="713"/>
                  </a:cubicBezTo>
                  <a:cubicBezTo>
                    <a:pt x="293" y="651"/>
                    <a:pt x="283" y="585"/>
                    <a:pt x="281" y="515"/>
                  </a:cubicBezTo>
                  <a:cubicBezTo>
                    <a:pt x="267" y="515"/>
                    <a:pt x="267" y="515"/>
                    <a:pt x="267" y="515"/>
                  </a:cubicBezTo>
                  <a:cubicBezTo>
                    <a:pt x="267" y="529"/>
                    <a:pt x="267" y="529"/>
                    <a:pt x="267" y="529"/>
                  </a:cubicBezTo>
                  <a:cubicBezTo>
                    <a:pt x="267" y="515"/>
                    <a:pt x="267" y="515"/>
                    <a:pt x="267" y="515"/>
                  </a:cubicBezTo>
                  <a:cubicBezTo>
                    <a:pt x="253" y="515"/>
                    <a:pt x="253" y="515"/>
                    <a:pt x="253" y="515"/>
                  </a:cubicBezTo>
                  <a:cubicBezTo>
                    <a:pt x="255" y="588"/>
                    <a:pt x="266" y="657"/>
                    <a:pt x="285" y="721"/>
                  </a:cubicBezTo>
                  <a:cubicBezTo>
                    <a:pt x="288" y="731"/>
                    <a:pt x="288" y="731"/>
                    <a:pt x="288" y="731"/>
                  </a:cubicBezTo>
                  <a:cubicBezTo>
                    <a:pt x="495" y="731"/>
                    <a:pt x="495" y="731"/>
                    <a:pt x="495" y="731"/>
                  </a:cubicBezTo>
                  <a:cubicBezTo>
                    <a:pt x="495" y="501"/>
                    <a:pt x="495" y="501"/>
                    <a:pt x="495" y="501"/>
                  </a:cubicBezTo>
                  <a:cubicBezTo>
                    <a:pt x="253" y="501"/>
                    <a:pt x="253" y="501"/>
                    <a:pt x="253" y="501"/>
                  </a:cubicBezTo>
                  <a:cubicBezTo>
                    <a:pt x="253" y="515"/>
                    <a:pt x="253" y="515"/>
                    <a:pt x="253" y="515"/>
                  </a:cubicBezTo>
                  <a:lnTo>
                    <a:pt x="267" y="515"/>
                  </a:lnTo>
                  <a:close/>
                  <a:moveTo>
                    <a:pt x="515" y="750"/>
                  </a:moveTo>
                  <a:cubicBezTo>
                    <a:pt x="515" y="764"/>
                    <a:pt x="515" y="764"/>
                    <a:pt x="515" y="764"/>
                  </a:cubicBezTo>
                  <a:cubicBezTo>
                    <a:pt x="676" y="764"/>
                    <a:pt x="676" y="764"/>
                    <a:pt x="676" y="764"/>
                  </a:cubicBezTo>
                  <a:cubicBezTo>
                    <a:pt x="676" y="750"/>
                    <a:pt x="676" y="750"/>
                    <a:pt x="676" y="750"/>
                  </a:cubicBezTo>
                  <a:cubicBezTo>
                    <a:pt x="662" y="746"/>
                    <a:pt x="662" y="746"/>
                    <a:pt x="662" y="746"/>
                  </a:cubicBezTo>
                  <a:cubicBezTo>
                    <a:pt x="637" y="816"/>
                    <a:pt x="602" y="880"/>
                    <a:pt x="560" y="933"/>
                  </a:cubicBezTo>
                  <a:cubicBezTo>
                    <a:pt x="570" y="942"/>
                    <a:pt x="570" y="942"/>
                    <a:pt x="570" y="942"/>
                  </a:cubicBezTo>
                  <a:cubicBezTo>
                    <a:pt x="568" y="928"/>
                    <a:pt x="568" y="928"/>
                    <a:pt x="568" y="928"/>
                  </a:cubicBezTo>
                  <a:cubicBezTo>
                    <a:pt x="551" y="931"/>
                    <a:pt x="533" y="933"/>
                    <a:pt x="514" y="933"/>
                  </a:cubicBezTo>
                  <a:cubicBezTo>
                    <a:pt x="515" y="947"/>
                    <a:pt x="515" y="947"/>
                    <a:pt x="515" y="947"/>
                  </a:cubicBezTo>
                  <a:cubicBezTo>
                    <a:pt x="529" y="947"/>
                    <a:pt x="529" y="947"/>
                    <a:pt x="529" y="947"/>
                  </a:cubicBezTo>
                  <a:cubicBezTo>
                    <a:pt x="529" y="750"/>
                    <a:pt x="529" y="750"/>
                    <a:pt x="529" y="750"/>
                  </a:cubicBezTo>
                  <a:cubicBezTo>
                    <a:pt x="515" y="750"/>
                    <a:pt x="515" y="750"/>
                    <a:pt x="515" y="750"/>
                  </a:cubicBezTo>
                  <a:cubicBezTo>
                    <a:pt x="515" y="764"/>
                    <a:pt x="515" y="764"/>
                    <a:pt x="515" y="764"/>
                  </a:cubicBezTo>
                  <a:cubicBezTo>
                    <a:pt x="515" y="750"/>
                    <a:pt x="515" y="750"/>
                    <a:pt x="515" y="750"/>
                  </a:cubicBezTo>
                  <a:cubicBezTo>
                    <a:pt x="501" y="750"/>
                    <a:pt x="501" y="750"/>
                    <a:pt x="501" y="750"/>
                  </a:cubicBezTo>
                  <a:cubicBezTo>
                    <a:pt x="501" y="962"/>
                    <a:pt x="501" y="962"/>
                    <a:pt x="501" y="962"/>
                  </a:cubicBezTo>
                  <a:cubicBezTo>
                    <a:pt x="515" y="961"/>
                    <a:pt x="515" y="961"/>
                    <a:pt x="515" y="961"/>
                  </a:cubicBezTo>
                  <a:cubicBezTo>
                    <a:pt x="535" y="960"/>
                    <a:pt x="554" y="959"/>
                    <a:pt x="573" y="956"/>
                  </a:cubicBezTo>
                  <a:cubicBezTo>
                    <a:pt x="578" y="955"/>
                    <a:pt x="578" y="955"/>
                    <a:pt x="578" y="955"/>
                  </a:cubicBezTo>
                  <a:cubicBezTo>
                    <a:pt x="581" y="950"/>
                    <a:pt x="581" y="950"/>
                    <a:pt x="581" y="950"/>
                  </a:cubicBezTo>
                  <a:cubicBezTo>
                    <a:pt x="626" y="895"/>
                    <a:pt x="663" y="828"/>
                    <a:pt x="689" y="755"/>
                  </a:cubicBezTo>
                  <a:cubicBezTo>
                    <a:pt x="695" y="736"/>
                    <a:pt x="695" y="736"/>
                    <a:pt x="695" y="736"/>
                  </a:cubicBezTo>
                  <a:cubicBezTo>
                    <a:pt x="501" y="736"/>
                    <a:pt x="501" y="736"/>
                    <a:pt x="501" y="736"/>
                  </a:cubicBezTo>
                  <a:cubicBezTo>
                    <a:pt x="501" y="750"/>
                    <a:pt x="501" y="750"/>
                    <a:pt x="501" y="750"/>
                  </a:cubicBezTo>
                  <a:lnTo>
                    <a:pt x="515" y="750"/>
                  </a:lnTo>
                  <a:close/>
                  <a:moveTo>
                    <a:pt x="515" y="717"/>
                  </a:moveTo>
                  <a:cubicBezTo>
                    <a:pt x="529" y="717"/>
                    <a:pt x="529" y="717"/>
                    <a:pt x="529" y="717"/>
                  </a:cubicBezTo>
                  <a:cubicBezTo>
                    <a:pt x="529" y="529"/>
                    <a:pt x="529" y="529"/>
                    <a:pt x="529" y="529"/>
                  </a:cubicBezTo>
                  <a:cubicBezTo>
                    <a:pt x="718" y="529"/>
                    <a:pt x="718" y="529"/>
                    <a:pt x="718" y="529"/>
                  </a:cubicBezTo>
                  <a:cubicBezTo>
                    <a:pt x="718" y="515"/>
                    <a:pt x="718" y="515"/>
                    <a:pt x="718" y="515"/>
                  </a:cubicBezTo>
                  <a:cubicBezTo>
                    <a:pt x="704" y="515"/>
                    <a:pt x="704" y="515"/>
                    <a:pt x="704" y="515"/>
                  </a:cubicBezTo>
                  <a:cubicBezTo>
                    <a:pt x="702" y="585"/>
                    <a:pt x="692" y="651"/>
                    <a:pt x="673" y="713"/>
                  </a:cubicBezTo>
                  <a:cubicBezTo>
                    <a:pt x="686" y="717"/>
                    <a:pt x="686" y="717"/>
                    <a:pt x="686" y="717"/>
                  </a:cubicBezTo>
                  <a:cubicBezTo>
                    <a:pt x="686" y="703"/>
                    <a:pt x="686" y="703"/>
                    <a:pt x="686" y="703"/>
                  </a:cubicBezTo>
                  <a:cubicBezTo>
                    <a:pt x="515" y="703"/>
                    <a:pt x="515" y="703"/>
                    <a:pt x="515" y="703"/>
                  </a:cubicBezTo>
                  <a:cubicBezTo>
                    <a:pt x="515" y="717"/>
                    <a:pt x="515" y="717"/>
                    <a:pt x="515" y="717"/>
                  </a:cubicBezTo>
                  <a:cubicBezTo>
                    <a:pt x="529" y="717"/>
                    <a:pt x="529" y="717"/>
                    <a:pt x="529" y="717"/>
                  </a:cubicBezTo>
                  <a:cubicBezTo>
                    <a:pt x="515" y="717"/>
                    <a:pt x="515" y="717"/>
                    <a:pt x="515" y="717"/>
                  </a:cubicBezTo>
                  <a:cubicBezTo>
                    <a:pt x="515" y="731"/>
                    <a:pt x="515" y="731"/>
                    <a:pt x="515" y="731"/>
                  </a:cubicBezTo>
                  <a:cubicBezTo>
                    <a:pt x="697" y="731"/>
                    <a:pt x="697" y="731"/>
                    <a:pt x="697" y="731"/>
                  </a:cubicBezTo>
                  <a:cubicBezTo>
                    <a:pt x="700" y="721"/>
                    <a:pt x="700" y="721"/>
                    <a:pt x="700" y="721"/>
                  </a:cubicBezTo>
                  <a:cubicBezTo>
                    <a:pt x="719" y="657"/>
                    <a:pt x="730" y="588"/>
                    <a:pt x="732" y="515"/>
                  </a:cubicBezTo>
                  <a:cubicBezTo>
                    <a:pt x="732" y="501"/>
                    <a:pt x="732" y="501"/>
                    <a:pt x="732" y="501"/>
                  </a:cubicBezTo>
                  <a:cubicBezTo>
                    <a:pt x="501" y="501"/>
                    <a:pt x="501" y="501"/>
                    <a:pt x="501" y="501"/>
                  </a:cubicBezTo>
                  <a:cubicBezTo>
                    <a:pt x="501" y="731"/>
                    <a:pt x="501" y="731"/>
                    <a:pt x="501" y="731"/>
                  </a:cubicBezTo>
                  <a:cubicBezTo>
                    <a:pt x="515" y="731"/>
                    <a:pt x="515" y="731"/>
                    <a:pt x="515" y="731"/>
                  </a:cubicBezTo>
                  <a:lnTo>
                    <a:pt x="515" y="717"/>
                  </a:lnTo>
                  <a:close/>
                  <a:moveTo>
                    <a:pt x="751" y="515"/>
                  </a:moveTo>
                  <a:cubicBezTo>
                    <a:pt x="751" y="529"/>
                    <a:pt x="751" y="529"/>
                    <a:pt x="751" y="529"/>
                  </a:cubicBezTo>
                  <a:cubicBezTo>
                    <a:pt x="947" y="529"/>
                    <a:pt x="947" y="529"/>
                    <a:pt x="947" y="529"/>
                  </a:cubicBezTo>
                  <a:cubicBezTo>
                    <a:pt x="947" y="515"/>
                    <a:pt x="947" y="515"/>
                    <a:pt x="947" y="515"/>
                  </a:cubicBezTo>
                  <a:cubicBezTo>
                    <a:pt x="933" y="515"/>
                    <a:pt x="933" y="515"/>
                    <a:pt x="933" y="515"/>
                  </a:cubicBezTo>
                  <a:cubicBezTo>
                    <a:pt x="930" y="587"/>
                    <a:pt x="910" y="654"/>
                    <a:pt x="877" y="713"/>
                  </a:cubicBezTo>
                  <a:cubicBezTo>
                    <a:pt x="889" y="720"/>
                    <a:pt x="889" y="720"/>
                    <a:pt x="889" y="720"/>
                  </a:cubicBezTo>
                  <a:cubicBezTo>
                    <a:pt x="903" y="720"/>
                    <a:pt x="903" y="720"/>
                    <a:pt x="903" y="720"/>
                  </a:cubicBezTo>
                  <a:cubicBezTo>
                    <a:pt x="903" y="717"/>
                    <a:pt x="903" y="717"/>
                    <a:pt x="903" y="717"/>
                  </a:cubicBezTo>
                  <a:cubicBezTo>
                    <a:pt x="903" y="703"/>
                    <a:pt x="903" y="703"/>
                    <a:pt x="903" y="703"/>
                  </a:cubicBezTo>
                  <a:cubicBezTo>
                    <a:pt x="721" y="703"/>
                    <a:pt x="721" y="703"/>
                    <a:pt x="721" y="703"/>
                  </a:cubicBezTo>
                  <a:cubicBezTo>
                    <a:pt x="721" y="717"/>
                    <a:pt x="721" y="717"/>
                    <a:pt x="721" y="717"/>
                  </a:cubicBezTo>
                  <a:cubicBezTo>
                    <a:pt x="734" y="721"/>
                    <a:pt x="734" y="721"/>
                    <a:pt x="734" y="721"/>
                  </a:cubicBezTo>
                  <a:cubicBezTo>
                    <a:pt x="753" y="657"/>
                    <a:pt x="763" y="587"/>
                    <a:pt x="765" y="515"/>
                  </a:cubicBezTo>
                  <a:cubicBezTo>
                    <a:pt x="751" y="515"/>
                    <a:pt x="751" y="515"/>
                    <a:pt x="751" y="515"/>
                  </a:cubicBezTo>
                  <a:cubicBezTo>
                    <a:pt x="751" y="529"/>
                    <a:pt x="751" y="529"/>
                    <a:pt x="751" y="529"/>
                  </a:cubicBezTo>
                  <a:cubicBezTo>
                    <a:pt x="751" y="515"/>
                    <a:pt x="751" y="515"/>
                    <a:pt x="751" y="515"/>
                  </a:cubicBezTo>
                  <a:cubicBezTo>
                    <a:pt x="737" y="515"/>
                    <a:pt x="737" y="515"/>
                    <a:pt x="737" y="515"/>
                  </a:cubicBezTo>
                  <a:cubicBezTo>
                    <a:pt x="735" y="584"/>
                    <a:pt x="725" y="651"/>
                    <a:pt x="707" y="714"/>
                  </a:cubicBezTo>
                  <a:cubicBezTo>
                    <a:pt x="702" y="731"/>
                    <a:pt x="702" y="731"/>
                    <a:pt x="702" y="731"/>
                  </a:cubicBezTo>
                  <a:cubicBezTo>
                    <a:pt x="889" y="731"/>
                    <a:pt x="889" y="731"/>
                    <a:pt x="889" y="731"/>
                  </a:cubicBezTo>
                  <a:cubicBezTo>
                    <a:pt x="889" y="717"/>
                    <a:pt x="889" y="717"/>
                    <a:pt x="889" y="717"/>
                  </a:cubicBezTo>
                  <a:cubicBezTo>
                    <a:pt x="875" y="717"/>
                    <a:pt x="875" y="717"/>
                    <a:pt x="875" y="717"/>
                  </a:cubicBezTo>
                  <a:cubicBezTo>
                    <a:pt x="875" y="720"/>
                    <a:pt x="875" y="720"/>
                    <a:pt x="875" y="720"/>
                  </a:cubicBezTo>
                  <a:cubicBezTo>
                    <a:pt x="875" y="773"/>
                    <a:pt x="875" y="773"/>
                    <a:pt x="875" y="773"/>
                  </a:cubicBezTo>
                  <a:cubicBezTo>
                    <a:pt x="901" y="727"/>
                    <a:pt x="901" y="727"/>
                    <a:pt x="901" y="727"/>
                  </a:cubicBezTo>
                  <a:cubicBezTo>
                    <a:pt x="937" y="664"/>
                    <a:pt x="958" y="592"/>
                    <a:pt x="961" y="516"/>
                  </a:cubicBezTo>
                  <a:cubicBezTo>
                    <a:pt x="962" y="501"/>
                    <a:pt x="962" y="501"/>
                    <a:pt x="962" y="501"/>
                  </a:cubicBezTo>
                  <a:cubicBezTo>
                    <a:pt x="737" y="501"/>
                    <a:pt x="737" y="501"/>
                    <a:pt x="737" y="501"/>
                  </a:cubicBezTo>
                  <a:cubicBezTo>
                    <a:pt x="737" y="515"/>
                    <a:pt x="737" y="515"/>
                    <a:pt x="737" y="515"/>
                  </a:cubicBezTo>
                  <a:lnTo>
                    <a:pt x="751" y="515"/>
                  </a:lnTo>
                  <a:close/>
                  <a:moveTo>
                    <a:pt x="751" y="481"/>
                  </a:moveTo>
                  <a:cubicBezTo>
                    <a:pt x="765" y="481"/>
                    <a:pt x="765" y="481"/>
                    <a:pt x="765" y="481"/>
                  </a:cubicBezTo>
                  <a:cubicBezTo>
                    <a:pt x="763" y="409"/>
                    <a:pt x="753" y="339"/>
                    <a:pt x="734" y="274"/>
                  </a:cubicBezTo>
                  <a:cubicBezTo>
                    <a:pt x="721" y="278"/>
                    <a:pt x="721" y="278"/>
                    <a:pt x="721" y="278"/>
                  </a:cubicBezTo>
                  <a:cubicBezTo>
                    <a:pt x="721" y="292"/>
                    <a:pt x="721" y="292"/>
                    <a:pt x="721" y="292"/>
                  </a:cubicBezTo>
                  <a:cubicBezTo>
                    <a:pt x="890" y="292"/>
                    <a:pt x="890" y="292"/>
                    <a:pt x="890" y="292"/>
                  </a:cubicBezTo>
                  <a:cubicBezTo>
                    <a:pt x="890" y="278"/>
                    <a:pt x="890" y="278"/>
                    <a:pt x="890" y="278"/>
                  </a:cubicBezTo>
                  <a:cubicBezTo>
                    <a:pt x="878" y="285"/>
                    <a:pt x="878" y="285"/>
                    <a:pt x="878" y="285"/>
                  </a:cubicBezTo>
                  <a:cubicBezTo>
                    <a:pt x="911" y="344"/>
                    <a:pt x="930" y="410"/>
                    <a:pt x="933" y="482"/>
                  </a:cubicBezTo>
                  <a:cubicBezTo>
                    <a:pt x="947" y="481"/>
                    <a:pt x="947" y="481"/>
                    <a:pt x="947" y="481"/>
                  </a:cubicBezTo>
                  <a:cubicBezTo>
                    <a:pt x="947" y="467"/>
                    <a:pt x="947" y="467"/>
                    <a:pt x="947" y="467"/>
                  </a:cubicBezTo>
                  <a:cubicBezTo>
                    <a:pt x="751" y="467"/>
                    <a:pt x="751" y="467"/>
                    <a:pt x="751" y="467"/>
                  </a:cubicBezTo>
                  <a:cubicBezTo>
                    <a:pt x="751" y="481"/>
                    <a:pt x="751" y="481"/>
                    <a:pt x="751" y="481"/>
                  </a:cubicBezTo>
                  <a:cubicBezTo>
                    <a:pt x="765" y="481"/>
                    <a:pt x="765" y="481"/>
                    <a:pt x="765" y="481"/>
                  </a:cubicBezTo>
                  <a:cubicBezTo>
                    <a:pt x="751" y="481"/>
                    <a:pt x="751" y="481"/>
                    <a:pt x="751" y="481"/>
                  </a:cubicBezTo>
                  <a:cubicBezTo>
                    <a:pt x="751" y="495"/>
                    <a:pt x="751" y="495"/>
                    <a:pt x="751" y="495"/>
                  </a:cubicBezTo>
                  <a:cubicBezTo>
                    <a:pt x="962" y="495"/>
                    <a:pt x="962" y="495"/>
                    <a:pt x="962" y="495"/>
                  </a:cubicBezTo>
                  <a:cubicBezTo>
                    <a:pt x="961" y="480"/>
                    <a:pt x="961" y="480"/>
                    <a:pt x="961" y="480"/>
                  </a:cubicBezTo>
                  <a:cubicBezTo>
                    <a:pt x="958" y="405"/>
                    <a:pt x="937" y="334"/>
                    <a:pt x="902" y="271"/>
                  </a:cubicBezTo>
                  <a:cubicBezTo>
                    <a:pt x="898" y="264"/>
                    <a:pt x="898" y="264"/>
                    <a:pt x="898" y="264"/>
                  </a:cubicBezTo>
                  <a:cubicBezTo>
                    <a:pt x="702" y="264"/>
                    <a:pt x="702" y="264"/>
                    <a:pt x="702" y="264"/>
                  </a:cubicBezTo>
                  <a:cubicBezTo>
                    <a:pt x="707" y="282"/>
                    <a:pt x="707" y="282"/>
                    <a:pt x="707" y="282"/>
                  </a:cubicBezTo>
                  <a:cubicBezTo>
                    <a:pt x="725" y="345"/>
                    <a:pt x="735" y="412"/>
                    <a:pt x="737" y="481"/>
                  </a:cubicBezTo>
                  <a:cubicBezTo>
                    <a:pt x="737" y="495"/>
                    <a:pt x="737" y="495"/>
                    <a:pt x="737" y="495"/>
                  </a:cubicBezTo>
                  <a:cubicBezTo>
                    <a:pt x="751" y="495"/>
                    <a:pt x="751" y="495"/>
                    <a:pt x="751" y="495"/>
                  </a:cubicBezTo>
                  <a:lnTo>
                    <a:pt x="751" y="481"/>
                  </a:lnTo>
                  <a:close/>
                  <a:moveTo>
                    <a:pt x="870" y="245"/>
                  </a:moveTo>
                  <a:cubicBezTo>
                    <a:pt x="870" y="231"/>
                    <a:pt x="870" y="231"/>
                    <a:pt x="870" y="231"/>
                  </a:cubicBezTo>
                  <a:cubicBezTo>
                    <a:pt x="710" y="231"/>
                    <a:pt x="710" y="231"/>
                    <a:pt x="710" y="231"/>
                  </a:cubicBezTo>
                  <a:cubicBezTo>
                    <a:pt x="710" y="245"/>
                    <a:pt x="710" y="245"/>
                    <a:pt x="710" y="245"/>
                  </a:cubicBezTo>
                  <a:cubicBezTo>
                    <a:pt x="724" y="241"/>
                    <a:pt x="724" y="241"/>
                    <a:pt x="724" y="241"/>
                  </a:cubicBezTo>
                  <a:cubicBezTo>
                    <a:pt x="701" y="173"/>
                    <a:pt x="670" y="112"/>
                    <a:pt x="631" y="57"/>
                  </a:cubicBezTo>
                  <a:cubicBezTo>
                    <a:pt x="620" y="65"/>
                    <a:pt x="620" y="65"/>
                    <a:pt x="620" y="65"/>
                  </a:cubicBezTo>
                  <a:cubicBezTo>
                    <a:pt x="616" y="79"/>
                    <a:pt x="616" y="79"/>
                    <a:pt x="616" y="79"/>
                  </a:cubicBezTo>
                  <a:cubicBezTo>
                    <a:pt x="689" y="99"/>
                    <a:pt x="754" y="138"/>
                    <a:pt x="806" y="190"/>
                  </a:cubicBezTo>
                  <a:cubicBezTo>
                    <a:pt x="806" y="190"/>
                    <a:pt x="806" y="190"/>
                    <a:pt x="806" y="190"/>
                  </a:cubicBezTo>
                  <a:cubicBezTo>
                    <a:pt x="825" y="209"/>
                    <a:pt x="843" y="230"/>
                    <a:pt x="858" y="253"/>
                  </a:cubicBezTo>
                  <a:cubicBezTo>
                    <a:pt x="870" y="245"/>
                    <a:pt x="870" y="245"/>
                    <a:pt x="870" y="245"/>
                  </a:cubicBezTo>
                  <a:cubicBezTo>
                    <a:pt x="870" y="231"/>
                    <a:pt x="870" y="231"/>
                    <a:pt x="870" y="231"/>
                  </a:cubicBezTo>
                  <a:cubicBezTo>
                    <a:pt x="870" y="245"/>
                    <a:pt x="870" y="245"/>
                    <a:pt x="870" y="245"/>
                  </a:cubicBezTo>
                  <a:cubicBezTo>
                    <a:pt x="881" y="237"/>
                    <a:pt x="881" y="237"/>
                    <a:pt x="881" y="237"/>
                  </a:cubicBezTo>
                  <a:cubicBezTo>
                    <a:pt x="865" y="213"/>
                    <a:pt x="846" y="191"/>
                    <a:pt x="826" y="170"/>
                  </a:cubicBezTo>
                  <a:cubicBezTo>
                    <a:pt x="826" y="170"/>
                    <a:pt x="826" y="170"/>
                    <a:pt x="826" y="170"/>
                  </a:cubicBezTo>
                  <a:cubicBezTo>
                    <a:pt x="770" y="115"/>
                    <a:pt x="701" y="74"/>
                    <a:pt x="624" y="52"/>
                  </a:cubicBezTo>
                  <a:cubicBezTo>
                    <a:pt x="586" y="41"/>
                    <a:pt x="586" y="41"/>
                    <a:pt x="586" y="41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45" y="126"/>
                    <a:pt x="675" y="185"/>
                    <a:pt x="697" y="250"/>
                  </a:cubicBezTo>
                  <a:cubicBezTo>
                    <a:pt x="700" y="259"/>
                    <a:pt x="700" y="259"/>
                    <a:pt x="700" y="259"/>
                  </a:cubicBezTo>
                  <a:cubicBezTo>
                    <a:pt x="896" y="259"/>
                    <a:pt x="896" y="259"/>
                    <a:pt x="896" y="259"/>
                  </a:cubicBezTo>
                  <a:cubicBezTo>
                    <a:pt x="881" y="237"/>
                    <a:pt x="881" y="237"/>
                    <a:pt x="881" y="237"/>
                  </a:cubicBezTo>
                  <a:lnTo>
                    <a:pt x="870" y="245"/>
                  </a:lnTo>
                  <a:close/>
                  <a:moveTo>
                    <a:pt x="180" y="180"/>
                  </a:moveTo>
                  <a:cubicBezTo>
                    <a:pt x="190" y="190"/>
                    <a:pt x="190" y="190"/>
                    <a:pt x="190" y="190"/>
                  </a:cubicBezTo>
                  <a:cubicBezTo>
                    <a:pt x="239" y="141"/>
                    <a:pt x="299" y="104"/>
                    <a:pt x="366" y="83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51" y="61"/>
                    <a:pt x="351" y="61"/>
                    <a:pt x="351" y="61"/>
                  </a:cubicBezTo>
                  <a:cubicBezTo>
                    <a:pt x="314" y="115"/>
                    <a:pt x="283" y="175"/>
                    <a:pt x="261" y="241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5" y="231"/>
                    <a:pt x="275" y="231"/>
                    <a:pt x="275" y="231"/>
                  </a:cubicBezTo>
                  <a:cubicBezTo>
                    <a:pt x="126" y="231"/>
                    <a:pt x="126" y="231"/>
                    <a:pt x="126" y="231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38" y="253"/>
                    <a:pt x="138" y="253"/>
                    <a:pt x="138" y="253"/>
                  </a:cubicBezTo>
                  <a:cubicBezTo>
                    <a:pt x="153" y="230"/>
                    <a:pt x="171" y="209"/>
                    <a:pt x="190" y="19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70" y="170"/>
                    <a:pt x="170" y="170"/>
                    <a:pt x="170" y="170"/>
                  </a:cubicBezTo>
                  <a:cubicBezTo>
                    <a:pt x="150" y="191"/>
                    <a:pt x="131" y="213"/>
                    <a:pt x="115" y="237"/>
                  </a:cubicBezTo>
                  <a:cubicBezTo>
                    <a:pt x="100" y="259"/>
                    <a:pt x="100" y="259"/>
                    <a:pt x="100" y="259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309" y="186"/>
                    <a:pt x="338" y="128"/>
                    <a:pt x="374" y="77"/>
                  </a:cubicBezTo>
                  <a:cubicBezTo>
                    <a:pt x="397" y="44"/>
                    <a:pt x="397" y="44"/>
                    <a:pt x="397" y="44"/>
                  </a:cubicBezTo>
                  <a:cubicBezTo>
                    <a:pt x="358" y="56"/>
                    <a:pt x="358" y="56"/>
                    <a:pt x="358" y="56"/>
                  </a:cubicBezTo>
                  <a:cubicBezTo>
                    <a:pt x="286" y="79"/>
                    <a:pt x="222" y="118"/>
                    <a:pt x="170" y="170"/>
                  </a:cubicBezTo>
                  <a:cubicBezTo>
                    <a:pt x="170" y="170"/>
                    <a:pt x="170" y="170"/>
                    <a:pt x="170" y="170"/>
                  </a:cubicBezTo>
                  <a:lnTo>
                    <a:pt x="180" y="180"/>
                  </a:lnTo>
                  <a:close/>
                  <a:moveTo>
                    <a:pt x="126" y="750"/>
                  </a:moveTo>
                  <a:cubicBezTo>
                    <a:pt x="126" y="764"/>
                    <a:pt x="126" y="764"/>
                    <a:pt x="126" y="764"/>
                  </a:cubicBezTo>
                  <a:cubicBezTo>
                    <a:pt x="274" y="764"/>
                    <a:pt x="274" y="764"/>
                    <a:pt x="274" y="764"/>
                  </a:cubicBezTo>
                  <a:cubicBezTo>
                    <a:pt x="274" y="750"/>
                    <a:pt x="274" y="750"/>
                    <a:pt x="274" y="750"/>
                  </a:cubicBezTo>
                  <a:cubicBezTo>
                    <a:pt x="261" y="755"/>
                    <a:pt x="261" y="755"/>
                    <a:pt x="261" y="755"/>
                  </a:cubicBezTo>
                  <a:cubicBezTo>
                    <a:pt x="283" y="821"/>
                    <a:pt x="314" y="881"/>
                    <a:pt x="351" y="935"/>
                  </a:cubicBezTo>
                  <a:cubicBezTo>
                    <a:pt x="362" y="927"/>
                    <a:pt x="362" y="927"/>
                    <a:pt x="362" y="927"/>
                  </a:cubicBezTo>
                  <a:cubicBezTo>
                    <a:pt x="366" y="913"/>
                    <a:pt x="366" y="913"/>
                    <a:pt x="366" y="913"/>
                  </a:cubicBezTo>
                  <a:cubicBezTo>
                    <a:pt x="299" y="892"/>
                    <a:pt x="239" y="855"/>
                    <a:pt x="190" y="806"/>
                  </a:cubicBezTo>
                  <a:cubicBezTo>
                    <a:pt x="190" y="806"/>
                    <a:pt x="190" y="806"/>
                    <a:pt x="190" y="806"/>
                  </a:cubicBezTo>
                  <a:cubicBezTo>
                    <a:pt x="170" y="787"/>
                    <a:pt x="153" y="765"/>
                    <a:pt x="137" y="743"/>
                  </a:cubicBezTo>
                  <a:cubicBezTo>
                    <a:pt x="126" y="750"/>
                    <a:pt x="126" y="750"/>
                    <a:pt x="126" y="750"/>
                  </a:cubicBezTo>
                  <a:cubicBezTo>
                    <a:pt x="126" y="764"/>
                    <a:pt x="126" y="764"/>
                    <a:pt x="126" y="764"/>
                  </a:cubicBezTo>
                  <a:cubicBezTo>
                    <a:pt x="126" y="750"/>
                    <a:pt x="126" y="750"/>
                    <a:pt x="126" y="750"/>
                  </a:cubicBezTo>
                  <a:cubicBezTo>
                    <a:pt x="114" y="758"/>
                    <a:pt x="114" y="758"/>
                    <a:pt x="114" y="758"/>
                  </a:cubicBezTo>
                  <a:cubicBezTo>
                    <a:pt x="131" y="783"/>
                    <a:pt x="149" y="805"/>
                    <a:pt x="170" y="826"/>
                  </a:cubicBezTo>
                  <a:cubicBezTo>
                    <a:pt x="170" y="826"/>
                    <a:pt x="170" y="826"/>
                    <a:pt x="170" y="826"/>
                  </a:cubicBezTo>
                  <a:cubicBezTo>
                    <a:pt x="222" y="878"/>
                    <a:pt x="286" y="917"/>
                    <a:pt x="358" y="940"/>
                  </a:cubicBezTo>
                  <a:cubicBezTo>
                    <a:pt x="397" y="953"/>
                    <a:pt x="397" y="953"/>
                    <a:pt x="397" y="953"/>
                  </a:cubicBezTo>
                  <a:cubicBezTo>
                    <a:pt x="374" y="919"/>
                    <a:pt x="374" y="919"/>
                    <a:pt x="374" y="919"/>
                  </a:cubicBezTo>
                  <a:cubicBezTo>
                    <a:pt x="338" y="868"/>
                    <a:pt x="309" y="809"/>
                    <a:pt x="288" y="746"/>
                  </a:cubicBezTo>
                  <a:cubicBezTo>
                    <a:pt x="284" y="736"/>
                    <a:pt x="284" y="736"/>
                    <a:pt x="284" y="736"/>
                  </a:cubicBezTo>
                  <a:cubicBezTo>
                    <a:pt x="99" y="736"/>
                    <a:pt x="99" y="736"/>
                    <a:pt x="99" y="736"/>
                  </a:cubicBezTo>
                  <a:cubicBezTo>
                    <a:pt x="114" y="758"/>
                    <a:pt x="114" y="758"/>
                    <a:pt x="114" y="758"/>
                  </a:cubicBezTo>
                  <a:lnTo>
                    <a:pt x="126" y="750"/>
                  </a:lnTo>
                  <a:close/>
                  <a:moveTo>
                    <a:pt x="816" y="816"/>
                  </a:moveTo>
                  <a:cubicBezTo>
                    <a:pt x="806" y="806"/>
                    <a:pt x="806" y="806"/>
                    <a:pt x="806" y="806"/>
                  </a:cubicBezTo>
                  <a:cubicBezTo>
                    <a:pt x="754" y="858"/>
                    <a:pt x="689" y="897"/>
                    <a:pt x="616" y="917"/>
                  </a:cubicBezTo>
                  <a:cubicBezTo>
                    <a:pt x="620" y="931"/>
                    <a:pt x="620" y="931"/>
                    <a:pt x="620" y="931"/>
                  </a:cubicBezTo>
                  <a:cubicBezTo>
                    <a:pt x="631" y="939"/>
                    <a:pt x="631" y="939"/>
                    <a:pt x="631" y="939"/>
                  </a:cubicBezTo>
                  <a:cubicBezTo>
                    <a:pt x="670" y="884"/>
                    <a:pt x="701" y="822"/>
                    <a:pt x="724" y="755"/>
                  </a:cubicBezTo>
                  <a:cubicBezTo>
                    <a:pt x="711" y="750"/>
                    <a:pt x="711" y="750"/>
                    <a:pt x="711" y="750"/>
                  </a:cubicBezTo>
                  <a:cubicBezTo>
                    <a:pt x="711" y="764"/>
                    <a:pt x="711" y="764"/>
                    <a:pt x="711" y="764"/>
                  </a:cubicBezTo>
                  <a:cubicBezTo>
                    <a:pt x="870" y="764"/>
                    <a:pt x="870" y="764"/>
                    <a:pt x="870" y="764"/>
                  </a:cubicBezTo>
                  <a:cubicBezTo>
                    <a:pt x="870" y="750"/>
                    <a:pt x="870" y="750"/>
                    <a:pt x="870" y="750"/>
                  </a:cubicBezTo>
                  <a:cubicBezTo>
                    <a:pt x="858" y="743"/>
                    <a:pt x="858" y="743"/>
                    <a:pt x="858" y="743"/>
                  </a:cubicBezTo>
                  <a:cubicBezTo>
                    <a:pt x="843" y="765"/>
                    <a:pt x="825" y="787"/>
                    <a:pt x="806" y="806"/>
                  </a:cubicBezTo>
                  <a:cubicBezTo>
                    <a:pt x="816" y="816"/>
                    <a:pt x="816" y="816"/>
                    <a:pt x="816" y="816"/>
                  </a:cubicBezTo>
                  <a:cubicBezTo>
                    <a:pt x="826" y="826"/>
                    <a:pt x="826" y="826"/>
                    <a:pt x="826" y="826"/>
                  </a:cubicBezTo>
                  <a:cubicBezTo>
                    <a:pt x="846" y="805"/>
                    <a:pt x="865" y="783"/>
                    <a:pt x="881" y="758"/>
                  </a:cubicBezTo>
                  <a:cubicBezTo>
                    <a:pt x="896" y="736"/>
                    <a:pt x="896" y="736"/>
                    <a:pt x="896" y="736"/>
                  </a:cubicBezTo>
                  <a:cubicBezTo>
                    <a:pt x="700" y="736"/>
                    <a:pt x="700" y="736"/>
                    <a:pt x="700" y="736"/>
                  </a:cubicBezTo>
                  <a:cubicBezTo>
                    <a:pt x="697" y="746"/>
                    <a:pt x="697" y="746"/>
                    <a:pt x="697" y="746"/>
                  </a:cubicBezTo>
                  <a:cubicBezTo>
                    <a:pt x="675" y="811"/>
                    <a:pt x="645" y="870"/>
                    <a:pt x="609" y="923"/>
                  </a:cubicBezTo>
                  <a:cubicBezTo>
                    <a:pt x="586" y="955"/>
                    <a:pt x="586" y="955"/>
                    <a:pt x="586" y="955"/>
                  </a:cubicBezTo>
                  <a:cubicBezTo>
                    <a:pt x="624" y="944"/>
                    <a:pt x="624" y="944"/>
                    <a:pt x="624" y="944"/>
                  </a:cubicBezTo>
                  <a:cubicBezTo>
                    <a:pt x="701" y="922"/>
                    <a:pt x="770" y="881"/>
                    <a:pt x="826" y="826"/>
                  </a:cubicBezTo>
                  <a:lnTo>
                    <a:pt x="816" y="8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203825" y="1277937"/>
            <a:ext cx="6094413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8113959" y="1964134"/>
            <a:ext cx="900000" cy="900000"/>
            <a:chOff x="6159500" y="2408237"/>
            <a:chExt cx="4183063" cy="3844926"/>
          </a:xfrm>
        </p:grpSpPr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6216650" y="4468813"/>
              <a:ext cx="2433638" cy="1731963"/>
            </a:xfrm>
            <a:custGeom>
              <a:avLst/>
              <a:gdLst>
                <a:gd name="T0" fmla="*/ 649 w 649"/>
                <a:gd name="T1" fmla="*/ 432 h 461"/>
                <a:gd name="T2" fmla="*/ 490 w 649"/>
                <a:gd name="T3" fmla="*/ 23 h 461"/>
                <a:gd name="T4" fmla="*/ 481 w 649"/>
                <a:gd name="T5" fmla="*/ 0 h 461"/>
                <a:gd name="T6" fmla="*/ 440 w 649"/>
                <a:gd name="T7" fmla="*/ 0 h 461"/>
                <a:gd name="T8" fmla="*/ 0 w 649"/>
                <a:gd name="T9" fmla="*/ 0 h 461"/>
                <a:gd name="T10" fmla="*/ 149 w 649"/>
                <a:gd name="T11" fmla="*/ 326 h 461"/>
                <a:gd name="T12" fmla="*/ 189 w 649"/>
                <a:gd name="T13" fmla="*/ 360 h 461"/>
                <a:gd name="T14" fmla="*/ 485 w 649"/>
                <a:gd name="T15" fmla="*/ 461 h 461"/>
                <a:gd name="T16" fmla="*/ 649 w 649"/>
                <a:gd name="T17" fmla="*/ 43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" h="461">
                  <a:moveTo>
                    <a:pt x="649" y="432"/>
                  </a:moveTo>
                  <a:cubicBezTo>
                    <a:pt x="490" y="23"/>
                    <a:pt x="490" y="23"/>
                    <a:pt x="490" y="23"/>
                  </a:cubicBezTo>
                  <a:cubicBezTo>
                    <a:pt x="481" y="0"/>
                    <a:pt x="481" y="0"/>
                    <a:pt x="481" y="0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8"/>
                    <a:pt x="63" y="243"/>
                    <a:pt x="149" y="326"/>
                  </a:cubicBezTo>
                  <a:cubicBezTo>
                    <a:pt x="162" y="338"/>
                    <a:pt x="175" y="349"/>
                    <a:pt x="189" y="360"/>
                  </a:cubicBezTo>
                  <a:cubicBezTo>
                    <a:pt x="271" y="423"/>
                    <a:pt x="374" y="461"/>
                    <a:pt x="485" y="461"/>
                  </a:cubicBezTo>
                  <a:cubicBezTo>
                    <a:pt x="543" y="461"/>
                    <a:pt x="598" y="451"/>
                    <a:pt x="649" y="43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6159500" y="4416425"/>
              <a:ext cx="2559050" cy="1836738"/>
            </a:xfrm>
            <a:custGeom>
              <a:avLst/>
              <a:gdLst>
                <a:gd name="T0" fmla="*/ 664 w 682"/>
                <a:gd name="T1" fmla="*/ 446 h 489"/>
                <a:gd name="T2" fmla="*/ 677 w 682"/>
                <a:gd name="T3" fmla="*/ 441 h 489"/>
                <a:gd name="T4" fmla="*/ 518 w 682"/>
                <a:gd name="T5" fmla="*/ 32 h 489"/>
                <a:gd name="T6" fmla="*/ 518 w 682"/>
                <a:gd name="T7" fmla="*/ 32 h 489"/>
                <a:gd name="T8" fmla="*/ 505 w 682"/>
                <a:gd name="T9" fmla="*/ 0 h 489"/>
                <a:gd name="T10" fmla="*/ 455 w 682"/>
                <a:gd name="T11" fmla="*/ 0 h 489"/>
                <a:gd name="T12" fmla="*/ 0 w 682"/>
                <a:gd name="T13" fmla="*/ 0 h 489"/>
                <a:gd name="T14" fmla="*/ 1 w 682"/>
                <a:gd name="T15" fmla="*/ 15 h 489"/>
                <a:gd name="T16" fmla="*/ 155 w 682"/>
                <a:gd name="T17" fmla="*/ 350 h 489"/>
                <a:gd name="T18" fmla="*/ 155 w 682"/>
                <a:gd name="T19" fmla="*/ 350 h 489"/>
                <a:gd name="T20" fmla="*/ 195 w 682"/>
                <a:gd name="T21" fmla="*/ 385 h 489"/>
                <a:gd name="T22" fmla="*/ 195 w 682"/>
                <a:gd name="T23" fmla="*/ 385 h 489"/>
                <a:gd name="T24" fmla="*/ 500 w 682"/>
                <a:gd name="T25" fmla="*/ 489 h 489"/>
                <a:gd name="T26" fmla="*/ 669 w 682"/>
                <a:gd name="T27" fmla="*/ 460 h 489"/>
                <a:gd name="T28" fmla="*/ 682 w 682"/>
                <a:gd name="T29" fmla="*/ 455 h 489"/>
                <a:gd name="T30" fmla="*/ 677 w 682"/>
                <a:gd name="T31" fmla="*/ 441 h 489"/>
                <a:gd name="T32" fmla="*/ 664 w 682"/>
                <a:gd name="T33" fmla="*/ 446 h 489"/>
                <a:gd name="T34" fmla="*/ 659 w 682"/>
                <a:gd name="T35" fmla="*/ 433 h 489"/>
                <a:gd name="T36" fmla="*/ 500 w 682"/>
                <a:gd name="T37" fmla="*/ 461 h 489"/>
                <a:gd name="T38" fmla="*/ 212 w 682"/>
                <a:gd name="T39" fmla="*/ 363 h 489"/>
                <a:gd name="T40" fmla="*/ 213 w 682"/>
                <a:gd name="T41" fmla="*/ 363 h 489"/>
                <a:gd name="T42" fmla="*/ 174 w 682"/>
                <a:gd name="T43" fmla="*/ 330 h 489"/>
                <a:gd name="T44" fmla="*/ 174 w 682"/>
                <a:gd name="T45" fmla="*/ 330 h 489"/>
                <a:gd name="T46" fmla="*/ 29 w 682"/>
                <a:gd name="T47" fmla="*/ 14 h 489"/>
                <a:gd name="T48" fmla="*/ 15 w 682"/>
                <a:gd name="T49" fmla="*/ 14 h 489"/>
                <a:gd name="T50" fmla="*/ 15 w 682"/>
                <a:gd name="T51" fmla="*/ 28 h 489"/>
                <a:gd name="T52" fmla="*/ 455 w 682"/>
                <a:gd name="T53" fmla="*/ 28 h 489"/>
                <a:gd name="T54" fmla="*/ 486 w 682"/>
                <a:gd name="T55" fmla="*/ 28 h 489"/>
                <a:gd name="T56" fmla="*/ 492 w 682"/>
                <a:gd name="T57" fmla="*/ 42 h 489"/>
                <a:gd name="T58" fmla="*/ 651 w 682"/>
                <a:gd name="T59" fmla="*/ 452 h 489"/>
                <a:gd name="T60" fmla="*/ 664 w 682"/>
                <a:gd name="T61" fmla="*/ 446 h 489"/>
                <a:gd name="T62" fmla="*/ 659 w 682"/>
                <a:gd name="T63" fmla="*/ 433 h 489"/>
                <a:gd name="T64" fmla="*/ 664 w 682"/>
                <a:gd name="T65" fmla="*/ 446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2" h="489">
                  <a:moveTo>
                    <a:pt x="664" y="446"/>
                  </a:moveTo>
                  <a:cubicBezTo>
                    <a:pt x="677" y="441"/>
                    <a:pt x="677" y="441"/>
                    <a:pt x="677" y="441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8" y="146"/>
                    <a:pt x="65" y="264"/>
                    <a:pt x="155" y="350"/>
                  </a:cubicBezTo>
                  <a:cubicBezTo>
                    <a:pt x="155" y="350"/>
                    <a:pt x="155" y="350"/>
                    <a:pt x="155" y="350"/>
                  </a:cubicBezTo>
                  <a:cubicBezTo>
                    <a:pt x="168" y="362"/>
                    <a:pt x="181" y="374"/>
                    <a:pt x="195" y="385"/>
                  </a:cubicBezTo>
                  <a:cubicBezTo>
                    <a:pt x="195" y="385"/>
                    <a:pt x="195" y="385"/>
                    <a:pt x="195" y="385"/>
                  </a:cubicBezTo>
                  <a:cubicBezTo>
                    <a:pt x="280" y="450"/>
                    <a:pt x="386" y="489"/>
                    <a:pt x="500" y="489"/>
                  </a:cubicBezTo>
                  <a:cubicBezTo>
                    <a:pt x="559" y="489"/>
                    <a:pt x="616" y="478"/>
                    <a:pt x="669" y="460"/>
                  </a:cubicBezTo>
                  <a:cubicBezTo>
                    <a:pt x="682" y="455"/>
                    <a:pt x="682" y="455"/>
                    <a:pt x="682" y="455"/>
                  </a:cubicBezTo>
                  <a:cubicBezTo>
                    <a:pt x="677" y="441"/>
                    <a:pt x="677" y="441"/>
                    <a:pt x="677" y="441"/>
                  </a:cubicBezTo>
                  <a:cubicBezTo>
                    <a:pt x="664" y="446"/>
                    <a:pt x="664" y="446"/>
                    <a:pt x="664" y="446"/>
                  </a:cubicBezTo>
                  <a:cubicBezTo>
                    <a:pt x="659" y="433"/>
                    <a:pt x="659" y="433"/>
                    <a:pt x="659" y="433"/>
                  </a:cubicBezTo>
                  <a:cubicBezTo>
                    <a:pt x="610" y="451"/>
                    <a:pt x="556" y="461"/>
                    <a:pt x="500" y="461"/>
                  </a:cubicBezTo>
                  <a:cubicBezTo>
                    <a:pt x="392" y="461"/>
                    <a:pt x="292" y="424"/>
                    <a:pt x="212" y="363"/>
                  </a:cubicBezTo>
                  <a:cubicBezTo>
                    <a:pt x="213" y="363"/>
                    <a:pt x="213" y="363"/>
                    <a:pt x="213" y="363"/>
                  </a:cubicBezTo>
                  <a:cubicBezTo>
                    <a:pt x="199" y="352"/>
                    <a:pt x="186" y="341"/>
                    <a:pt x="174" y="330"/>
                  </a:cubicBezTo>
                  <a:cubicBezTo>
                    <a:pt x="174" y="330"/>
                    <a:pt x="174" y="330"/>
                    <a:pt x="174" y="330"/>
                  </a:cubicBezTo>
                  <a:cubicBezTo>
                    <a:pt x="90" y="249"/>
                    <a:pt x="35" y="138"/>
                    <a:pt x="29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455" y="28"/>
                    <a:pt x="455" y="28"/>
                    <a:pt x="455" y="28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651" y="452"/>
                    <a:pt x="651" y="452"/>
                    <a:pt x="651" y="452"/>
                  </a:cubicBezTo>
                  <a:cubicBezTo>
                    <a:pt x="664" y="446"/>
                    <a:pt x="664" y="446"/>
                    <a:pt x="664" y="446"/>
                  </a:cubicBezTo>
                  <a:cubicBezTo>
                    <a:pt x="659" y="433"/>
                    <a:pt x="659" y="433"/>
                    <a:pt x="659" y="433"/>
                  </a:cubicBezTo>
                  <a:lnTo>
                    <a:pt x="664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6261100" y="2460625"/>
              <a:ext cx="2994025" cy="1730375"/>
            </a:xfrm>
            <a:custGeom>
              <a:avLst/>
              <a:gdLst>
                <a:gd name="T0" fmla="*/ 486 w 798"/>
                <a:gd name="T1" fmla="*/ 0 h 461"/>
                <a:gd name="T2" fmla="*/ 345 w 798"/>
                <a:gd name="T3" fmla="*/ 21 h 461"/>
                <a:gd name="T4" fmla="*/ 296 w 798"/>
                <a:gd name="T5" fmla="*/ 39 h 461"/>
                <a:gd name="T6" fmla="*/ 62 w 798"/>
                <a:gd name="T7" fmla="*/ 248 h 461"/>
                <a:gd name="T8" fmla="*/ 39 w 798"/>
                <a:gd name="T9" fmla="*/ 294 h 461"/>
                <a:gd name="T10" fmla="*/ 39 w 798"/>
                <a:gd name="T11" fmla="*/ 294 h 461"/>
                <a:gd name="T12" fmla="*/ 38 w 798"/>
                <a:gd name="T13" fmla="*/ 296 h 461"/>
                <a:gd name="T14" fmla="*/ 24 w 798"/>
                <a:gd name="T15" fmla="*/ 334 h 461"/>
                <a:gd name="T16" fmla="*/ 24 w 798"/>
                <a:gd name="T17" fmla="*/ 335 h 461"/>
                <a:gd name="T18" fmla="*/ 24 w 798"/>
                <a:gd name="T19" fmla="*/ 335 h 461"/>
                <a:gd name="T20" fmla="*/ 11 w 798"/>
                <a:gd name="T21" fmla="*/ 380 h 461"/>
                <a:gd name="T22" fmla="*/ 0 w 798"/>
                <a:gd name="T23" fmla="*/ 461 h 461"/>
                <a:gd name="T24" fmla="*/ 461 w 798"/>
                <a:gd name="T25" fmla="*/ 461 h 461"/>
                <a:gd name="T26" fmla="*/ 487 w 798"/>
                <a:gd name="T27" fmla="*/ 461 h 461"/>
                <a:gd name="T28" fmla="*/ 508 w 798"/>
                <a:gd name="T29" fmla="*/ 438 h 461"/>
                <a:gd name="T30" fmla="*/ 798 w 798"/>
                <a:gd name="T31" fmla="*/ 114 h 461"/>
                <a:gd name="T32" fmla="*/ 486 w 798"/>
                <a:gd name="T33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8" h="461">
                  <a:moveTo>
                    <a:pt x="486" y="0"/>
                  </a:moveTo>
                  <a:cubicBezTo>
                    <a:pt x="437" y="0"/>
                    <a:pt x="390" y="8"/>
                    <a:pt x="345" y="21"/>
                  </a:cubicBezTo>
                  <a:cubicBezTo>
                    <a:pt x="329" y="26"/>
                    <a:pt x="312" y="32"/>
                    <a:pt x="296" y="39"/>
                  </a:cubicBezTo>
                  <a:cubicBezTo>
                    <a:pt x="197" y="81"/>
                    <a:pt x="115" y="155"/>
                    <a:pt x="62" y="248"/>
                  </a:cubicBezTo>
                  <a:cubicBezTo>
                    <a:pt x="62" y="248"/>
                    <a:pt x="52" y="265"/>
                    <a:pt x="39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39" y="294"/>
                    <a:pt x="39" y="295"/>
                    <a:pt x="38" y="296"/>
                  </a:cubicBezTo>
                  <a:cubicBezTo>
                    <a:pt x="34" y="307"/>
                    <a:pt x="29" y="320"/>
                    <a:pt x="24" y="334"/>
                  </a:cubicBezTo>
                  <a:cubicBezTo>
                    <a:pt x="24" y="335"/>
                    <a:pt x="24" y="335"/>
                    <a:pt x="24" y="335"/>
                  </a:cubicBezTo>
                  <a:cubicBezTo>
                    <a:pt x="24" y="335"/>
                    <a:pt x="24" y="335"/>
                    <a:pt x="24" y="335"/>
                  </a:cubicBezTo>
                  <a:cubicBezTo>
                    <a:pt x="19" y="349"/>
                    <a:pt x="15" y="364"/>
                    <a:pt x="11" y="380"/>
                  </a:cubicBezTo>
                  <a:cubicBezTo>
                    <a:pt x="5" y="406"/>
                    <a:pt x="1" y="433"/>
                    <a:pt x="0" y="461"/>
                  </a:cubicBezTo>
                  <a:cubicBezTo>
                    <a:pt x="461" y="461"/>
                    <a:pt x="461" y="461"/>
                    <a:pt x="461" y="461"/>
                  </a:cubicBezTo>
                  <a:cubicBezTo>
                    <a:pt x="487" y="461"/>
                    <a:pt x="487" y="461"/>
                    <a:pt x="487" y="461"/>
                  </a:cubicBezTo>
                  <a:cubicBezTo>
                    <a:pt x="508" y="438"/>
                    <a:pt x="508" y="438"/>
                    <a:pt x="508" y="438"/>
                  </a:cubicBezTo>
                  <a:cubicBezTo>
                    <a:pt x="798" y="114"/>
                    <a:pt x="798" y="114"/>
                    <a:pt x="798" y="114"/>
                  </a:cubicBezTo>
                  <a:cubicBezTo>
                    <a:pt x="713" y="43"/>
                    <a:pt x="604" y="0"/>
                    <a:pt x="4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6205538" y="2408237"/>
              <a:ext cx="3124200" cy="1835150"/>
            </a:xfrm>
            <a:custGeom>
              <a:avLst/>
              <a:gdLst>
                <a:gd name="T0" fmla="*/ 501 w 833"/>
                <a:gd name="T1" fmla="*/ 0 h 489"/>
                <a:gd name="T2" fmla="*/ 356 w 833"/>
                <a:gd name="T3" fmla="*/ 22 h 489"/>
                <a:gd name="T4" fmla="*/ 306 w 833"/>
                <a:gd name="T5" fmla="*/ 40 h 489"/>
                <a:gd name="T6" fmla="*/ 77 w 833"/>
                <a:gd name="T7" fmla="*/ 262 h 489"/>
                <a:gd name="T8" fmla="*/ 42 w 833"/>
                <a:gd name="T9" fmla="*/ 302 h 489"/>
                <a:gd name="T10" fmla="*/ 54 w 833"/>
                <a:gd name="T11" fmla="*/ 294 h 489"/>
                <a:gd name="T12" fmla="*/ 45 w 833"/>
                <a:gd name="T13" fmla="*/ 294 h 489"/>
                <a:gd name="T14" fmla="*/ 41 w 833"/>
                <a:gd name="T15" fmla="*/ 304 h 489"/>
                <a:gd name="T16" fmla="*/ 40 w 833"/>
                <a:gd name="T17" fmla="*/ 305 h 489"/>
                <a:gd name="T18" fmla="*/ 40 w 833"/>
                <a:gd name="T19" fmla="*/ 305 h 489"/>
                <a:gd name="T20" fmla="*/ 39 w 833"/>
                <a:gd name="T21" fmla="*/ 348 h 489"/>
                <a:gd name="T22" fmla="*/ 26 w 833"/>
                <a:gd name="T23" fmla="*/ 344 h 489"/>
                <a:gd name="T24" fmla="*/ 39 w 833"/>
                <a:gd name="T25" fmla="*/ 363 h 489"/>
                <a:gd name="T26" fmla="*/ 26 w 833"/>
                <a:gd name="T27" fmla="*/ 344 h 489"/>
                <a:gd name="T28" fmla="*/ 13 w 833"/>
                <a:gd name="T29" fmla="*/ 391 h 489"/>
                <a:gd name="T30" fmla="*/ 0 w 833"/>
                <a:gd name="T31" fmla="*/ 489 h 489"/>
                <a:gd name="T32" fmla="*/ 508 w 833"/>
                <a:gd name="T33" fmla="*/ 489 h 489"/>
                <a:gd name="T34" fmla="*/ 833 w 833"/>
                <a:gd name="T35" fmla="*/ 126 h 489"/>
                <a:gd name="T36" fmla="*/ 501 w 833"/>
                <a:gd name="T37" fmla="*/ 0 h 489"/>
                <a:gd name="T38" fmla="*/ 501 w 833"/>
                <a:gd name="T39" fmla="*/ 0 h 489"/>
                <a:gd name="T40" fmla="*/ 501 w 833"/>
                <a:gd name="T41" fmla="*/ 28 h 489"/>
                <a:gd name="T42" fmla="*/ 804 w 833"/>
                <a:gd name="T43" fmla="*/ 138 h 489"/>
                <a:gd name="T44" fmla="*/ 802 w 833"/>
                <a:gd name="T45" fmla="*/ 118 h 489"/>
                <a:gd name="T46" fmla="*/ 496 w 833"/>
                <a:gd name="T47" fmla="*/ 461 h 489"/>
                <a:gd name="T48" fmla="*/ 15 w 833"/>
                <a:gd name="T49" fmla="*/ 461 h 489"/>
                <a:gd name="T50" fmla="*/ 29 w 833"/>
                <a:gd name="T51" fmla="*/ 476 h 489"/>
                <a:gd name="T52" fmla="*/ 40 w 833"/>
                <a:gd name="T53" fmla="*/ 397 h 489"/>
                <a:gd name="T54" fmla="*/ 52 w 833"/>
                <a:gd name="T55" fmla="*/ 353 h 489"/>
                <a:gd name="T56" fmla="*/ 39 w 833"/>
                <a:gd name="T57" fmla="*/ 335 h 489"/>
                <a:gd name="T58" fmla="*/ 52 w 833"/>
                <a:gd name="T59" fmla="*/ 354 h 489"/>
                <a:gd name="T60" fmla="*/ 52 w 833"/>
                <a:gd name="T61" fmla="*/ 353 h 489"/>
                <a:gd name="T62" fmla="*/ 66 w 833"/>
                <a:gd name="T63" fmla="*/ 316 h 489"/>
                <a:gd name="T64" fmla="*/ 66 w 833"/>
                <a:gd name="T65" fmla="*/ 315 h 489"/>
                <a:gd name="T66" fmla="*/ 67 w 833"/>
                <a:gd name="T67" fmla="*/ 313 h 489"/>
                <a:gd name="T68" fmla="*/ 66 w 833"/>
                <a:gd name="T69" fmla="*/ 312 h 489"/>
                <a:gd name="T70" fmla="*/ 67 w 833"/>
                <a:gd name="T71" fmla="*/ 313 h 489"/>
                <a:gd name="T72" fmla="*/ 67 w 833"/>
                <a:gd name="T73" fmla="*/ 313 h 489"/>
                <a:gd name="T74" fmla="*/ 54 w 833"/>
                <a:gd name="T75" fmla="*/ 322 h 489"/>
                <a:gd name="T76" fmla="*/ 64 w 833"/>
                <a:gd name="T77" fmla="*/ 322 h 489"/>
                <a:gd name="T78" fmla="*/ 83 w 833"/>
                <a:gd name="T79" fmla="*/ 281 h 489"/>
                <a:gd name="T80" fmla="*/ 89 w 833"/>
                <a:gd name="T81" fmla="*/ 270 h 489"/>
                <a:gd name="T82" fmla="*/ 89 w 833"/>
                <a:gd name="T83" fmla="*/ 269 h 489"/>
                <a:gd name="T84" fmla="*/ 85 w 833"/>
                <a:gd name="T85" fmla="*/ 266 h 489"/>
                <a:gd name="T86" fmla="*/ 89 w 833"/>
                <a:gd name="T87" fmla="*/ 269 h 489"/>
                <a:gd name="T88" fmla="*/ 89 w 833"/>
                <a:gd name="T89" fmla="*/ 269 h 489"/>
                <a:gd name="T90" fmla="*/ 89 w 833"/>
                <a:gd name="T91" fmla="*/ 269 h 489"/>
                <a:gd name="T92" fmla="*/ 317 w 833"/>
                <a:gd name="T93" fmla="*/ 65 h 489"/>
                <a:gd name="T94" fmla="*/ 365 w 833"/>
                <a:gd name="T95" fmla="*/ 48 h 489"/>
                <a:gd name="T96" fmla="*/ 501 w 833"/>
                <a:gd name="T97" fmla="*/ 28 h 489"/>
                <a:gd name="T98" fmla="*/ 501 w 833"/>
                <a:gd name="T99" fmla="*/ 1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489">
                  <a:moveTo>
                    <a:pt x="501" y="14"/>
                  </a:moveTo>
                  <a:cubicBezTo>
                    <a:pt x="501" y="0"/>
                    <a:pt x="501" y="0"/>
                    <a:pt x="501" y="0"/>
                  </a:cubicBezTo>
                  <a:cubicBezTo>
                    <a:pt x="451" y="0"/>
                    <a:pt x="402" y="8"/>
                    <a:pt x="356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39" y="27"/>
                    <a:pt x="322" y="33"/>
                    <a:pt x="306" y="40"/>
                  </a:cubicBezTo>
                  <a:cubicBezTo>
                    <a:pt x="306" y="40"/>
                    <a:pt x="306" y="40"/>
                    <a:pt x="306" y="40"/>
                  </a:cubicBezTo>
                  <a:cubicBezTo>
                    <a:pt x="204" y="83"/>
                    <a:pt x="119" y="159"/>
                    <a:pt x="65" y="255"/>
                  </a:cubicBezTo>
                  <a:cubicBezTo>
                    <a:pt x="77" y="262"/>
                    <a:pt x="77" y="262"/>
                    <a:pt x="77" y="262"/>
                  </a:cubicBezTo>
                  <a:cubicBezTo>
                    <a:pt x="65" y="255"/>
                    <a:pt x="65" y="255"/>
                    <a:pt x="65" y="255"/>
                  </a:cubicBezTo>
                  <a:cubicBezTo>
                    <a:pt x="65" y="255"/>
                    <a:pt x="54" y="273"/>
                    <a:pt x="42" y="302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294"/>
                    <a:pt x="54" y="294"/>
                    <a:pt x="54" y="294"/>
                  </a:cubicBezTo>
                  <a:cubicBezTo>
                    <a:pt x="54" y="294"/>
                    <a:pt x="54" y="294"/>
                    <a:pt x="54" y="294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41" y="302"/>
                    <a:pt x="41" y="302"/>
                    <a:pt x="41" y="302"/>
                  </a:cubicBezTo>
                  <a:cubicBezTo>
                    <a:pt x="41" y="303"/>
                    <a:pt x="41" y="304"/>
                    <a:pt x="41" y="304"/>
                  </a:cubicBezTo>
                  <a:cubicBezTo>
                    <a:pt x="40" y="305"/>
                    <a:pt x="40" y="305"/>
                    <a:pt x="40" y="305"/>
                  </a:cubicBezTo>
                  <a:cubicBezTo>
                    <a:pt x="40" y="305"/>
                    <a:pt x="40" y="305"/>
                    <a:pt x="40" y="305"/>
                  </a:cubicBezTo>
                  <a:cubicBezTo>
                    <a:pt x="53" y="310"/>
                    <a:pt x="53" y="310"/>
                    <a:pt x="53" y="310"/>
                  </a:cubicBezTo>
                  <a:cubicBezTo>
                    <a:pt x="40" y="305"/>
                    <a:pt x="40" y="305"/>
                    <a:pt x="40" y="305"/>
                  </a:cubicBezTo>
                  <a:cubicBezTo>
                    <a:pt x="36" y="316"/>
                    <a:pt x="31" y="329"/>
                    <a:pt x="26" y="344"/>
                  </a:cubicBezTo>
                  <a:cubicBezTo>
                    <a:pt x="39" y="348"/>
                    <a:pt x="39" y="348"/>
                    <a:pt x="39" y="348"/>
                  </a:cubicBezTo>
                  <a:cubicBezTo>
                    <a:pt x="26" y="343"/>
                    <a:pt x="26" y="343"/>
                    <a:pt x="26" y="343"/>
                  </a:cubicBezTo>
                  <a:cubicBezTo>
                    <a:pt x="26" y="344"/>
                    <a:pt x="26" y="344"/>
                    <a:pt x="26" y="344"/>
                  </a:cubicBezTo>
                  <a:cubicBezTo>
                    <a:pt x="18" y="363"/>
                    <a:pt x="18" y="363"/>
                    <a:pt x="18" y="363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9" y="349"/>
                    <a:pt x="39" y="349"/>
                    <a:pt x="39" y="349"/>
                  </a:cubicBezTo>
                  <a:cubicBezTo>
                    <a:pt x="26" y="344"/>
                    <a:pt x="26" y="344"/>
                    <a:pt x="26" y="344"/>
                  </a:cubicBezTo>
                  <a:cubicBezTo>
                    <a:pt x="21" y="359"/>
                    <a:pt x="16" y="374"/>
                    <a:pt x="13" y="391"/>
                  </a:cubicBezTo>
                  <a:cubicBezTo>
                    <a:pt x="13" y="391"/>
                    <a:pt x="13" y="391"/>
                    <a:pt x="13" y="391"/>
                  </a:cubicBezTo>
                  <a:cubicBezTo>
                    <a:pt x="7" y="418"/>
                    <a:pt x="3" y="446"/>
                    <a:pt x="1" y="474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476" y="489"/>
                    <a:pt x="476" y="489"/>
                    <a:pt x="476" y="489"/>
                  </a:cubicBezTo>
                  <a:cubicBezTo>
                    <a:pt x="508" y="489"/>
                    <a:pt x="508" y="489"/>
                    <a:pt x="508" y="489"/>
                  </a:cubicBezTo>
                  <a:cubicBezTo>
                    <a:pt x="533" y="461"/>
                    <a:pt x="533" y="461"/>
                    <a:pt x="533" y="461"/>
                  </a:cubicBezTo>
                  <a:cubicBezTo>
                    <a:pt x="833" y="126"/>
                    <a:pt x="833" y="126"/>
                    <a:pt x="833" y="126"/>
                  </a:cubicBezTo>
                  <a:cubicBezTo>
                    <a:pt x="822" y="117"/>
                    <a:pt x="822" y="117"/>
                    <a:pt x="822" y="117"/>
                  </a:cubicBezTo>
                  <a:cubicBezTo>
                    <a:pt x="735" y="44"/>
                    <a:pt x="623" y="0"/>
                    <a:pt x="501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1" y="14"/>
                    <a:pt x="501" y="14"/>
                    <a:pt x="501" y="14"/>
                  </a:cubicBezTo>
                  <a:cubicBezTo>
                    <a:pt x="501" y="28"/>
                    <a:pt x="501" y="28"/>
                    <a:pt x="501" y="28"/>
                  </a:cubicBezTo>
                  <a:cubicBezTo>
                    <a:pt x="501" y="28"/>
                    <a:pt x="501" y="28"/>
                    <a:pt x="501" y="28"/>
                  </a:cubicBezTo>
                  <a:cubicBezTo>
                    <a:pt x="616" y="28"/>
                    <a:pt x="722" y="70"/>
                    <a:pt x="804" y="138"/>
                  </a:cubicBezTo>
                  <a:cubicBezTo>
                    <a:pt x="813" y="128"/>
                    <a:pt x="813" y="128"/>
                    <a:pt x="813" y="128"/>
                  </a:cubicBezTo>
                  <a:cubicBezTo>
                    <a:pt x="802" y="118"/>
                    <a:pt x="802" y="118"/>
                    <a:pt x="802" y="118"/>
                  </a:cubicBezTo>
                  <a:cubicBezTo>
                    <a:pt x="512" y="442"/>
                    <a:pt x="512" y="442"/>
                    <a:pt x="512" y="442"/>
                  </a:cubicBezTo>
                  <a:cubicBezTo>
                    <a:pt x="496" y="461"/>
                    <a:pt x="496" y="461"/>
                    <a:pt x="496" y="461"/>
                  </a:cubicBezTo>
                  <a:cubicBezTo>
                    <a:pt x="476" y="461"/>
                    <a:pt x="476" y="461"/>
                    <a:pt x="476" y="461"/>
                  </a:cubicBezTo>
                  <a:cubicBezTo>
                    <a:pt x="15" y="461"/>
                    <a:pt x="15" y="461"/>
                    <a:pt x="15" y="461"/>
                  </a:cubicBezTo>
                  <a:cubicBezTo>
                    <a:pt x="15" y="475"/>
                    <a:pt x="15" y="475"/>
                    <a:pt x="15" y="475"/>
                  </a:cubicBezTo>
                  <a:cubicBezTo>
                    <a:pt x="29" y="476"/>
                    <a:pt x="29" y="476"/>
                    <a:pt x="29" y="476"/>
                  </a:cubicBezTo>
                  <a:cubicBezTo>
                    <a:pt x="30" y="449"/>
                    <a:pt x="34" y="423"/>
                    <a:pt x="40" y="397"/>
                  </a:cubicBezTo>
                  <a:cubicBezTo>
                    <a:pt x="40" y="397"/>
                    <a:pt x="40" y="397"/>
                    <a:pt x="40" y="397"/>
                  </a:cubicBezTo>
                  <a:cubicBezTo>
                    <a:pt x="40" y="397"/>
                    <a:pt x="40" y="397"/>
                    <a:pt x="40" y="397"/>
                  </a:cubicBezTo>
                  <a:cubicBezTo>
                    <a:pt x="43" y="381"/>
                    <a:pt x="48" y="367"/>
                    <a:pt x="52" y="353"/>
                  </a:cubicBezTo>
                  <a:cubicBezTo>
                    <a:pt x="58" y="335"/>
                    <a:pt x="58" y="335"/>
                    <a:pt x="58" y="335"/>
                  </a:cubicBezTo>
                  <a:cubicBezTo>
                    <a:pt x="39" y="335"/>
                    <a:pt x="39" y="335"/>
                    <a:pt x="39" y="335"/>
                  </a:cubicBezTo>
                  <a:cubicBezTo>
                    <a:pt x="39" y="349"/>
                    <a:pt x="39" y="349"/>
                    <a:pt x="39" y="349"/>
                  </a:cubicBezTo>
                  <a:cubicBezTo>
                    <a:pt x="52" y="354"/>
                    <a:pt x="52" y="354"/>
                    <a:pt x="52" y="354"/>
                  </a:cubicBezTo>
                  <a:cubicBezTo>
                    <a:pt x="52" y="354"/>
                    <a:pt x="52" y="354"/>
                    <a:pt x="52" y="354"/>
                  </a:cubicBezTo>
                  <a:cubicBezTo>
                    <a:pt x="52" y="353"/>
                    <a:pt x="52" y="353"/>
                    <a:pt x="52" y="353"/>
                  </a:cubicBezTo>
                  <a:cubicBezTo>
                    <a:pt x="52" y="353"/>
                    <a:pt x="52" y="353"/>
                    <a:pt x="52" y="353"/>
                  </a:cubicBezTo>
                  <a:cubicBezTo>
                    <a:pt x="57" y="339"/>
                    <a:pt x="62" y="326"/>
                    <a:pt x="66" y="316"/>
                  </a:cubicBezTo>
                  <a:cubicBezTo>
                    <a:pt x="66" y="315"/>
                    <a:pt x="66" y="315"/>
                    <a:pt x="66" y="315"/>
                  </a:cubicBezTo>
                  <a:cubicBezTo>
                    <a:pt x="66" y="315"/>
                    <a:pt x="66" y="315"/>
                    <a:pt x="66" y="315"/>
                  </a:cubicBezTo>
                  <a:cubicBezTo>
                    <a:pt x="67" y="314"/>
                    <a:pt x="67" y="314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6" y="312"/>
                    <a:pt x="66" y="312"/>
                    <a:pt x="66" y="312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6" y="312"/>
                    <a:pt x="66" y="312"/>
                    <a:pt x="66" y="312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322"/>
                    <a:pt x="54" y="322"/>
                    <a:pt x="54" y="322"/>
                  </a:cubicBezTo>
                  <a:cubicBezTo>
                    <a:pt x="54" y="322"/>
                    <a:pt x="54" y="322"/>
                    <a:pt x="54" y="322"/>
                  </a:cubicBezTo>
                  <a:cubicBezTo>
                    <a:pt x="64" y="322"/>
                    <a:pt x="64" y="322"/>
                    <a:pt x="64" y="322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73" y="299"/>
                    <a:pt x="79" y="288"/>
                    <a:pt x="83" y="281"/>
                  </a:cubicBezTo>
                  <a:cubicBezTo>
                    <a:pt x="85" y="277"/>
                    <a:pt x="86" y="274"/>
                    <a:pt x="88" y="272"/>
                  </a:cubicBezTo>
                  <a:cubicBezTo>
                    <a:pt x="88" y="271"/>
                    <a:pt x="89" y="270"/>
                    <a:pt x="89" y="270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141" y="178"/>
                    <a:pt x="220" y="106"/>
                    <a:pt x="317" y="65"/>
                  </a:cubicBezTo>
                  <a:cubicBezTo>
                    <a:pt x="317" y="65"/>
                    <a:pt x="317" y="65"/>
                    <a:pt x="317" y="65"/>
                  </a:cubicBezTo>
                  <a:cubicBezTo>
                    <a:pt x="332" y="59"/>
                    <a:pt x="348" y="53"/>
                    <a:pt x="364" y="48"/>
                  </a:cubicBezTo>
                  <a:cubicBezTo>
                    <a:pt x="365" y="48"/>
                    <a:pt x="365" y="48"/>
                    <a:pt x="365" y="48"/>
                  </a:cubicBezTo>
                  <a:cubicBezTo>
                    <a:pt x="408" y="35"/>
                    <a:pt x="453" y="28"/>
                    <a:pt x="501" y="28"/>
                  </a:cubicBezTo>
                  <a:cubicBezTo>
                    <a:pt x="501" y="28"/>
                    <a:pt x="501" y="28"/>
                    <a:pt x="501" y="28"/>
                  </a:cubicBezTo>
                  <a:cubicBezTo>
                    <a:pt x="501" y="28"/>
                    <a:pt x="501" y="28"/>
                    <a:pt x="501" y="28"/>
                  </a:cubicBezTo>
                  <a:lnTo>
                    <a:pt x="501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8283575" y="4375150"/>
              <a:ext cx="1660525" cy="1622425"/>
            </a:xfrm>
            <a:custGeom>
              <a:avLst/>
              <a:gdLst>
                <a:gd name="T0" fmla="*/ 8 w 443"/>
                <a:gd name="T1" fmla="*/ 20 h 432"/>
                <a:gd name="T2" fmla="*/ 168 w 443"/>
                <a:gd name="T3" fmla="*/ 432 h 432"/>
                <a:gd name="T4" fmla="*/ 443 w 443"/>
                <a:gd name="T5" fmla="*/ 20 h 432"/>
                <a:gd name="T6" fmla="*/ 443 w 443"/>
                <a:gd name="T7" fmla="*/ 0 h 432"/>
                <a:gd name="T8" fmla="*/ 0 w 443"/>
                <a:gd name="T9" fmla="*/ 0 h 432"/>
                <a:gd name="T10" fmla="*/ 8 w 443"/>
                <a:gd name="T11" fmla="*/ 2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432">
                  <a:moveTo>
                    <a:pt x="8" y="20"/>
                  </a:moveTo>
                  <a:cubicBezTo>
                    <a:pt x="168" y="432"/>
                    <a:pt x="168" y="432"/>
                    <a:pt x="168" y="432"/>
                  </a:cubicBezTo>
                  <a:cubicBezTo>
                    <a:pt x="324" y="357"/>
                    <a:pt x="433" y="202"/>
                    <a:pt x="443" y="20"/>
                  </a:cubicBezTo>
                  <a:cubicBezTo>
                    <a:pt x="443" y="13"/>
                    <a:pt x="443" y="7"/>
                    <a:pt x="44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2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8207375" y="4322763"/>
              <a:ext cx="1789113" cy="1746250"/>
            </a:xfrm>
            <a:custGeom>
              <a:avLst/>
              <a:gdLst>
                <a:gd name="T0" fmla="*/ 28 w 477"/>
                <a:gd name="T1" fmla="*/ 34 h 465"/>
                <a:gd name="T2" fmla="*/ 15 w 477"/>
                <a:gd name="T3" fmla="*/ 39 h 465"/>
                <a:gd name="T4" fmla="*/ 181 w 477"/>
                <a:gd name="T5" fmla="*/ 465 h 465"/>
                <a:gd name="T6" fmla="*/ 194 w 477"/>
                <a:gd name="T7" fmla="*/ 459 h 465"/>
                <a:gd name="T8" fmla="*/ 392 w 477"/>
                <a:gd name="T9" fmla="*/ 288 h 465"/>
                <a:gd name="T10" fmla="*/ 477 w 477"/>
                <a:gd name="T11" fmla="*/ 35 h 465"/>
                <a:gd name="T12" fmla="*/ 477 w 477"/>
                <a:gd name="T13" fmla="*/ 35 h 465"/>
                <a:gd name="T14" fmla="*/ 477 w 477"/>
                <a:gd name="T15" fmla="*/ 14 h 465"/>
                <a:gd name="T16" fmla="*/ 477 w 477"/>
                <a:gd name="T17" fmla="*/ 0 h 465"/>
                <a:gd name="T18" fmla="*/ 0 w 477"/>
                <a:gd name="T19" fmla="*/ 0 h 465"/>
                <a:gd name="T20" fmla="*/ 15 w 477"/>
                <a:gd name="T21" fmla="*/ 39 h 465"/>
                <a:gd name="T22" fmla="*/ 15 w 477"/>
                <a:gd name="T23" fmla="*/ 39 h 465"/>
                <a:gd name="T24" fmla="*/ 28 w 477"/>
                <a:gd name="T25" fmla="*/ 34 h 465"/>
                <a:gd name="T26" fmla="*/ 41 w 477"/>
                <a:gd name="T27" fmla="*/ 29 h 465"/>
                <a:gd name="T28" fmla="*/ 41 w 477"/>
                <a:gd name="T29" fmla="*/ 28 h 465"/>
                <a:gd name="T30" fmla="*/ 463 w 477"/>
                <a:gd name="T31" fmla="*/ 28 h 465"/>
                <a:gd name="T32" fmla="*/ 463 w 477"/>
                <a:gd name="T33" fmla="*/ 14 h 465"/>
                <a:gd name="T34" fmla="*/ 449 w 477"/>
                <a:gd name="T35" fmla="*/ 14 h 465"/>
                <a:gd name="T36" fmla="*/ 449 w 477"/>
                <a:gd name="T37" fmla="*/ 33 h 465"/>
                <a:gd name="T38" fmla="*/ 449 w 477"/>
                <a:gd name="T39" fmla="*/ 33 h 465"/>
                <a:gd name="T40" fmla="*/ 369 w 477"/>
                <a:gd name="T41" fmla="*/ 272 h 465"/>
                <a:gd name="T42" fmla="*/ 182 w 477"/>
                <a:gd name="T43" fmla="*/ 434 h 465"/>
                <a:gd name="T44" fmla="*/ 188 w 477"/>
                <a:gd name="T45" fmla="*/ 446 h 465"/>
                <a:gd name="T46" fmla="*/ 201 w 477"/>
                <a:gd name="T47" fmla="*/ 441 h 465"/>
                <a:gd name="T48" fmla="*/ 41 w 477"/>
                <a:gd name="T49" fmla="*/ 29 h 465"/>
                <a:gd name="T50" fmla="*/ 41 w 477"/>
                <a:gd name="T51" fmla="*/ 29 h 465"/>
                <a:gd name="T52" fmla="*/ 28 w 477"/>
                <a:gd name="T53" fmla="*/ 3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7" h="465">
                  <a:moveTo>
                    <a:pt x="28" y="34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81" y="465"/>
                    <a:pt x="181" y="465"/>
                    <a:pt x="181" y="465"/>
                  </a:cubicBezTo>
                  <a:cubicBezTo>
                    <a:pt x="194" y="459"/>
                    <a:pt x="194" y="459"/>
                    <a:pt x="194" y="459"/>
                  </a:cubicBezTo>
                  <a:cubicBezTo>
                    <a:pt x="274" y="420"/>
                    <a:pt x="342" y="361"/>
                    <a:pt x="392" y="288"/>
                  </a:cubicBezTo>
                  <a:cubicBezTo>
                    <a:pt x="441" y="215"/>
                    <a:pt x="472" y="128"/>
                    <a:pt x="477" y="35"/>
                  </a:cubicBezTo>
                  <a:cubicBezTo>
                    <a:pt x="477" y="35"/>
                    <a:pt x="477" y="35"/>
                    <a:pt x="477" y="35"/>
                  </a:cubicBezTo>
                  <a:cubicBezTo>
                    <a:pt x="477" y="28"/>
                    <a:pt x="477" y="21"/>
                    <a:pt x="477" y="14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3" y="28"/>
                    <a:pt x="463" y="28"/>
                    <a:pt x="463" y="28"/>
                  </a:cubicBezTo>
                  <a:cubicBezTo>
                    <a:pt x="463" y="14"/>
                    <a:pt x="463" y="14"/>
                    <a:pt x="463" y="14"/>
                  </a:cubicBezTo>
                  <a:cubicBezTo>
                    <a:pt x="449" y="14"/>
                    <a:pt x="449" y="14"/>
                    <a:pt x="449" y="14"/>
                  </a:cubicBezTo>
                  <a:cubicBezTo>
                    <a:pt x="449" y="20"/>
                    <a:pt x="449" y="27"/>
                    <a:pt x="449" y="33"/>
                  </a:cubicBezTo>
                  <a:cubicBezTo>
                    <a:pt x="449" y="33"/>
                    <a:pt x="449" y="33"/>
                    <a:pt x="449" y="33"/>
                  </a:cubicBezTo>
                  <a:cubicBezTo>
                    <a:pt x="444" y="122"/>
                    <a:pt x="415" y="204"/>
                    <a:pt x="369" y="272"/>
                  </a:cubicBezTo>
                  <a:cubicBezTo>
                    <a:pt x="322" y="341"/>
                    <a:pt x="258" y="397"/>
                    <a:pt x="182" y="434"/>
                  </a:cubicBezTo>
                  <a:cubicBezTo>
                    <a:pt x="188" y="446"/>
                    <a:pt x="188" y="446"/>
                    <a:pt x="188" y="446"/>
                  </a:cubicBezTo>
                  <a:cubicBezTo>
                    <a:pt x="201" y="441"/>
                    <a:pt x="201" y="441"/>
                    <a:pt x="201" y="441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8631238" y="2820987"/>
              <a:ext cx="1654175" cy="1250950"/>
            </a:xfrm>
            <a:custGeom>
              <a:avLst/>
              <a:gdLst>
                <a:gd name="T0" fmla="*/ 316 w 441"/>
                <a:gd name="T1" fmla="*/ 0 h 333"/>
                <a:gd name="T2" fmla="*/ 28 w 441"/>
                <a:gd name="T3" fmla="*/ 303 h 333"/>
                <a:gd name="T4" fmla="*/ 0 w 441"/>
                <a:gd name="T5" fmla="*/ 333 h 333"/>
                <a:gd name="T6" fmla="*/ 441 w 441"/>
                <a:gd name="T7" fmla="*/ 295 h 333"/>
                <a:gd name="T8" fmla="*/ 316 w 441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3">
                  <a:moveTo>
                    <a:pt x="316" y="0"/>
                  </a:moveTo>
                  <a:cubicBezTo>
                    <a:pt x="28" y="303"/>
                    <a:pt x="28" y="303"/>
                    <a:pt x="28" y="303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441" y="295"/>
                    <a:pt x="441" y="295"/>
                    <a:pt x="441" y="295"/>
                  </a:cubicBezTo>
                  <a:cubicBezTo>
                    <a:pt x="434" y="182"/>
                    <a:pt x="388" y="80"/>
                    <a:pt x="31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8496300" y="2746375"/>
              <a:ext cx="1846263" cy="1389063"/>
            </a:xfrm>
            <a:custGeom>
              <a:avLst/>
              <a:gdLst>
                <a:gd name="T0" fmla="*/ 352 w 492"/>
                <a:gd name="T1" fmla="*/ 20 h 370"/>
                <a:gd name="T2" fmla="*/ 342 w 492"/>
                <a:gd name="T3" fmla="*/ 11 h 370"/>
                <a:gd name="T4" fmla="*/ 54 w 492"/>
                <a:gd name="T5" fmla="*/ 313 h 370"/>
                <a:gd name="T6" fmla="*/ 0 w 492"/>
                <a:gd name="T7" fmla="*/ 370 h 370"/>
                <a:gd name="T8" fmla="*/ 492 w 492"/>
                <a:gd name="T9" fmla="*/ 328 h 370"/>
                <a:gd name="T10" fmla="*/ 491 w 492"/>
                <a:gd name="T11" fmla="*/ 314 h 370"/>
                <a:gd name="T12" fmla="*/ 363 w 492"/>
                <a:gd name="T13" fmla="*/ 11 h 370"/>
                <a:gd name="T14" fmla="*/ 353 w 492"/>
                <a:gd name="T15" fmla="*/ 0 h 370"/>
                <a:gd name="T16" fmla="*/ 342 w 492"/>
                <a:gd name="T17" fmla="*/ 11 h 370"/>
                <a:gd name="T18" fmla="*/ 352 w 492"/>
                <a:gd name="T19" fmla="*/ 20 h 370"/>
                <a:gd name="T20" fmla="*/ 342 w 492"/>
                <a:gd name="T21" fmla="*/ 30 h 370"/>
                <a:gd name="T22" fmla="*/ 463 w 492"/>
                <a:gd name="T23" fmla="*/ 316 h 370"/>
                <a:gd name="T24" fmla="*/ 477 w 492"/>
                <a:gd name="T25" fmla="*/ 315 h 370"/>
                <a:gd name="T26" fmla="*/ 476 w 492"/>
                <a:gd name="T27" fmla="*/ 301 h 370"/>
                <a:gd name="T28" fmla="*/ 71 w 492"/>
                <a:gd name="T29" fmla="*/ 336 h 370"/>
                <a:gd name="T30" fmla="*/ 74 w 492"/>
                <a:gd name="T31" fmla="*/ 333 h 370"/>
                <a:gd name="T32" fmla="*/ 74 w 492"/>
                <a:gd name="T33" fmla="*/ 333 h 370"/>
                <a:gd name="T34" fmla="*/ 362 w 492"/>
                <a:gd name="T35" fmla="*/ 30 h 370"/>
                <a:gd name="T36" fmla="*/ 352 w 492"/>
                <a:gd name="T37" fmla="*/ 20 h 370"/>
                <a:gd name="T38" fmla="*/ 342 w 492"/>
                <a:gd name="T39" fmla="*/ 30 h 370"/>
                <a:gd name="T40" fmla="*/ 352 w 492"/>
                <a:gd name="T41" fmla="*/ 2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2" h="370">
                  <a:moveTo>
                    <a:pt x="352" y="20"/>
                  </a:moveTo>
                  <a:cubicBezTo>
                    <a:pt x="342" y="11"/>
                    <a:pt x="342" y="11"/>
                    <a:pt x="342" y="11"/>
                  </a:cubicBezTo>
                  <a:cubicBezTo>
                    <a:pt x="54" y="313"/>
                    <a:pt x="54" y="313"/>
                    <a:pt x="54" y="313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492" y="328"/>
                    <a:pt x="492" y="328"/>
                    <a:pt x="492" y="328"/>
                  </a:cubicBezTo>
                  <a:cubicBezTo>
                    <a:pt x="491" y="314"/>
                    <a:pt x="491" y="314"/>
                    <a:pt x="491" y="314"/>
                  </a:cubicBezTo>
                  <a:cubicBezTo>
                    <a:pt x="483" y="198"/>
                    <a:pt x="437" y="92"/>
                    <a:pt x="363" y="11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342" y="11"/>
                    <a:pt x="342" y="11"/>
                    <a:pt x="342" y="11"/>
                  </a:cubicBezTo>
                  <a:cubicBezTo>
                    <a:pt x="352" y="20"/>
                    <a:pt x="352" y="20"/>
                    <a:pt x="352" y="20"/>
                  </a:cubicBezTo>
                  <a:cubicBezTo>
                    <a:pt x="342" y="30"/>
                    <a:pt x="342" y="30"/>
                    <a:pt x="342" y="30"/>
                  </a:cubicBezTo>
                  <a:cubicBezTo>
                    <a:pt x="412" y="107"/>
                    <a:pt x="456" y="207"/>
                    <a:pt x="463" y="316"/>
                  </a:cubicBezTo>
                  <a:cubicBezTo>
                    <a:pt x="477" y="315"/>
                    <a:pt x="477" y="315"/>
                    <a:pt x="477" y="315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71" y="336"/>
                    <a:pt x="71" y="336"/>
                    <a:pt x="71" y="336"/>
                  </a:cubicBezTo>
                  <a:cubicBezTo>
                    <a:pt x="74" y="333"/>
                    <a:pt x="74" y="333"/>
                    <a:pt x="74" y="333"/>
                  </a:cubicBezTo>
                  <a:cubicBezTo>
                    <a:pt x="74" y="333"/>
                    <a:pt x="74" y="333"/>
                    <a:pt x="74" y="333"/>
                  </a:cubicBezTo>
                  <a:cubicBezTo>
                    <a:pt x="362" y="30"/>
                    <a:pt x="362" y="30"/>
                    <a:pt x="362" y="30"/>
                  </a:cubicBezTo>
                  <a:cubicBezTo>
                    <a:pt x="352" y="20"/>
                    <a:pt x="352" y="20"/>
                    <a:pt x="352" y="20"/>
                  </a:cubicBezTo>
                  <a:cubicBezTo>
                    <a:pt x="342" y="30"/>
                    <a:pt x="342" y="30"/>
                    <a:pt x="342" y="30"/>
                  </a:cubicBezTo>
                  <a:lnTo>
                    <a:pt x="35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19408775" y="1277937"/>
            <a:ext cx="6096000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10348851" y="2765948"/>
            <a:ext cx="969455" cy="949766"/>
            <a:chOff x="10631254" y="-1713922"/>
            <a:chExt cx="1436915" cy="1676956"/>
          </a:xfrm>
        </p:grpSpPr>
        <p:sp>
          <p:nvSpPr>
            <p:cNvPr id="64" name="Freeform 37"/>
            <p:cNvSpPr>
              <a:spLocks/>
            </p:cNvSpPr>
            <p:nvPr/>
          </p:nvSpPr>
          <p:spPr bwMode="auto">
            <a:xfrm>
              <a:off x="11449080" y="-1424055"/>
              <a:ext cx="341034" cy="344313"/>
            </a:xfrm>
            <a:custGeom>
              <a:avLst/>
              <a:gdLst>
                <a:gd name="T0" fmla="*/ 0 w 520"/>
                <a:gd name="T1" fmla="*/ 350 h 525"/>
                <a:gd name="T2" fmla="*/ 38 w 520"/>
                <a:gd name="T3" fmla="*/ 336 h 525"/>
                <a:gd name="T4" fmla="*/ 520 w 520"/>
                <a:gd name="T5" fmla="*/ 0 h 525"/>
                <a:gd name="T6" fmla="*/ 166 w 520"/>
                <a:gd name="T7" fmla="*/ 525 h 525"/>
                <a:gd name="T8" fmla="*/ 0 w 520"/>
                <a:gd name="T9" fmla="*/ 360 h 525"/>
                <a:gd name="T10" fmla="*/ 0 w 520"/>
                <a:gd name="T11" fmla="*/ 35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525">
                  <a:moveTo>
                    <a:pt x="0" y="350"/>
                  </a:moveTo>
                  <a:lnTo>
                    <a:pt x="38" y="336"/>
                  </a:lnTo>
                  <a:lnTo>
                    <a:pt x="520" y="0"/>
                  </a:lnTo>
                  <a:lnTo>
                    <a:pt x="166" y="525"/>
                  </a:lnTo>
                  <a:lnTo>
                    <a:pt x="0" y="360"/>
                  </a:lnTo>
                  <a:lnTo>
                    <a:pt x="0" y="350"/>
                  </a:lnTo>
                  <a:close/>
                </a:path>
              </a:pathLst>
            </a:custGeom>
            <a:no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/>
            </p:cNvSpPr>
            <p:nvPr/>
          </p:nvSpPr>
          <p:spPr bwMode="auto">
            <a:xfrm>
              <a:off x="11441555" y="-1536032"/>
              <a:ext cx="446624" cy="462362"/>
            </a:xfrm>
            <a:custGeom>
              <a:avLst/>
              <a:gdLst>
                <a:gd name="T0" fmla="*/ 33 w 681"/>
                <a:gd name="T1" fmla="*/ 478 h 705"/>
                <a:gd name="T2" fmla="*/ 45 w 681"/>
                <a:gd name="T3" fmla="*/ 509 h 705"/>
                <a:gd name="T4" fmla="*/ 88 w 681"/>
                <a:gd name="T5" fmla="*/ 492 h 705"/>
                <a:gd name="T6" fmla="*/ 428 w 681"/>
                <a:gd name="T7" fmla="*/ 256 h 705"/>
                <a:gd name="T8" fmla="*/ 194 w 681"/>
                <a:gd name="T9" fmla="*/ 601 h 705"/>
                <a:gd name="T10" fmla="*/ 57 w 681"/>
                <a:gd name="T11" fmla="*/ 464 h 705"/>
                <a:gd name="T12" fmla="*/ 33 w 681"/>
                <a:gd name="T13" fmla="*/ 488 h 705"/>
                <a:gd name="T14" fmla="*/ 66 w 681"/>
                <a:gd name="T15" fmla="*/ 488 h 705"/>
                <a:gd name="T16" fmla="*/ 66 w 681"/>
                <a:gd name="T17" fmla="*/ 478 h 705"/>
                <a:gd name="T18" fmla="*/ 33 w 681"/>
                <a:gd name="T19" fmla="*/ 478 h 705"/>
                <a:gd name="T20" fmla="*/ 45 w 681"/>
                <a:gd name="T21" fmla="*/ 509 h 705"/>
                <a:gd name="T22" fmla="*/ 33 w 681"/>
                <a:gd name="T23" fmla="*/ 478 h 705"/>
                <a:gd name="T24" fmla="*/ 0 w 681"/>
                <a:gd name="T25" fmla="*/ 478 h 705"/>
                <a:gd name="T26" fmla="*/ 0 w 681"/>
                <a:gd name="T27" fmla="*/ 488 h 705"/>
                <a:gd name="T28" fmla="*/ 0 w 681"/>
                <a:gd name="T29" fmla="*/ 502 h 705"/>
                <a:gd name="T30" fmla="*/ 203 w 681"/>
                <a:gd name="T31" fmla="*/ 705 h 705"/>
                <a:gd name="T32" fmla="*/ 681 w 681"/>
                <a:gd name="T33" fmla="*/ 0 h 705"/>
                <a:gd name="T34" fmla="*/ 55 w 681"/>
                <a:gd name="T35" fmla="*/ 436 h 705"/>
                <a:gd name="T36" fmla="*/ 0 w 681"/>
                <a:gd name="T37" fmla="*/ 457 h 705"/>
                <a:gd name="T38" fmla="*/ 0 w 681"/>
                <a:gd name="T39" fmla="*/ 478 h 705"/>
                <a:gd name="T40" fmla="*/ 33 w 681"/>
                <a:gd name="T41" fmla="*/ 478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1" h="705">
                  <a:moveTo>
                    <a:pt x="33" y="478"/>
                  </a:moveTo>
                  <a:lnTo>
                    <a:pt x="45" y="509"/>
                  </a:lnTo>
                  <a:lnTo>
                    <a:pt x="88" y="492"/>
                  </a:lnTo>
                  <a:lnTo>
                    <a:pt x="428" y="256"/>
                  </a:lnTo>
                  <a:lnTo>
                    <a:pt x="194" y="601"/>
                  </a:lnTo>
                  <a:lnTo>
                    <a:pt x="57" y="464"/>
                  </a:lnTo>
                  <a:lnTo>
                    <a:pt x="33" y="488"/>
                  </a:lnTo>
                  <a:lnTo>
                    <a:pt x="66" y="488"/>
                  </a:lnTo>
                  <a:lnTo>
                    <a:pt x="66" y="478"/>
                  </a:lnTo>
                  <a:lnTo>
                    <a:pt x="33" y="478"/>
                  </a:lnTo>
                  <a:lnTo>
                    <a:pt x="45" y="509"/>
                  </a:lnTo>
                  <a:lnTo>
                    <a:pt x="33" y="478"/>
                  </a:lnTo>
                  <a:lnTo>
                    <a:pt x="0" y="478"/>
                  </a:lnTo>
                  <a:lnTo>
                    <a:pt x="0" y="488"/>
                  </a:lnTo>
                  <a:lnTo>
                    <a:pt x="0" y="502"/>
                  </a:lnTo>
                  <a:lnTo>
                    <a:pt x="203" y="705"/>
                  </a:lnTo>
                  <a:lnTo>
                    <a:pt x="681" y="0"/>
                  </a:lnTo>
                  <a:lnTo>
                    <a:pt x="55" y="436"/>
                  </a:lnTo>
                  <a:lnTo>
                    <a:pt x="0" y="457"/>
                  </a:lnTo>
                  <a:lnTo>
                    <a:pt x="0" y="478"/>
                  </a:lnTo>
                  <a:lnTo>
                    <a:pt x="33" y="478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/>
            </p:cNvSpPr>
            <p:nvPr/>
          </p:nvSpPr>
          <p:spPr bwMode="auto">
            <a:xfrm>
              <a:off x="10648306" y="-1594572"/>
              <a:ext cx="1286092" cy="1253299"/>
            </a:xfrm>
            <a:custGeom>
              <a:avLst/>
              <a:gdLst>
                <a:gd name="T0" fmla="*/ 281 w 830"/>
                <a:gd name="T1" fmla="*/ 0 h 808"/>
                <a:gd name="T2" fmla="*/ 830 w 830"/>
                <a:gd name="T3" fmla="*/ 550 h 808"/>
                <a:gd name="T4" fmla="*/ 281 w 830"/>
                <a:gd name="T5" fmla="*/ 550 h 808"/>
                <a:gd name="T6" fmla="*/ 281 w 830"/>
                <a:gd name="T7" fmla="*/ 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0" h="808">
                  <a:moveTo>
                    <a:pt x="281" y="0"/>
                  </a:moveTo>
                  <a:cubicBezTo>
                    <a:pt x="830" y="550"/>
                    <a:pt x="830" y="550"/>
                    <a:pt x="830" y="550"/>
                  </a:cubicBezTo>
                  <a:cubicBezTo>
                    <a:pt x="830" y="550"/>
                    <a:pt x="562" y="808"/>
                    <a:pt x="281" y="550"/>
                  </a:cubicBezTo>
                  <a:cubicBezTo>
                    <a:pt x="0" y="291"/>
                    <a:pt x="281" y="0"/>
                    <a:pt x="281" y="0"/>
                  </a:cubicBezTo>
                  <a:close/>
                </a:path>
              </a:pathLst>
            </a:custGeom>
            <a:no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10868010" y="-1626052"/>
              <a:ext cx="1097212" cy="1083438"/>
            </a:xfrm>
            <a:custGeom>
              <a:avLst/>
              <a:gdLst>
                <a:gd name="T0" fmla="*/ 139 w 708"/>
                <a:gd name="T1" fmla="*/ 20 h 698"/>
                <a:gd name="T2" fmla="*/ 129 w 708"/>
                <a:gd name="T3" fmla="*/ 30 h 698"/>
                <a:gd name="T4" fmla="*/ 678 w 708"/>
                <a:gd name="T5" fmla="*/ 579 h 698"/>
                <a:gd name="T6" fmla="*/ 688 w 708"/>
                <a:gd name="T7" fmla="*/ 570 h 698"/>
                <a:gd name="T8" fmla="*/ 679 w 708"/>
                <a:gd name="T9" fmla="*/ 559 h 698"/>
                <a:gd name="T10" fmla="*/ 681 w 708"/>
                <a:gd name="T11" fmla="*/ 562 h 698"/>
                <a:gd name="T12" fmla="*/ 679 w 708"/>
                <a:gd name="T13" fmla="*/ 559 h 698"/>
                <a:gd name="T14" fmla="*/ 679 w 708"/>
                <a:gd name="T15" fmla="*/ 559 h 698"/>
                <a:gd name="T16" fmla="*/ 681 w 708"/>
                <a:gd name="T17" fmla="*/ 562 h 698"/>
                <a:gd name="T18" fmla="*/ 679 w 708"/>
                <a:gd name="T19" fmla="*/ 559 h 698"/>
                <a:gd name="T20" fmla="*/ 600 w 708"/>
                <a:gd name="T21" fmla="*/ 616 h 698"/>
                <a:gd name="T22" fmla="*/ 514 w 708"/>
                <a:gd name="T23" fmla="*/ 653 h 698"/>
                <a:gd name="T24" fmla="*/ 406 w 708"/>
                <a:gd name="T25" fmla="*/ 670 h 698"/>
                <a:gd name="T26" fmla="*/ 282 w 708"/>
                <a:gd name="T27" fmla="*/ 646 h 698"/>
                <a:gd name="T28" fmla="*/ 149 w 708"/>
                <a:gd name="T29" fmla="*/ 559 h 698"/>
                <a:gd name="T30" fmla="*/ 54 w 708"/>
                <a:gd name="T31" fmla="*/ 433 h 698"/>
                <a:gd name="T32" fmla="*/ 28 w 708"/>
                <a:gd name="T33" fmla="*/ 312 h 698"/>
                <a:gd name="T34" fmla="*/ 47 w 708"/>
                <a:gd name="T35" fmla="*/ 202 h 698"/>
                <a:gd name="T36" fmla="*/ 111 w 708"/>
                <a:gd name="T37" fmla="*/ 78 h 698"/>
                <a:gd name="T38" fmla="*/ 138 w 708"/>
                <a:gd name="T39" fmla="*/ 42 h 698"/>
                <a:gd name="T40" fmla="*/ 146 w 708"/>
                <a:gd name="T41" fmla="*/ 33 h 698"/>
                <a:gd name="T42" fmla="*/ 149 w 708"/>
                <a:gd name="T43" fmla="*/ 31 h 698"/>
                <a:gd name="T44" fmla="*/ 149 w 708"/>
                <a:gd name="T45" fmla="*/ 30 h 698"/>
                <a:gd name="T46" fmla="*/ 149 w 708"/>
                <a:gd name="T47" fmla="*/ 30 h 698"/>
                <a:gd name="T48" fmla="*/ 149 w 708"/>
                <a:gd name="T49" fmla="*/ 30 h 698"/>
                <a:gd name="T50" fmla="*/ 146 w 708"/>
                <a:gd name="T51" fmla="*/ 27 h 698"/>
                <a:gd name="T52" fmla="*/ 149 w 708"/>
                <a:gd name="T53" fmla="*/ 30 h 698"/>
                <a:gd name="T54" fmla="*/ 149 w 708"/>
                <a:gd name="T55" fmla="*/ 30 h 698"/>
                <a:gd name="T56" fmla="*/ 146 w 708"/>
                <a:gd name="T57" fmla="*/ 27 h 698"/>
                <a:gd name="T58" fmla="*/ 149 w 708"/>
                <a:gd name="T59" fmla="*/ 30 h 698"/>
                <a:gd name="T60" fmla="*/ 139 w 708"/>
                <a:gd name="T61" fmla="*/ 20 h 698"/>
                <a:gd name="T62" fmla="*/ 129 w 708"/>
                <a:gd name="T63" fmla="*/ 30 h 698"/>
                <a:gd name="T64" fmla="*/ 139 w 708"/>
                <a:gd name="T65" fmla="*/ 20 h 698"/>
                <a:gd name="T66" fmla="*/ 129 w 708"/>
                <a:gd name="T67" fmla="*/ 11 h 698"/>
                <a:gd name="T68" fmla="*/ 65 w 708"/>
                <a:gd name="T69" fmla="*/ 98 h 698"/>
                <a:gd name="T70" fmla="*/ 21 w 708"/>
                <a:gd name="T71" fmla="*/ 194 h 698"/>
                <a:gd name="T72" fmla="*/ 0 w 708"/>
                <a:gd name="T73" fmla="*/ 312 h 698"/>
                <a:gd name="T74" fmla="*/ 29 w 708"/>
                <a:gd name="T75" fmla="*/ 445 h 698"/>
                <a:gd name="T76" fmla="*/ 130 w 708"/>
                <a:gd name="T77" fmla="*/ 580 h 698"/>
                <a:gd name="T78" fmla="*/ 272 w 708"/>
                <a:gd name="T79" fmla="*/ 672 h 698"/>
                <a:gd name="T80" fmla="*/ 406 w 708"/>
                <a:gd name="T81" fmla="*/ 698 h 698"/>
                <a:gd name="T82" fmla="*/ 523 w 708"/>
                <a:gd name="T83" fmla="*/ 680 h 698"/>
                <a:gd name="T84" fmla="*/ 650 w 708"/>
                <a:gd name="T85" fmla="*/ 617 h 698"/>
                <a:gd name="T86" fmla="*/ 698 w 708"/>
                <a:gd name="T87" fmla="*/ 580 h 698"/>
                <a:gd name="T88" fmla="*/ 708 w 708"/>
                <a:gd name="T89" fmla="*/ 570 h 698"/>
                <a:gd name="T90" fmla="*/ 139 w 708"/>
                <a:gd name="T91" fmla="*/ 0 h 698"/>
                <a:gd name="T92" fmla="*/ 129 w 708"/>
                <a:gd name="T93" fmla="*/ 11 h 698"/>
                <a:gd name="T94" fmla="*/ 139 w 708"/>
                <a:gd name="T95" fmla="*/ 2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698">
                  <a:moveTo>
                    <a:pt x="139" y="20"/>
                  </a:moveTo>
                  <a:cubicBezTo>
                    <a:pt x="129" y="30"/>
                    <a:pt x="129" y="30"/>
                    <a:pt x="129" y="30"/>
                  </a:cubicBezTo>
                  <a:cubicBezTo>
                    <a:pt x="678" y="579"/>
                    <a:pt x="678" y="579"/>
                    <a:pt x="678" y="579"/>
                  </a:cubicBezTo>
                  <a:cubicBezTo>
                    <a:pt x="688" y="570"/>
                    <a:pt x="688" y="570"/>
                    <a:pt x="688" y="570"/>
                  </a:cubicBezTo>
                  <a:cubicBezTo>
                    <a:pt x="679" y="559"/>
                    <a:pt x="679" y="559"/>
                    <a:pt x="679" y="559"/>
                  </a:cubicBezTo>
                  <a:cubicBezTo>
                    <a:pt x="681" y="562"/>
                    <a:pt x="681" y="562"/>
                    <a:pt x="681" y="562"/>
                  </a:cubicBezTo>
                  <a:cubicBezTo>
                    <a:pt x="679" y="559"/>
                    <a:pt x="679" y="559"/>
                    <a:pt x="679" y="559"/>
                  </a:cubicBezTo>
                  <a:cubicBezTo>
                    <a:pt x="679" y="559"/>
                    <a:pt x="679" y="559"/>
                    <a:pt x="679" y="559"/>
                  </a:cubicBezTo>
                  <a:cubicBezTo>
                    <a:pt x="681" y="562"/>
                    <a:pt x="681" y="562"/>
                    <a:pt x="681" y="562"/>
                  </a:cubicBezTo>
                  <a:cubicBezTo>
                    <a:pt x="679" y="559"/>
                    <a:pt x="679" y="559"/>
                    <a:pt x="679" y="559"/>
                  </a:cubicBezTo>
                  <a:cubicBezTo>
                    <a:pt x="678" y="560"/>
                    <a:pt x="649" y="588"/>
                    <a:pt x="600" y="616"/>
                  </a:cubicBezTo>
                  <a:cubicBezTo>
                    <a:pt x="576" y="629"/>
                    <a:pt x="547" y="643"/>
                    <a:pt x="514" y="653"/>
                  </a:cubicBezTo>
                  <a:cubicBezTo>
                    <a:pt x="481" y="664"/>
                    <a:pt x="445" y="670"/>
                    <a:pt x="406" y="670"/>
                  </a:cubicBezTo>
                  <a:cubicBezTo>
                    <a:pt x="367" y="670"/>
                    <a:pt x="326" y="664"/>
                    <a:pt x="282" y="646"/>
                  </a:cubicBezTo>
                  <a:cubicBezTo>
                    <a:pt x="239" y="629"/>
                    <a:pt x="194" y="601"/>
                    <a:pt x="149" y="559"/>
                  </a:cubicBezTo>
                  <a:cubicBezTo>
                    <a:pt x="103" y="517"/>
                    <a:pt x="73" y="475"/>
                    <a:pt x="54" y="433"/>
                  </a:cubicBezTo>
                  <a:cubicBezTo>
                    <a:pt x="36" y="392"/>
                    <a:pt x="28" y="351"/>
                    <a:pt x="28" y="312"/>
                  </a:cubicBezTo>
                  <a:cubicBezTo>
                    <a:pt x="28" y="273"/>
                    <a:pt x="36" y="236"/>
                    <a:pt x="47" y="202"/>
                  </a:cubicBezTo>
                  <a:cubicBezTo>
                    <a:pt x="64" y="152"/>
                    <a:pt x="90" y="108"/>
                    <a:pt x="111" y="78"/>
                  </a:cubicBezTo>
                  <a:cubicBezTo>
                    <a:pt x="122" y="63"/>
                    <a:pt x="131" y="51"/>
                    <a:pt x="138" y="42"/>
                  </a:cubicBezTo>
                  <a:cubicBezTo>
                    <a:pt x="142" y="38"/>
                    <a:pt x="145" y="35"/>
                    <a:pt x="146" y="33"/>
                  </a:cubicBezTo>
                  <a:cubicBezTo>
                    <a:pt x="147" y="32"/>
                    <a:pt x="148" y="31"/>
                    <a:pt x="149" y="31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39" y="20"/>
                    <a:pt x="139" y="20"/>
                    <a:pt x="139" y="20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9" y="20"/>
                    <a:pt x="139" y="20"/>
                    <a:pt x="139" y="2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9" y="11"/>
                    <a:pt x="97" y="44"/>
                    <a:pt x="65" y="98"/>
                  </a:cubicBezTo>
                  <a:cubicBezTo>
                    <a:pt x="49" y="125"/>
                    <a:pt x="33" y="157"/>
                    <a:pt x="21" y="194"/>
                  </a:cubicBezTo>
                  <a:cubicBezTo>
                    <a:pt x="8" y="230"/>
                    <a:pt x="0" y="270"/>
                    <a:pt x="0" y="312"/>
                  </a:cubicBezTo>
                  <a:cubicBezTo>
                    <a:pt x="0" y="355"/>
                    <a:pt x="8" y="400"/>
                    <a:pt x="29" y="445"/>
                  </a:cubicBezTo>
                  <a:cubicBezTo>
                    <a:pt x="49" y="490"/>
                    <a:pt x="82" y="536"/>
                    <a:pt x="130" y="580"/>
                  </a:cubicBezTo>
                  <a:cubicBezTo>
                    <a:pt x="178" y="624"/>
                    <a:pt x="225" y="654"/>
                    <a:pt x="272" y="672"/>
                  </a:cubicBezTo>
                  <a:cubicBezTo>
                    <a:pt x="319" y="691"/>
                    <a:pt x="364" y="698"/>
                    <a:pt x="406" y="698"/>
                  </a:cubicBezTo>
                  <a:cubicBezTo>
                    <a:pt x="449" y="698"/>
                    <a:pt x="488" y="691"/>
                    <a:pt x="523" y="680"/>
                  </a:cubicBezTo>
                  <a:cubicBezTo>
                    <a:pt x="576" y="663"/>
                    <a:pt x="619" y="638"/>
                    <a:pt x="650" y="617"/>
                  </a:cubicBezTo>
                  <a:cubicBezTo>
                    <a:pt x="680" y="597"/>
                    <a:pt x="698" y="580"/>
                    <a:pt x="698" y="580"/>
                  </a:cubicBezTo>
                  <a:cubicBezTo>
                    <a:pt x="708" y="570"/>
                    <a:pt x="708" y="570"/>
                    <a:pt x="708" y="57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29" y="11"/>
                    <a:pt x="129" y="11"/>
                    <a:pt x="129" y="11"/>
                  </a:cubicBezTo>
                  <a:lnTo>
                    <a:pt x="139" y="2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41"/>
            <p:cNvSpPr>
              <a:spLocks noChangeArrowheads="1"/>
            </p:cNvSpPr>
            <p:nvPr/>
          </p:nvSpPr>
          <p:spPr bwMode="auto">
            <a:xfrm>
              <a:off x="11695674" y="-1518495"/>
              <a:ext cx="190848" cy="1908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2"/>
            <p:cNvSpPr>
              <a:spLocks/>
            </p:cNvSpPr>
            <p:nvPr/>
          </p:nvSpPr>
          <p:spPr bwMode="auto">
            <a:xfrm>
              <a:off x="11834035" y="-1713922"/>
              <a:ext cx="234134" cy="234132"/>
            </a:xfrm>
            <a:custGeom>
              <a:avLst/>
              <a:gdLst>
                <a:gd name="T0" fmla="*/ 137 w 151"/>
                <a:gd name="T1" fmla="*/ 75 h 151"/>
                <a:gd name="T2" fmla="*/ 123 w 151"/>
                <a:gd name="T3" fmla="*/ 75 h 151"/>
                <a:gd name="T4" fmla="*/ 109 w 151"/>
                <a:gd name="T5" fmla="*/ 109 h 151"/>
                <a:gd name="T6" fmla="*/ 75 w 151"/>
                <a:gd name="T7" fmla="*/ 123 h 151"/>
                <a:gd name="T8" fmla="*/ 42 w 151"/>
                <a:gd name="T9" fmla="*/ 109 h 151"/>
                <a:gd name="T10" fmla="*/ 28 w 151"/>
                <a:gd name="T11" fmla="*/ 75 h 151"/>
                <a:gd name="T12" fmla="*/ 42 w 151"/>
                <a:gd name="T13" fmla="*/ 42 h 151"/>
                <a:gd name="T14" fmla="*/ 75 w 151"/>
                <a:gd name="T15" fmla="*/ 28 h 151"/>
                <a:gd name="T16" fmla="*/ 109 w 151"/>
                <a:gd name="T17" fmla="*/ 42 h 151"/>
                <a:gd name="T18" fmla="*/ 123 w 151"/>
                <a:gd name="T19" fmla="*/ 75 h 151"/>
                <a:gd name="T20" fmla="*/ 137 w 151"/>
                <a:gd name="T21" fmla="*/ 75 h 151"/>
                <a:gd name="T22" fmla="*/ 151 w 151"/>
                <a:gd name="T23" fmla="*/ 75 h 151"/>
                <a:gd name="T24" fmla="*/ 129 w 151"/>
                <a:gd name="T25" fmla="*/ 22 h 151"/>
                <a:gd name="T26" fmla="*/ 75 w 151"/>
                <a:gd name="T27" fmla="*/ 0 h 151"/>
                <a:gd name="T28" fmla="*/ 22 w 151"/>
                <a:gd name="T29" fmla="*/ 22 h 151"/>
                <a:gd name="T30" fmla="*/ 0 w 151"/>
                <a:gd name="T31" fmla="*/ 75 h 151"/>
                <a:gd name="T32" fmla="*/ 22 w 151"/>
                <a:gd name="T33" fmla="*/ 128 h 151"/>
                <a:gd name="T34" fmla="*/ 75 w 151"/>
                <a:gd name="T35" fmla="*/ 151 h 151"/>
                <a:gd name="T36" fmla="*/ 129 w 151"/>
                <a:gd name="T37" fmla="*/ 128 h 151"/>
                <a:gd name="T38" fmla="*/ 151 w 151"/>
                <a:gd name="T39" fmla="*/ 75 h 151"/>
                <a:gd name="T40" fmla="*/ 137 w 151"/>
                <a:gd name="T4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51">
                  <a:moveTo>
                    <a:pt x="137" y="75"/>
                  </a:moveTo>
                  <a:cubicBezTo>
                    <a:pt x="123" y="75"/>
                    <a:pt x="123" y="75"/>
                    <a:pt x="123" y="75"/>
                  </a:cubicBezTo>
                  <a:cubicBezTo>
                    <a:pt x="123" y="88"/>
                    <a:pt x="118" y="100"/>
                    <a:pt x="109" y="109"/>
                  </a:cubicBezTo>
                  <a:cubicBezTo>
                    <a:pt x="100" y="117"/>
                    <a:pt x="89" y="123"/>
                    <a:pt x="75" y="123"/>
                  </a:cubicBezTo>
                  <a:cubicBezTo>
                    <a:pt x="62" y="123"/>
                    <a:pt x="50" y="117"/>
                    <a:pt x="42" y="109"/>
                  </a:cubicBezTo>
                  <a:cubicBezTo>
                    <a:pt x="33" y="100"/>
                    <a:pt x="28" y="88"/>
                    <a:pt x="28" y="75"/>
                  </a:cubicBezTo>
                  <a:cubicBezTo>
                    <a:pt x="28" y="62"/>
                    <a:pt x="33" y="50"/>
                    <a:pt x="42" y="42"/>
                  </a:cubicBezTo>
                  <a:cubicBezTo>
                    <a:pt x="50" y="33"/>
                    <a:pt x="62" y="28"/>
                    <a:pt x="75" y="28"/>
                  </a:cubicBezTo>
                  <a:cubicBezTo>
                    <a:pt x="89" y="28"/>
                    <a:pt x="100" y="33"/>
                    <a:pt x="109" y="42"/>
                  </a:cubicBezTo>
                  <a:cubicBezTo>
                    <a:pt x="118" y="50"/>
                    <a:pt x="123" y="62"/>
                    <a:pt x="123" y="7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51" y="75"/>
                    <a:pt x="151" y="75"/>
                    <a:pt x="151" y="75"/>
                  </a:cubicBezTo>
                  <a:cubicBezTo>
                    <a:pt x="151" y="54"/>
                    <a:pt x="142" y="35"/>
                    <a:pt x="129" y="22"/>
                  </a:cubicBezTo>
                  <a:cubicBezTo>
                    <a:pt x="115" y="8"/>
                    <a:pt x="96" y="0"/>
                    <a:pt x="75" y="0"/>
                  </a:cubicBezTo>
                  <a:cubicBezTo>
                    <a:pt x="55" y="0"/>
                    <a:pt x="36" y="8"/>
                    <a:pt x="22" y="22"/>
                  </a:cubicBezTo>
                  <a:cubicBezTo>
                    <a:pt x="8" y="35"/>
                    <a:pt x="0" y="54"/>
                    <a:pt x="0" y="75"/>
                  </a:cubicBezTo>
                  <a:cubicBezTo>
                    <a:pt x="0" y="96"/>
                    <a:pt x="8" y="115"/>
                    <a:pt x="22" y="128"/>
                  </a:cubicBezTo>
                  <a:cubicBezTo>
                    <a:pt x="36" y="142"/>
                    <a:pt x="55" y="151"/>
                    <a:pt x="75" y="151"/>
                  </a:cubicBezTo>
                  <a:cubicBezTo>
                    <a:pt x="96" y="151"/>
                    <a:pt x="115" y="142"/>
                    <a:pt x="129" y="128"/>
                  </a:cubicBezTo>
                  <a:cubicBezTo>
                    <a:pt x="142" y="115"/>
                    <a:pt x="151" y="96"/>
                    <a:pt x="151" y="75"/>
                  </a:cubicBezTo>
                  <a:lnTo>
                    <a:pt x="137" y="75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"/>
            <p:cNvSpPr>
              <a:spLocks/>
            </p:cNvSpPr>
            <p:nvPr/>
          </p:nvSpPr>
          <p:spPr bwMode="auto">
            <a:xfrm>
              <a:off x="10643715" y="-715098"/>
              <a:ext cx="941778" cy="656490"/>
            </a:xfrm>
            <a:custGeom>
              <a:avLst/>
              <a:gdLst>
                <a:gd name="T0" fmla="*/ 602 w 608"/>
                <a:gd name="T1" fmla="*/ 423 h 423"/>
                <a:gd name="T2" fmla="*/ 363 w 608"/>
                <a:gd name="T3" fmla="*/ 423 h 423"/>
                <a:gd name="T4" fmla="*/ 232 w 608"/>
                <a:gd name="T5" fmla="*/ 284 h 423"/>
                <a:gd name="T6" fmla="*/ 96 w 608"/>
                <a:gd name="T7" fmla="*/ 423 h 423"/>
                <a:gd name="T8" fmla="*/ 6 w 608"/>
                <a:gd name="T9" fmla="*/ 423 h 423"/>
                <a:gd name="T10" fmla="*/ 178 w 608"/>
                <a:gd name="T11" fmla="*/ 81 h 423"/>
                <a:gd name="T12" fmla="*/ 443 w 608"/>
                <a:gd name="T13" fmla="*/ 89 h 423"/>
                <a:gd name="T14" fmla="*/ 602 w 608"/>
                <a:gd name="T15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423">
                  <a:moveTo>
                    <a:pt x="602" y="423"/>
                  </a:moveTo>
                  <a:cubicBezTo>
                    <a:pt x="363" y="423"/>
                    <a:pt x="363" y="423"/>
                    <a:pt x="363" y="423"/>
                  </a:cubicBezTo>
                  <a:cubicBezTo>
                    <a:pt x="335" y="275"/>
                    <a:pt x="232" y="284"/>
                    <a:pt x="232" y="284"/>
                  </a:cubicBezTo>
                  <a:cubicBezTo>
                    <a:pt x="123" y="286"/>
                    <a:pt x="96" y="423"/>
                    <a:pt x="96" y="423"/>
                  </a:cubicBezTo>
                  <a:cubicBezTo>
                    <a:pt x="6" y="423"/>
                    <a:pt x="6" y="423"/>
                    <a:pt x="6" y="423"/>
                  </a:cubicBezTo>
                  <a:cubicBezTo>
                    <a:pt x="6" y="423"/>
                    <a:pt x="0" y="194"/>
                    <a:pt x="178" y="81"/>
                  </a:cubicBezTo>
                  <a:cubicBezTo>
                    <a:pt x="178" y="81"/>
                    <a:pt x="301" y="0"/>
                    <a:pt x="443" y="89"/>
                  </a:cubicBezTo>
                  <a:cubicBezTo>
                    <a:pt x="443" y="89"/>
                    <a:pt x="608" y="200"/>
                    <a:pt x="602" y="423"/>
                  </a:cubicBezTo>
                  <a:close/>
                </a:path>
              </a:pathLst>
            </a:custGeom>
            <a:no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4"/>
            <p:cNvSpPr>
              <a:spLocks/>
            </p:cNvSpPr>
            <p:nvPr/>
          </p:nvSpPr>
          <p:spPr bwMode="auto">
            <a:xfrm>
              <a:off x="10631254" y="-663943"/>
              <a:ext cx="968012" cy="626977"/>
            </a:xfrm>
            <a:custGeom>
              <a:avLst/>
              <a:gdLst>
                <a:gd name="T0" fmla="*/ 610 w 625"/>
                <a:gd name="T1" fmla="*/ 376 h 404"/>
                <a:gd name="T2" fmla="*/ 371 w 625"/>
                <a:gd name="T3" fmla="*/ 390 h 404"/>
                <a:gd name="T4" fmla="*/ 355 w 625"/>
                <a:gd name="T5" fmla="*/ 305 h 404"/>
                <a:gd name="T6" fmla="*/ 243 w 625"/>
                <a:gd name="T7" fmla="*/ 237 h 404"/>
                <a:gd name="T8" fmla="*/ 240 w 625"/>
                <a:gd name="T9" fmla="*/ 251 h 404"/>
                <a:gd name="T10" fmla="*/ 198 w 625"/>
                <a:gd name="T11" fmla="*/ 244 h 404"/>
                <a:gd name="T12" fmla="*/ 102 w 625"/>
                <a:gd name="T13" fmla="*/ 350 h 404"/>
                <a:gd name="T14" fmla="*/ 104 w 625"/>
                <a:gd name="T15" fmla="*/ 390 h 404"/>
                <a:gd name="T16" fmla="*/ 14 w 625"/>
                <a:gd name="T17" fmla="*/ 376 h 404"/>
                <a:gd name="T18" fmla="*/ 28 w 625"/>
                <a:gd name="T19" fmla="*/ 389 h 404"/>
                <a:gd name="T20" fmla="*/ 28 w 625"/>
                <a:gd name="T21" fmla="*/ 389 h 404"/>
                <a:gd name="T22" fmla="*/ 26 w 625"/>
                <a:gd name="T23" fmla="*/ 389 h 404"/>
                <a:gd name="T24" fmla="*/ 28 w 625"/>
                <a:gd name="T25" fmla="*/ 387 h 404"/>
                <a:gd name="T26" fmla="*/ 100 w 625"/>
                <a:gd name="T27" fmla="*/ 150 h 404"/>
                <a:gd name="T28" fmla="*/ 194 w 625"/>
                <a:gd name="T29" fmla="*/ 60 h 404"/>
                <a:gd name="T30" fmla="*/ 191 w 625"/>
                <a:gd name="T31" fmla="*/ 55 h 404"/>
                <a:gd name="T32" fmla="*/ 194 w 625"/>
                <a:gd name="T33" fmla="*/ 60 h 404"/>
                <a:gd name="T34" fmla="*/ 194 w 625"/>
                <a:gd name="T35" fmla="*/ 60 h 404"/>
                <a:gd name="T36" fmla="*/ 312 w 625"/>
                <a:gd name="T37" fmla="*/ 28 h 404"/>
                <a:gd name="T38" fmla="*/ 451 w 625"/>
                <a:gd name="T39" fmla="*/ 56 h 404"/>
                <a:gd name="T40" fmla="*/ 445 w 625"/>
                <a:gd name="T41" fmla="*/ 64 h 404"/>
                <a:gd name="T42" fmla="*/ 443 w 625"/>
                <a:gd name="T43" fmla="*/ 68 h 404"/>
                <a:gd name="T44" fmla="*/ 443 w 625"/>
                <a:gd name="T45" fmla="*/ 68 h 404"/>
                <a:gd name="T46" fmla="*/ 573 w 625"/>
                <a:gd name="T47" fmla="*/ 243 h 404"/>
                <a:gd name="T48" fmla="*/ 596 w 625"/>
                <a:gd name="T49" fmla="*/ 389 h 404"/>
                <a:gd name="T50" fmla="*/ 610 w 625"/>
                <a:gd name="T51" fmla="*/ 376 h 404"/>
                <a:gd name="T52" fmla="*/ 624 w 625"/>
                <a:gd name="T53" fmla="*/ 390 h 404"/>
                <a:gd name="T54" fmla="*/ 599 w 625"/>
                <a:gd name="T55" fmla="*/ 232 h 404"/>
                <a:gd name="T56" fmla="*/ 458 w 625"/>
                <a:gd name="T57" fmla="*/ 44 h 404"/>
                <a:gd name="T58" fmla="*/ 458 w 625"/>
                <a:gd name="T59" fmla="*/ 44 h 404"/>
                <a:gd name="T60" fmla="*/ 216 w 625"/>
                <a:gd name="T61" fmla="*/ 18 h 404"/>
                <a:gd name="T62" fmla="*/ 186 w 625"/>
                <a:gd name="T63" fmla="*/ 48 h 404"/>
                <a:gd name="T64" fmla="*/ 77 w 625"/>
                <a:gd name="T65" fmla="*/ 134 h 404"/>
                <a:gd name="T66" fmla="*/ 0 w 625"/>
                <a:gd name="T67" fmla="*/ 387 h 404"/>
                <a:gd name="T68" fmla="*/ 0 w 625"/>
                <a:gd name="T69" fmla="*/ 404 h 404"/>
                <a:gd name="T70" fmla="*/ 118 w 625"/>
                <a:gd name="T71" fmla="*/ 392 h 404"/>
                <a:gd name="T72" fmla="*/ 118 w 625"/>
                <a:gd name="T73" fmla="*/ 392 h 404"/>
                <a:gd name="T74" fmla="*/ 112 w 625"/>
                <a:gd name="T75" fmla="*/ 391 h 404"/>
                <a:gd name="T76" fmla="*/ 143 w 625"/>
                <a:gd name="T77" fmla="*/ 327 h 404"/>
                <a:gd name="T78" fmla="*/ 207 w 625"/>
                <a:gd name="T79" fmla="*/ 270 h 404"/>
                <a:gd name="T80" fmla="*/ 240 w 625"/>
                <a:gd name="T81" fmla="*/ 265 h 404"/>
                <a:gd name="T82" fmla="*/ 240 w 625"/>
                <a:gd name="T83" fmla="*/ 256 h 404"/>
                <a:gd name="T84" fmla="*/ 241 w 625"/>
                <a:gd name="T85" fmla="*/ 265 h 404"/>
                <a:gd name="T86" fmla="*/ 241 w 625"/>
                <a:gd name="T87" fmla="*/ 265 h 404"/>
                <a:gd name="T88" fmla="*/ 243 w 625"/>
                <a:gd name="T89" fmla="*/ 265 h 404"/>
                <a:gd name="T90" fmla="*/ 314 w 625"/>
                <a:gd name="T91" fmla="*/ 297 h 404"/>
                <a:gd name="T92" fmla="*/ 359 w 625"/>
                <a:gd name="T93" fmla="*/ 404 h 404"/>
                <a:gd name="T94" fmla="*/ 624 w 625"/>
                <a:gd name="T95" fmla="*/ 39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5" h="404">
                  <a:moveTo>
                    <a:pt x="610" y="390"/>
                  </a:moveTo>
                  <a:cubicBezTo>
                    <a:pt x="610" y="376"/>
                    <a:pt x="610" y="376"/>
                    <a:pt x="610" y="376"/>
                  </a:cubicBezTo>
                  <a:cubicBezTo>
                    <a:pt x="371" y="376"/>
                    <a:pt x="371" y="376"/>
                    <a:pt x="371" y="376"/>
                  </a:cubicBezTo>
                  <a:cubicBezTo>
                    <a:pt x="371" y="390"/>
                    <a:pt x="371" y="390"/>
                    <a:pt x="371" y="390"/>
                  </a:cubicBezTo>
                  <a:cubicBezTo>
                    <a:pt x="384" y="387"/>
                    <a:pt x="384" y="387"/>
                    <a:pt x="384" y="387"/>
                  </a:cubicBezTo>
                  <a:cubicBezTo>
                    <a:pt x="378" y="353"/>
                    <a:pt x="367" y="326"/>
                    <a:pt x="355" y="305"/>
                  </a:cubicBezTo>
                  <a:cubicBezTo>
                    <a:pt x="336" y="274"/>
                    <a:pt x="312" y="256"/>
                    <a:pt x="291" y="247"/>
                  </a:cubicBezTo>
                  <a:cubicBezTo>
                    <a:pt x="269" y="238"/>
                    <a:pt x="251" y="237"/>
                    <a:pt x="243" y="237"/>
                  </a:cubicBezTo>
                  <a:cubicBezTo>
                    <a:pt x="240" y="237"/>
                    <a:pt x="239" y="237"/>
                    <a:pt x="238" y="237"/>
                  </a:cubicBezTo>
                  <a:cubicBezTo>
                    <a:pt x="240" y="251"/>
                    <a:pt x="240" y="251"/>
                    <a:pt x="240" y="251"/>
                  </a:cubicBezTo>
                  <a:cubicBezTo>
                    <a:pt x="239" y="237"/>
                    <a:pt x="239" y="237"/>
                    <a:pt x="239" y="237"/>
                  </a:cubicBezTo>
                  <a:cubicBezTo>
                    <a:pt x="224" y="237"/>
                    <a:pt x="210" y="240"/>
                    <a:pt x="198" y="244"/>
                  </a:cubicBezTo>
                  <a:cubicBezTo>
                    <a:pt x="176" y="252"/>
                    <a:pt x="158" y="265"/>
                    <a:pt x="144" y="280"/>
                  </a:cubicBezTo>
                  <a:cubicBezTo>
                    <a:pt x="123" y="303"/>
                    <a:pt x="110" y="329"/>
                    <a:pt x="102" y="350"/>
                  </a:cubicBezTo>
                  <a:cubicBezTo>
                    <a:pt x="93" y="371"/>
                    <a:pt x="90" y="386"/>
                    <a:pt x="90" y="387"/>
                  </a:cubicBezTo>
                  <a:cubicBezTo>
                    <a:pt x="104" y="390"/>
                    <a:pt x="104" y="390"/>
                    <a:pt x="104" y="390"/>
                  </a:cubicBezTo>
                  <a:cubicBezTo>
                    <a:pt x="104" y="376"/>
                    <a:pt x="104" y="376"/>
                    <a:pt x="104" y="376"/>
                  </a:cubicBezTo>
                  <a:cubicBezTo>
                    <a:pt x="14" y="376"/>
                    <a:pt x="14" y="376"/>
                    <a:pt x="14" y="376"/>
                  </a:cubicBezTo>
                  <a:cubicBezTo>
                    <a:pt x="14" y="390"/>
                    <a:pt x="14" y="390"/>
                    <a:pt x="14" y="390"/>
                  </a:cubicBezTo>
                  <a:cubicBezTo>
                    <a:pt x="28" y="389"/>
                    <a:pt x="28" y="389"/>
                    <a:pt x="28" y="389"/>
                  </a:cubicBezTo>
                  <a:cubicBezTo>
                    <a:pt x="26" y="389"/>
                    <a:pt x="26" y="389"/>
                    <a:pt x="26" y="389"/>
                  </a:cubicBezTo>
                  <a:cubicBezTo>
                    <a:pt x="28" y="389"/>
                    <a:pt x="28" y="389"/>
                    <a:pt x="28" y="389"/>
                  </a:cubicBezTo>
                  <a:cubicBezTo>
                    <a:pt x="28" y="389"/>
                    <a:pt x="28" y="389"/>
                    <a:pt x="28" y="389"/>
                  </a:cubicBezTo>
                  <a:cubicBezTo>
                    <a:pt x="26" y="389"/>
                    <a:pt x="26" y="389"/>
                    <a:pt x="26" y="389"/>
                  </a:cubicBezTo>
                  <a:cubicBezTo>
                    <a:pt x="28" y="389"/>
                    <a:pt x="28" y="389"/>
                    <a:pt x="28" y="389"/>
                  </a:cubicBezTo>
                  <a:cubicBezTo>
                    <a:pt x="28" y="389"/>
                    <a:pt x="28" y="389"/>
                    <a:pt x="28" y="387"/>
                  </a:cubicBezTo>
                  <a:cubicBezTo>
                    <a:pt x="28" y="376"/>
                    <a:pt x="29" y="319"/>
                    <a:pt x="50" y="253"/>
                  </a:cubicBezTo>
                  <a:cubicBezTo>
                    <a:pt x="61" y="219"/>
                    <a:pt x="77" y="184"/>
                    <a:pt x="100" y="150"/>
                  </a:cubicBezTo>
                  <a:cubicBezTo>
                    <a:pt x="123" y="117"/>
                    <a:pt x="154" y="85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59"/>
                    <a:pt x="206" y="52"/>
                    <a:pt x="227" y="44"/>
                  </a:cubicBezTo>
                  <a:cubicBezTo>
                    <a:pt x="248" y="36"/>
                    <a:pt x="277" y="28"/>
                    <a:pt x="312" y="28"/>
                  </a:cubicBezTo>
                  <a:cubicBezTo>
                    <a:pt x="350" y="28"/>
                    <a:pt x="395" y="38"/>
                    <a:pt x="443" y="68"/>
                  </a:cubicBezTo>
                  <a:cubicBezTo>
                    <a:pt x="451" y="56"/>
                    <a:pt x="451" y="56"/>
                    <a:pt x="451" y="56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5" y="64"/>
                    <a:pt x="445" y="64"/>
                    <a:pt x="445" y="64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5" y="64"/>
                    <a:pt x="445" y="64"/>
                    <a:pt x="445" y="64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3" y="68"/>
                    <a:pt x="482" y="94"/>
                    <a:pt x="520" y="146"/>
                  </a:cubicBezTo>
                  <a:cubicBezTo>
                    <a:pt x="539" y="172"/>
                    <a:pt x="559" y="204"/>
                    <a:pt x="573" y="243"/>
                  </a:cubicBezTo>
                  <a:cubicBezTo>
                    <a:pt x="587" y="282"/>
                    <a:pt x="597" y="327"/>
                    <a:pt x="597" y="378"/>
                  </a:cubicBezTo>
                  <a:cubicBezTo>
                    <a:pt x="597" y="382"/>
                    <a:pt x="597" y="386"/>
                    <a:pt x="596" y="389"/>
                  </a:cubicBezTo>
                  <a:cubicBezTo>
                    <a:pt x="610" y="390"/>
                    <a:pt x="610" y="390"/>
                    <a:pt x="610" y="390"/>
                  </a:cubicBezTo>
                  <a:cubicBezTo>
                    <a:pt x="610" y="376"/>
                    <a:pt x="610" y="376"/>
                    <a:pt x="610" y="376"/>
                  </a:cubicBezTo>
                  <a:cubicBezTo>
                    <a:pt x="610" y="390"/>
                    <a:pt x="610" y="390"/>
                    <a:pt x="610" y="390"/>
                  </a:cubicBezTo>
                  <a:cubicBezTo>
                    <a:pt x="624" y="390"/>
                    <a:pt x="624" y="390"/>
                    <a:pt x="624" y="390"/>
                  </a:cubicBezTo>
                  <a:cubicBezTo>
                    <a:pt x="625" y="386"/>
                    <a:pt x="625" y="382"/>
                    <a:pt x="625" y="378"/>
                  </a:cubicBezTo>
                  <a:cubicBezTo>
                    <a:pt x="625" y="323"/>
                    <a:pt x="614" y="274"/>
                    <a:pt x="599" y="232"/>
                  </a:cubicBezTo>
                  <a:cubicBezTo>
                    <a:pt x="575" y="170"/>
                    <a:pt x="541" y="123"/>
                    <a:pt x="511" y="92"/>
                  </a:cubicBezTo>
                  <a:cubicBezTo>
                    <a:pt x="482" y="61"/>
                    <a:pt x="459" y="45"/>
                    <a:pt x="458" y="44"/>
                  </a:cubicBezTo>
                  <a:cubicBezTo>
                    <a:pt x="458" y="44"/>
                    <a:pt x="458" y="44"/>
                    <a:pt x="458" y="44"/>
                  </a:cubicBezTo>
                  <a:cubicBezTo>
                    <a:pt x="458" y="44"/>
                    <a:pt x="458" y="44"/>
                    <a:pt x="458" y="44"/>
                  </a:cubicBezTo>
                  <a:cubicBezTo>
                    <a:pt x="406" y="11"/>
                    <a:pt x="355" y="0"/>
                    <a:pt x="312" y="0"/>
                  </a:cubicBezTo>
                  <a:cubicBezTo>
                    <a:pt x="272" y="0"/>
                    <a:pt x="239" y="9"/>
                    <a:pt x="216" y="18"/>
                  </a:cubicBezTo>
                  <a:cubicBezTo>
                    <a:pt x="193" y="27"/>
                    <a:pt x="179" y="36"/>
                    <a:pt x="179" y="36"/>
                  </a:cubicBezTo>
                  <a:cubicBezTo>
                    <a:pt x="186" y="48"/>
                    <a:pt x="186" y="48"/>
                    <a:pt x="186" y="48"/>
                  </a:cubicBezTo>
                  <a:cubicBezTo>
                    <a:pt x="179" y="36"/>
                    <a:pt x="179" y="36"/>
                    <a:pt x="179" y="36"/>
                  </a:cubicBezTo>
                  <a:cubicBezTo>
                    <a:pt x="135" y="64"/>
                    <a:pt x="102" y="98"/>
                    <a:pt x="77" y="134"/>
                  </a:cubicBezTo>
                  <a:cubicBezTo>
                    <a:pt x="40" y="189"/>
                    <a:pt x="20" y="247"/>
                    <a:pt x="10" y="294"/>
                  </a:cubicBezTo>
                  <a:cubicBezTo>
                    <a:pt x="0" y="341"/>
                    <a:pt x="0" y="377"/>
                    <a:pt x="0" y="387"/>
                  </a:cubicBezTo>
                  <a:cubicBezTo>
                    <a:pt x="0" y="389"/>
                    <a:pt x="0" y="390"/>
                    <a:pt x="0" y="390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116" y="404"/>
                    <a:pt x="116" y="404"/>
                    <a:pt x="116" y="404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2" y="391"/>
                    <a:pt x="112" y="391"/>
                    <a:pt x="112" y="391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2" y="391"/>
                    <a:pt x="112" y="391"/>
                    <a:pt x="112" y="391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8" y="392"/>
                    <a:pt x="124" y="359"/>
                    <a:pt x="143" y="327"/>
                  </a:cubicBezTo>
                  <a:cubicBezTo>
                    <a:pt x="153" y="311"/>
                    <a:pt x="165" y="296"/>
                    <a:pt x="181" y="284"/>
                  </a:cubicBezTo>
                  <a:cubicBezTo>
                    <a:pt x="189" y="279"/>
                    <a:pt x="198" y="274"/>
                    <a:pt x="207" y="270"/>
                  </a:cubicBezTo>
                  <a:cubicBezTo>
                    <a:pt x="217" y="267"/>
                    <a:pt x="228" y="265"/>
                    <a:pt x="240" y="265"/>
                  </a:cubicBezTo>
                  <a:cubicBezTo>
                    <a:pt x="240" y="265"/>
                    <a:pt x="240" y="265"/>
                    <a:pt x="240" y="265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0" y="256"/>
                    <a:pt x="240" y="256"/>
                    <a:pt x="240" y="256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0" y="256"/>
                    <a:pt x="240" y="256"/>
                    <a:pt x="240" y="256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1" y="265"/>
                    <a:pt x="242" y="265"/>
                    <a:pt x="243" y="265"/>
                  </a:cubicBezTo>
                  <a:cubicBezTo>
                    <a:pt x="247" y="265"/>
                    <a:pt x="254" y="265"/>
                    <a:pt x="264" y="267"/>
                  </a:cubicBezTo>
                  <a:cubicBezTo>
                    <a:pt x="278" y="271"/>
                    <a:pt x="297" y="279"/>
                    <a:pt x="314" y="297"/>
                  </a:cubicBezTo>
                  <a:cubicBezTo>
                    <a:pt x="331" y="316"/>
                    <a:pt x="348" y="345"/>
                    <a:pt x="357" y="392"/>
                  </a:cubicBezTo>
                  <a:cubicBezTo>
                    <a:pt x="359" y="404"/>
                    <a:pt x="359" y="404"/>
                    <a:pt x="359" y="404"/>
                  </a:cubicBezTo>
                  <a:cubicBezTo>
                    <a:pt x="624" y="404"/>
                    <a:pt x="624" y="404"/>
                    <a:pt x="624" y="404"/>
                  </a:cubicBezTo>
                  <a:cubicBezTo>
                    <a:pt x="624" y="390"/>
                    <a:pt x="624" y="390"/>
                    <a:pt x="624" y="390"/>
                  </a:cubicBezTo>
                  <a:lnTo>
                    <a:pt x="610" y="39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179763" y="4100361"/>
            <a:ext cx="15340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Here add some thing</a:t>
            </a:r>
            <a:endParaRPr lang="zh-CN" altLang="en-US" sz="20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6559251" y="5977096"/>
            <a:ext cx="1691780" cy="865562"/>
          </a:xfrm>
          <a:custGeom>
            <a:avLst/>
            <a:gdLst>
              <a:gd name="connsiteX0" fmla="*/ 1638300 w 3276600"/>
              <a:gd name="connsiteY0" fmla="*/ 0 h 1676400"/>
              <a:gd name="connsiteX1" fmla="*/ 3276600 w 3276600"/>
              <a:gd name="connsiteY1" fmla="*/ 1638300 h 1676400"/>
              <a:gd name="connsiteX2" fmla="*/ 3274676 w 3276600"/>
              <a:gd name="connsiteY2" fmla="*/ 1676400 h 1676400"/>
              <a:gd name="connsiteX3" fmla="*/ 1924 w 3276600"/>
              <a:gd name="connsiteY3" fmla="*/ 1676400 h 1676400"/>
              <a:gd name="connsiteX4" fmla="*/ 0 w 3276600"/>
              <a:gd name="connsiteY4" fmla="*/ 1638300 h 1676400"/>
              <a:gd name="connsiteX5" fmla="*/ 1638300 w 3276600"/>
              <a:gd name="connsiteY5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1676400"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lnTo>
                  <a:pt x="3274676" y="1676400"/>
                </a:lnTo>
                <a:lnTo>
                  <a:pt x="1924" y="1676400"/>
                </a:lnTo>
                <a:lnTo>
                  <a:pt x="0" y="1638300"/>
                </a:ln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7800895" y="5977096"/>
            <a:ext cx="717952" cy="71795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flipH="1">
            <a:off x="7714773" y="5507067"/>
            <a:ext cx="363658" cy="36365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6522444" y="6053296"/>
            <a:ext cx="419016" cy="41901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6878338" y="5760735"/>
            <a:ext cx="219980" cy="21998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561867" y="3264001"/>
            <a:ext cx="15340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Here add some thing</a:t>
            </a:r>
            <a:endParaRPr lang="zh-CN" altLang="en-US" sz="20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789864" y="3264001"/>
            <a:ext cx="15340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Here add some thing</a:t>
            </a:r>
            <a:endParaRPr lang="zh-CN" altLang="en-US" sz="20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017861" y="4100361"/>
            <a:ext cx="15340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Here add some thing</a:t>
            </a:r>
            <a:endParaRPr lang="zh-CN" altLang="en-US" sz="20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148840" y="2514600"/>
            <a:ext cx="8914" cy="43434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5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9312" b="7621"/>
          <a:stretch/>
        </p:blipFill>
        <p:spPr>
          <a:xfrm>
            <a:off x="9525" y="-9525"/>
            <a:ext cx="12172950" cy="68770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-9525"/>
            <a:ext cx="12192000" cy="6867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89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8998" y="1006733"/>
            <a:ext cx="29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Transition page</a:t>
            </a:r>
            <a:endParaRPr lang="zh-CN" altLang="en-US" sz="28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0848" y="914400"/>
            <a:ext cx="3053810" cy="707886"/>
          </a:xfrm>
          <a:prstGeom prst="roundRect">
            <a:avLst>
              <a:gd name="adj" fmla="val 673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endCxn id="17" idx="0"/>
          </p:cNvCxnSpPr>
          <p:nvPr/>
        </p:nvCxnSpPr>
        <p:spPr>
          <a:xfrm>
            <a:off x="2157753" y="0"/>
            <a:ext cx="0" cy="9144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2"/>
          </p:cNvCxnSpPr>
          <p:nvPr/>
        </p:nvCxnSpPr>
        <p:spPr>
          <a:xfrm>
            <a:off x="2157753" y="1622286"/>
            <a:ext cx="0" cy="74345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37808" y="2365742"/>
            <a:ext cx="3063335" cy="3976915"/>
            <a:chOff x="637808" y="2480042"/>
            <a:chExt cx="3063335" cy="3976915"/>
          </a:xfrm>
        </p:grpSpPr>
        <p:sp>
          <p:nvSpPr>
            <p:cNvPr id="24" name="圆角矩形 23"/>
            <p:cNvSpPr/>
            <p:nvPr/>
          </p:nvSpPr>
          <p:spPr>
            <a:xfrm>
              <a:off x="637808" y="2480042"/>
              <a:ext cx="3063335" cy="3976915"/>
            </a:xfrm>
            <a:prstGeom prst="roundRect">
              <a:avLst>
                <a:gd name="adj" fmla="val 7191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42570" y="2821895"/>
              <a:ext cx="3053810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One May Fall In Love With Many People During The Lifetime. When You Finally Get Your Own Happiness, You Will Understand The Previous Sadness Is Kind Of Treasure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08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08"/>
          <a:stretch/>
        </p:blipFill>
        <p:spPr>
          <a:xfrm flipV="1">
            <a:off x="1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398886 h 6858000"/>
              <a:gd name="connsiteX3" fmla="*/ 5992548 w 6096000"/>
              <a:gd name="connsiteY3" fmla="*/ 409315 h 6858000"/>
              <a:gd name="connsiteX4" fmla="*/ 5525179 w 6096000"/>
              <a:gd name="connsiteY4" fmla="*/ 982757 h 6858000"/>
              <a:gd name="connsiteX5" fmla="*/ 5992548 w 6096000"/>
              <a:gd name="connsiteY5" fmla="*/ 1556199 h 6858000"/>
              <a:gd name="connsiteX6" fmla="*/ 6096000 w 6096000"/>
              <a:gd name="connsiteY6" fmla="*/ 1566628 h 6858000"/>
              <a:gd name="connsiteX7" fmla="*/ 6096000 w 6096000"/>
              <a:gd name="connsiteY7" fmla="*/ 2005134 h 6858000"/>
              <a:gd name="connsiteX8" fmla="*/ 5992548 w 6096000"/>
              <a:gd name="connsiteY8" fmla="*/ 2018563 h 6858000"/>
              <a:gd name="connsiteX9" fmla="*/ 5525179 w 6096000"/>
              <a:gd name="connsiteY9" fmla="*/ 2589005 h 6858000"/>
              <a:gd name="connsiteX10" fmla="*/ 5992548 w 6096000"/>
              <a:gd name="connsiteY10" fmla="*/ 3162447 h 6858000"/>
              <a:gd name="connsiteX11" fmla="*/ 6096000 w 6096000"/>
              <a:gd name="connsiteY11" fmla="*/ 3172876 h 6858000"/>
              <a:gd name="connsiteX12" fmla="*/ 6096000 w 6096000"/>
              <a:gd name="connsiteY12" fmla="*/ 3611382 h 6858000"/>
              <a:gd name="connsiteX13" fmla="*/ 5992548 w 6096000"/>
              <a:gd name="connsiteY13" fmla="*/ 3621811 h 6858000"/>
              <a:gd name="connsiteX14" fmla="*/ 5525179 w 6096000"/>
              <a:gd name="connsiteY14" fmla="*/ 4195253 h 6858000"/>
              <a:gd name="connsiteX15" fmla="*/ 5992548 w 6096000"/>
              <a:gd name="connsiteY15" fmla="*/ 4768695 h 6858000"/>
              <a:gd name="connsiteX16" fmla="*/ 6096000 w 6096000"/>
              <a:gd name="connsiteY16" fmla="*/ 4779124 h 6858000"/>
              <a:gd name="connsiteX17" fmla="*/ 6096000 w 6096000"/>
              <a:gd name="connsiteY17" fmla="*/ 5217629 h 6858000"/>
              <a:gd name="connsiteX18" fmla="*/ 5992548 w 6096000"/>
              <a:gd name="connsiteY18" fmla="*/ 5228058 h 6858000"/>
              <a:gd name="connsiteX19" fmla="*/ 5525179 w 6096000"/>
              <a:gd name="connsiteY19" fmla="*/ 5801500 h 6858000"/>
              <a:gd name="connsiteX20" fmla="*/ 5992548 w 6096000"/>
              <a:gd name="connsiteY20" fmla="*/ 6374942 h 6858000"/>
              <a:gd name="connsiteX21" fmla="*/ 6096000 w 6096000"/>
              <a:gd name="connsiteY21" fmla="*/ 6385371 h 6858000"/>
              <a:gd name="connsiteX22" fmla="*/ 6096000 w 6096000"/>
              <a:gd name="connsiteY22" fmla="*/ 6858000 h 6858000"/>
              <a:gd name="connsiteX23" fmla="*/ 0 w 6096000"/>
              <a:gd name="connsiteY23" fmla="*/ 6858000 h 6858000"/>
              <a:gd name="connsiteX24" fmla="*/ 0 w 6096000"/>
              <a:gd name="connsiteY2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398886"/>
                </a:lnTo>
                <a:lnTo>
                  <a:pt x="5992548" y="409315"/>
                </a:lnTo>
                <a:cubicBezTo>
                  <a:pt x="5725821" y="463895"/>
                  <a:pt x="5525179" y="699895"/>
                  <a:pt x="5525179" y="982757"/>
                </a:cubicBezTo>
                <a:cubicBezTo>
                  <a:pt x="5525179" y="1265619"/>
                  <a:pt x="5725821" y="1501619"/>
                  <a:pt x="5992548" y="1556199"/>
                </a:cubicBezTo>
                <a:lnTo>
                  <a:pt x="6096000" y="1566628"/>
                </a:lnTo>
                <a:lnTo>
                  <a:pt x="6096000" y="2005134"/>
                </a:lnTo>
                <a:lnTo>
                  <a:pt x="5992548" y="2018563"/>
                </a:lnTo>
                <a:cubicBezTo>
                  <a:pt x="5725821" y="2070143"/>
                  <a:pt x="5525179" y="2306143"/>
                  <a:pt x="5525179" y="2589005"/>
                </a:cubicBezTo>
                <a:cubicBezTo>
                  <a:pt x="5525179" y="2871867"/>
                  <a:pt x="5725821" y="3107867"/>
                  <a:pt x="5992548" y="3162447"/>
                </a:cubicBezTo>
                <a:lnTo>
                  <a:pt x="6096000" y="3172876"/>
                </a:lnTo>
                <a:lnTo>
                  <a:pt x="6096000" y="3611382"/>
                </a:lnTo>
                <a:lnTo>
                  <a:pt x="5992548" y="3621811"/>
                </a:lnTo>
                <a:cubicBezTo>
                  <a:pt x="5725821" y="3676391"/>
                  <a:pt x="5525179" y="3912391"/>
                  <a:pt x="5525179" y="4195253"/>
                </a:cubicBezTo>
                <a:cubicBezTo>
                  <a:pt x="5525179" y="4478115"/>
                  <a:pt x="5725821" y="4714115"/>
                  <a:pt x="5992548" y="4768695"/>
                </a:cubicBezTo>
                <a:lnTo>
                  <a:pt x="6096000" y="4779124"/>
                </a:lnTo>
                <a:lnTo>
                  <a:pt x="6096000" y="5217629"/>
                </a:lnTo>
                <a:lnTo>
                  <a:pt x="5992548" y="5228058"/>
                </a:lnTo>
                <a:cubicBezTo>
                  <a:pt x="5725821" y="5282638"/>
                  <a:pt x="5525179" y="5518638"/>
                  <a:pt x="5525179" y="5801500"/>
                </a:cubicBezTo>
                <a:cubicBezTo>
                  <a:pt x="5525179" y="6084362"/>
                  <a:pt x="5725821" y="6320362"/>
                  <a:pt x="5992548" y="6374942"/>
                </a:cubicBezTo>
                <a:lnTo>
                  <a:pt x="6096000" y="6385371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1" name="椭圆 70"/>
          <p:cNvSpPr/>
          <p:nvPr/>
        </p:nvSpPr>
        <p:spPr>
          <a:xfrm>
            <a:off x="5525180" y="469993"/>
            <a:ext cx="1170668" cy="11706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525180" y="2076241"/>
            <a:ext cx="1170668" cy="11706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525180" y="3682489"/>
            <a:ext cx="1170668" cy="11706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5525180" y="5288736"/>
            <a:ext cx="1170668" cy="11706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1" idx="6"/>
          </p:cNvCxnSpPr>
          <p:nvPr/>
        </p:nvCxnSpPr>
        <p:spPr>
          <a:xfrm>
            <a:off x="6695848" y="1055327"/>
            <a:ext cx="3319009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695848" y="2666338"/>
            <a:ext cx="3319009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695848" y="4257997"/>
            <a:ext cx="3319009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695848" y="5888360"/>
            <a:ext cx="3319009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055914" y="4201199"/>
            <a:ext cx="419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arrington" panose="04040505050A02020702" pitchFamily="82" charset="0"/>
              </a:rPr>
              <a:t>Picture Timeline Now</a:t>
            </a:r>
            <a:endParaRPr lang="zh-CN" altLang="en-US" sz="3200" dirty="0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1041400" y="4850558"/>
            <a:ext cx="422365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42"/>
          <p:cNvSpPr>
            <a:spLocks/>
          </p:cNvSpPr>
          <p:nvPr/>
        </p:nvSpPr>
        <p:spPr bwMode="auto">
          <a:xfrm>
            <a:off x="5803532" y="767305"/>
            <a:ext cx="613964" cy="576044"/>
          </a:xfrm>
          <a:custGeom>
            <a:avLst/>
            <a:gdLst>
              <a:gd name="T0" fmla="*/ 616 w 932"/>
              <a:gd name="T1" fmla="*/ 184 h 874"/>
              <a:gd name="T2" fmla="*/ 560 w 932"/>
              <a:gd name="T3" fmla="*/ 100 h 874"/>
              <a:gd name="T4" fmla="*/ 532 w 932"/>
              <a:gd name="T5" fmla="*/ 50 h 874"/>
              <a:gd name="T6" fmla="*/ 395 w 932"/>
              <a:gd name="T7" fmla="*/ 122 h 874"/>
              <a:gd name="T8" fmla="*/ 327 w 932"/>
              <a:gd name="T9" fmla="*/ 67 h 874"/>
              <a:gd name="T10" fmla="*/ 288 w 932"/>
              <a:gd name="T11" fmla="*/ 0 h 874"/>
              <a:gd name="T12" fmla="*/ 186 w 932"/>
              <a:gd name="T13" fmla="*/ 70 h 874"/>
              <a:gd name="T14" fmla="*/ 16 w 932"/>
              <a:gd name="T15" fmla="*/ 72 h 874"/>
              <a:gd name="T16" fmla="*/ 17 w 932"/>
              <a:gd name="T17" fmla="*/ 139 h 874"/>
              <a:gd name="T18" fmla="*/ 395 w 932"/>
              <a:gd name="T19" fmla="*/ 362 h 874"/>
              <a:gd name="T20" fmla="*/ 41 w 932"/>
              <a:gd name="T21" fmla="*/ 555 h 874"/>
              <a:gd name="T22" fmla="*/ 55 w 932"/>
              <a:gd name="T23" fmla="*/ 668 h 874"/>
              <a:gd name="T24" fmla="*/ 200 w 932"/>
              <a:gd name="T25" fmla="*/ 831 h 874"/>
              <a:gd name="T26" fmla="*/ 257 w 932"/>
              <a:gd name="T27" fmla="*/ 801 h 874"/>
              <a:gd name="T28" fmla="*/ 264 w 932"/>
              <a:gd name="T29" fmla="*/ 692 h 874"/>
              <a:gd name="T30" fmla="*/ 723 w 932"/>
              <a:gd name="T31" fmla="*/ 865 h 874"/>
              <a:gd name="T32" fmla="*/ 756 w 932"/>
              <a:gd name="T33" fmla="*/ 789 h 874"/>
              <a:gd name="T34" fmla="*/ 828 w 932"/>
              <a:gd name="T35" fmla="*/ 655 h 874"/>
              <a:gd name="T36" fmla="*/ 827 w 932"/>
              <a:gd name="T37" fmla="*/ 568 h 874"/>
              <a:gd name="T38" fmla="*/ 757 w 932"/>
              <a:gd name="T39" fmla="*/ 589 h 874"/>
              <a:gd name="T40" fmla="*/ 835 w 932"/>
              <a:gd name="T41" fmla="*/ 443 h 874"/>
              <a:gd name="T42" fmla="*/ 817 w 932"/>
              <a:gd name="T43" fmla="*/ 363 h 874"/>
              <a:gd name="T44" fmla="*/ 713 w 932"/>
              <a:gd name="T45" fmla="*/ 357 h 874"/>
              <a:gd name="T46" fmla="*/ 912 w 932"/>
              <a:gd name="T47" fmla="*/ 112 h 874"/>
              <a:gd name="T48" fmla="*/ 904 w 932"/>
              <a:gd name="T49" fmla="*/ 14 h 874"/>
              <a:gd name="T50" fmla="*/ 904 w 932"/>
              <a:gd name="T51" fmla="*/ 61 h 874"/>
              <a:gd name="T52" fmla="*/ 691 w 932"/>
              <a:gd name="T53" fmla="*/ 295 h 874"/>
              <a:gd name="T54" fmla="*/ 775 w 932"/>
              <a:gd name="T55" fmla="*/ 391 h 874"/>
              <a:gd name="T56" fmla="*/ 819 w 932"/>
              <a:gd name="T57" fmla="*/ 415 h 874"/>
              <a:gd name="T58" fmla="*/ 723 w 932"/>
              <a:gd name="T59" fmla="*/ 538 h 874"/>
              <a:gd name="T60" fmla="*/ 808 w 932"/>
              <a:gd name="T61" fmla="*/ 604 h 874"/>
              <a:gd name="T62" fmla="*/ 827 w 932"/>
              <a:gd name="T63" fmla="*/ 593 h 874"/>
              <a:gd name="T64" fmla="*/ 826 w 932"/>
              <a:gd name="T65" fmla="*/ 596 h 874"/>
              <a:gd name="T66" fmla="*/ 820 w 932"/>
              <a:gd name="T67" fmla="*/ 644 h 874"/>
              <a:gd name="T68" fmla="*/ 770 w 932"/>
              <a:gd name="T69" fmla="*/ 684 h 874"/>
              <a:gd name="T70" fmla="*/ 742 w 932"/>
              <a:gd name="T71" fmla="*/ 848 h 874"/>
              <a:gd name="T72" fmla="*/ 743 w 932"/>
              <a:gd name="T73" fmla="*/ 848 h 874"/>
              <a:gd name="T74" fmla="*/ 747 w 932"/>
              <a:gd name="T75" fmla="*/ 846 h 874"/>
              <a:gd name="T76" fmla="*/ 569 w 932"/>
              <a:gd name="T77" fmla="*/ 468 h 874"/>
              <a:gd name="T78" fmla="*/ 237 w 932"/>
              <a:gd name="T79" fmla="*/ 744 h 874"/>
              <a:gd name="T80" fmla="*/ 238 w 932"/>
              <a:gd name="T81" fmla="*/ 784 h 874"/>
              <a:gd name="T82" fmla="*/ 225 w 932"/>
              <a:gd name="T83" fmla="*/ 796 h 874"/>
              <a:gd name="T84" fmla="*/ 209 w 932"/>
              <a:gd name="T85" fmla="*/ 805 h 874"/>
              <a:gd name="T86" fmla="*/ 209 w 932"/>
              <a:gd name="T87" fmla="*/ 806 h 874"/>
              <a:gd name="T88" fmla="*/ 196 w 932"/>
              <a:gd name="T89" fmla="*/ 784 h 874"/>
              <a:gd name="T90" fmla="*/ 29 w 932"/>
              <a:gd name="T91" fmla="*/ 611 h 874"/>
              <a:gd name="T92" fmla="*/ 53 w 932"/>
              <a:gd name="T93" fmla="*/ 580 h 874"/>
              <a:gd name="T94" fmla="*/ 57 w 932"/>
              <a:gd name="T95" fmla="*/ 580 h 874"/>
              <a:gd name="T96" fmla="*/ 424 w 932"/>
              <a:gd name="T97" fmla="*/ 368 h 874"/>
              <a:gd name="T98" fmla="*/ 28 w 932"/>
              <a:gd name="T99" fmla="*/ 111 h 874"/>
              <a:gd name="T100" fmla="*/ 26 w 932"/>
              <a:gd name="T101" fmla="*/ 113 h 874"/>
              <a:gd name="T102" fmla="*/ 29 w 932"/>
              <a:gd name="T103" fmla="*/ 99 h 874"/>
              <a:gd name="T104" fmla="*/ 46 w 932"/>
              <a:gd name="T105" fmla="*/ 95 h 874"/>
              <a:gd name="T106" fmla="*/ 237 w 932"/>
              <a:gd name="T107" fmla="*/ 65 h 874"/>
              <a:gd name="T108" fmla="*/ 310 w 932"/>
              <a:gd name="T109" fmla="*/ 36 h 874"/>
              <a:gd name="T110" fmla="*/ 309 w 932"/>
              <a:gd name="T111" fmla="*/ 42 h 874"/>
              <a:gd name="T112" fmla="*/ 382 w 932"/>
              <a:gd name="T113" fmla="*/ 148 h 874"/>
              <a:gd name="T114" fmla="*/ 484 w 932"/>
              <a:gd name="T115" fmla="*/ 84 h 874"/>
              <a:gd name="T116" fmla="*/ 534 w 932"/>
              <a:gd name="T117" fmla="*/ 81 h 874"/>
              <a:gd name="T118" fmla="*/ 538 w 932"/>
              <a:gd name="T119" fmla="*/ 83 h 874"/>
              <a:gd name="T120" fmla="*/ 540 w 932"/>
              <a:gd name="T121" fmla="*/ 83 h 874"/>
              <a:gd name="T122" fmla="*/ 537 w 932"/>
              <a:gd name="T123" fmla="*/ 84 h 874"/>
              <a:gd name="T124" fmla="*/ 625 w 932"/>
              <a:gd name="T125" fmla="*/ 211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32" h="874">
                <a:moveTo>
                  <a:pt x="873" y="17"/>
                </a:moveTo>
                <a:cubicBezTo>
                  <a:pt x="873" y="3"/>
                  <a:pt x="873" y="3"/>
                  <a:pt x="873" y="3"/>
                </a:cubicBezTo>
                <a:cubicBezTo>
                  <a:pt x="872" y="3"/>
                  <a:pt x="871" y="3"/>
                  <a:pt x="870" y="3"/>
                </a:cubicBezTo>
                <a:cubicBezTo>
                  <a:pt x="861" y="3"/>
                  <a:pt x="850" y="4"/>
                  <a:pt x="839" y="8"/>
                </a:cubicBezTo>
                <a:cubicBezTo>
                  <a:pt x="828" y="11"/>
                  <a:pt x="818" y="17"/>
                  <a:pt x="808" y="27"/>
                </a:cubicBezTo>
                <a:cubicBezTo>
                  <a:pt x="818" y="37"/>
                  <a:pt x="818" y="37"/>
                  <a:pt x="818" y="37"/>
                </a:cubicBezTo>
                <a:cubicBezTo>
                  <a:pt x="809" y="26"/>
                  <a:pt x="809" y="26"/>
                  <a:pt x="809" y="26"/>
                </a:cubicBezTo>
                <a:cubicBezTo>
                  <a:pt x="632" y="176"/>
                  <a:pt x="632" y="176"/>
                  <a:pt x="632" y="176"/>
                </a:cubicBezTo>
                <a:cubicBezTo>
                  <a:pt x="628" y="179"/>
                  <a:pt x="622" y="182"/>
                  <a:pt x="616" y="184"/>
                </a:cubicBezTo>
                <a:cubicBezTo>
                  <a:pt x="610" y="186"/>
                  <a:pt x="603" y="188"/>
                  <a:pt x="596" y="188"/>
                </a:cubicBezTo>
                <a:cubicBezTo>
                  <a:pt x="590" y="188"/>
                  <a:pt x="584" y="187"/>
                  <a:pt x="580" y="185"/>
                </a:cubicBezTo>
                <a:cubicBezTo>
                  <a:pt x="580" y="185"/>
                  <a:pt x="580" y="185"/>
                  <a:pt x="580" y="185"/>
                </a:cubicBezTo>
                <a:cubicBezTo>
                  <a:pt x="538" y="169"/>
                  <a:pt x="538" y="169"/>
                  <a:pt x="538" y="169"/>
                </a:cubicBezTo>
                <a:cubicBezTo>
                  <a:pt x="538" y="169"/>
                  <a:pt x="538" y="169"/>
                  <a:pt x="538" y="169"/>
                </a:cubicBezTo>
                <a:cubicBezTo>
                  <a:pt x="533" y="167"/>
                  <a:pt x="531" y="165"/>
                  <a:pt x="529" y="162"/>
                </a:cubicBezTo>
                <a:cubicBezTo>
                  <a:pt x="527" y="160"/>
                  <a:pt x="526" y="157"/>
                  <a:pt x="526" y="154"/>
                </a:cubicBezTo>
                <a:cubicBezTo>
                  <a:pt x="526" y="151"/>
                  <a:pt x="527" y="148"/>
                  <a:pt x="530" y="144"/>
                </a:cubicBezTo>
                <a:cubicBezTo>
                  <a:pt x="560" y="100"/>
                  <a:pt x="560" y="100"/>
                  <a:pt x="560" y="100"/>
                </a:cubicBezTo>
                <a:cubicBezTo>
                  <a:pt x="548" y="92"/>
                  <a:pt x="548" y="92"/>
                  <a:pt x="548" y="92"/>
                </a:cubicBezTo>
                <a:cubicBezTo>
                  <a:pt x="560" y="100"/>
                  <a:pt x="560" y="100"/>
                  <a:pt x="560" y="100"/>
                </a:cubicBezTo>
                <a:cubicBezTo>
                  <a:pt x="562" y="97"/>
                  <a:pt x="563" y="95"/>
                  <a:pt x="564" y="92"/>
                </a:cubicBezTo>
                <a:cubicBezTo>
                  <a:pt x="565" y="89"/>
                  <a:pt x="566" y="86"/>
                  <a:pt x="566" y="83"/>
                </a:cubicBezTo>
                <a:cubicBezTo>
                  <a:pt x="566" y="78"/>
                  <a:pt x="565" y="74"/>
                  <a:pt x="563" y="71"/>
                </a:cubicBezTo>
                <a:cubicBezTo>
                  <a:pt x="561" y="68"/>
                  <a:pt x="559" y="65"/>
                  <a:pt x="557" y="63"/>
                </a:cubicBezTo>
                <a:cubicBezTo>
                  <a:pt x="557" y="63"/>
                  <a:pt x="557" y="63"/>
                  <a:pt x="557" y="63"/>
                </a:cubicBezTo>
                <a:cubicBezTo>
                  <a:pt x="554" y="60"/>
                  <a:pt x="551" y="58"/>
                  <a:pt x="548" y="56"/>
                </a:cubicBezTo>
                <a:cubicBezTo>
                  <a:pt x="543" y="54"/>
                  <a:pt x="538" y="52"/>
                  <a:pt x="532" y="50"/>
                </a:cubicBezTo>
                <a:cubicBezTo>
                  <a:pt x="527" y="49"/>
                  <a:pt x="521" y="48"/>
                  <a:pt x="515" y="48"/>
                </a:cubicBezTo>
                <a:cubicBezTo>
                  <a:pt x="509" y="48"/>
                  <a:pt x="502" y="49"/>
                  <a:pt x="496" y="51"/>
                </a:cubicBezTo>
                <a:cubicBezTo>
                  <a:pt x="496" y="51"/>
                  <a:pt x="496" y="51"/>
                  <a:pt x="496" y="51"/>
                </a:cubicBezTo>
                <a:cubicBezTo>
                  <a:pt x="488" y="55"/>
                  <a:pt x="482" y="59"/>
                  <a:pt x="477" y="63"/>
                </a:cubicBezTo>
                <a:cubicBezTo>
                  <a:pt x="472" y="67"/>
                  <a:pt x="470" y="70"/>
                  <a:pt x="469" y="70"/>
                </a:cubicBezTo>
                <a:cubicBezTo>
                  <a:pt x="469" y="70"/>
                  <a:pt x="469" y="70"/>
                  <a:pt x="469" y="70"/>
                </a:cubicBezTo>
                <a:cubicBezTo>
                  <a:pt x="439" y="104"/>
                  <a:pt x="439" y="104"/>
                  <a:pt x="439" y="104"/>
                </a:cubicBezTo>
                <a:cubicBezTo>
                  <a:pt x="434" y="109"/>
                  <a:pt x="427" y="113"/>
                  <a:pt x="419" y="116"/>
                </a:cubicBezTo>
                <a:cubicBezTo>
                  <a:pt x="411" y="120"/>
                  <a:pt x="402" y="122"/>
                  <a:pt x="395" y="122"/>
                </a:cubicBezTo>
                <a:cubicBezTo>
                  <a:pt x="392" y="122"/>
                  <a:pt x="389" y="121"/>
                  <a:pt x="387" y="121"/>
                </a:cubicBezTo>
                <a:cubicBezTo>
                  <a:pt x="387" y="121"/>
                  <a:pt x="387" y="121"/>
                  <a:pt x="387" y="121"/>
                </a:cubicBezTo>
                <a:cubicBezTo>
                  <a:pt x="315" y="107"/>
                  <a:pt x="315" y="107"/>
                  <a:pt x="315" y="107"/>
                </a:cubicBezTo>
                <a:cubicBezTo>
                  <a:pt x="310" y="106"/>
                  <a:pt x="307" y="105"/>
                  <a:pt x="305" y="103"/>
                </a:cubicBezTo>
                <a:cubicBezTo>
                  <a:pt x="304" y="103"/>
                  <a:pt x="304" y="102"/>
                  <a:pt x="304" y="102"/>
                </a:cubicBezTo>
                <a:cubicBezTo>
                  <a:pt x="304" y="101"/>
                  <a:pt x="304" y="101"/>
                  <a:pt x="304" y="100"/>
                </a:cubicBezTo>
                <a:cubicBezTo>
                  <a:pt x="304" y="99"/>
                  <a:pt x="304" y="97"/>
                  <a:pt x="306" y="94"/>
                </a:cubicBezTo>
                <a:cubicBezTo>
                  <a:pt x="327" y="67"/>
                  <a:pt x="327" y="67"/>
                  <a:pt x="327" y="67"/>
                </a:cubicBezTo>
                <a:cubicBezTo>
                  <a:pt x="327" y="67"/>
                  <a:pt x="327" y="67"/>
                  <a:pt x="327" y="67"/>
                </a:cubicBezTo>
                <a:cubicBezTo>
                  <a:pt x="331" y="62"/>
                  <a:pt x="333" y="57"/>
                  <a:pt x="335" y="52"/>
                </a:cubicBezTo>
                <a:cubicBezTo>
                  <a:pt x="337" y="47"/>
                  <a:pt x="338" y="42"/>
                  <a:pt x="338" y="37"/>
                </a:cubicBezTo>
                <a:cubicBezTo>
                  <a:pt x="338" y="36"/>
                  <a:pt x="338" y="34"/>
                  <a:pt x="338" y="33"/>
                </a:cubicBezTo>
                <a:cubicBezTo>
                  <a:pt x="338" y="33"/>
                  <a:pt x="338" y="33"/>
                  <a:pt x="338" y="33"/>
                </a:cubicBezTo>
                <a:cubicBezTo>
                  <a:pt x="338" y="33"/>
                  <a:pt x="338" y="33"/>
                  <a:pt x="338" y="33"/>
                </a:cubicBezTo>
                <a:cubicBezTo>
                  <a:pt x="337" y="30"/>
                  <a:pt x="336" y="27"/>
                  <a:pt x="335" y="24"/>
                </a:cubicBezTo>
                <a:cubicBezTo>
                  <a:pt x="333" y="19"/>
                  <a:pt x="329" y="16"/>
                  <a:pt x="326" y="13"/>
                </a:cubicBezTo>
                <a:cubicBezTo>
                  <a:pt x="320" y="8"/>
                  <a:pt x="314" y="5"/>
                  <a:pt x="308" y="3"/>
                </a:cubicBezTo>
                <a:cubicBezTo>
                  <a:pt x="301" y="1"/>
                  <a:pt x="294" y="0"/>
                  <a:pt x="288" y="0"/>
                </a:cubicBezTo>
                <a:cubicBezTo>
                  <a:pt x="284" y="0"/>
                  <a:pt x="280" y="0"/>
                  <a:pt x="276" y="1"/>
                </a:cubicBezTo>
                <a:cubicBezTo>
                  <a:pt x="276" y="1"/>
                  <a:pt x="276" y="1"/>
                  <a:pt x="276" y="1"/>
                </a:cubicBezTo>
                <a:cubicBezTo>
                  <a:pt x="270" y="3"/>
                  <a:pt x="265" y="5"/>
                  <a:pt x="259" y="9"/>
                </a:cubicBezTo>
                <a:cubicBezTo>
                  <a:pt x="251" y="13"/>
                  <a:pt x="243" y="19"/>
                  <a:pt x="236" y="26"/>
                </a:cubicBezTo>
                <a:cubicBezTo>
                  <a:pt x="228" y="33"/>
                  <a:pt x="221" y="40"/>
                  <a:pt x="215" y="46"/>
                </a:cubicBezTo>
                <a:cubicBezTo>
                  <a:pt x="215" y="46"/>
                  <a:pt x="215" y="46"/>
                  <a:pt x="215" y="46"/>
                </a:cubicBezTo>
                <a:cubicBezTo>
                  <a:pt x="209" y="53"/>
                  <a:pt x="209" y="53"/>
                  <a:pt x="209" y="53"/>
                </a:cubicBezTo>
                <a:cubicBezTo>
                  <a:pt x="209" y="53"/>
                  <a:pt x="209" y="53"/>
                  <a:pt x="209" y="53"/>
                </a:cubicBezTo>
                <a:cubicBezTo>
                  <a:pt x="204" y="59"/>
                  <a:pt x="195" y="65"/>
                  <a:pt x="186" y="70"/>
                </a:cubicBezTo>
                <a:cubicBezTo>
                  <a:pt x="176" y="74"/>
                  <a:pt x="165" y="76"/>
                  <a:pt x="157" y="76"/>
                </a:cubicBezTo>
                <a:cubicBezTo>
                  <a:pt x="157" y="76"/>
                  <a:pt x="156" y="76"/>
                  <a:pt x="156" y="76"/>
                </a:cubicBezTo>
                <a:cubicBezTo>
                  <a:pt x="156" y="76"/>
                  <a:pt x="156" y="76"/>
                  <a:pt x="156" y="76"/>
                </a:cubicBezTo>
                <a:cubicBezTo>
                  <a:pt x="95" y="74"/>
                  <a:pt x="95" y="74"/>
                  <a:pt x="95" y="74"/>
                </a:cubicBezTo>
                <a:cubicBezTo>
                  <a:pt x="87" y="74"/>
                  <a:pt x="76" y="72"/>
                  <a:pt x="66" y="70"/>
                </a:cubicBezTo>
                <a:cubicBezTo>
                  <a:pt x="60" y="69"/>
                  <a:pt x="55" y="68"/>
                  <a:pt x="50" y="67"/>
                </a:cubicBezTo>
                <a:cubicBezTo>
                  <a:pt x="46" y="67"/>
                  <a:pt x="41" y="66"/>
                  <a:pt x="36" y="66"/>
                </a:cubicBezTo>
                <a:cubicBezTo>
                  <a:pt x="35" y="66"/>
                  <a:pt x="34" y="66"/>
                  <a:pt x="33" y="66"/>
                </a:cubicBezTo>
                <a:cubicBezTo>
                  <a:pt x="27" y="67"/>
                  <a:pt x="21" y="68"/>
                  <a:pt x="16" y="72"/>
                </a:cubicBezTo>
                <a:cubicBezTo>
                  <a:pt x="11" y="76"/>
                  <a:pt x="7" y="81"/>
                  <a:pt x="4" y="88"/>
                </a:cubicBezTo>
                <a:cubicBezTo>
                  <a:pt x="3" y="88"/>
                  <a:pt x="3" y="88"/>
                  <a:pt x="3" y="88"/>
                </a:cubicBezTo>
                <a:cubicBezTo>
                  <a:pt x="3" y="89"/>
                  <a:pt x="3" y="89"/>
                  <a:pt x="3" y="89"/>
                </a:cubicBezTo>
                <a:cubicBezTo>
                  <a:pt x="3" y="89"/>
                  <a:pt x="2" y="91"/>
                  <a:pt x="2" y="94"/>
                </a:cubicBezTo>
                <a:cubicBezTo>
                  <a:pt x="1" y="98"/>
                  <a:pt x="0" y="102"/>
                  <a:pt x="0" y="107"/>
                </a:cubicBezTo>
                <a:cubicBezTo>
                  <a:pt x="0" y="111"/>
                  <a:pt x="0" y="115"/>
                  <a:pt x="2" y="119"/>
                </a:cubicBezTo>
                <a:cubicBezTo>
                  <a:pt x="2" y="119"/>
                  <a:pt x="2" y="119"/>
                  <a:pt x="2" y="119"/>
                </a:cubicBezTo>
                <a:cubicBezTo>
                  <a:pt x="3" y="123"/>
                  <a:pt x="4" y="126"/>
                  <a:pt x="6" y="128"/>
                </a:cubicBezTo>
                <a:cubicBezTo>
                  <a:pt x="9" y="132"/>
                  <a:pt x="13" y="136"/>
                  <a:pt x="17" y="139"/>
                </a:cubicBezTo>
                <a:cubicBezTo>
                  <a:pt x="23" y="143"/>
                  <a:pt x="30" y="148"/>
                  <a:pt x="37" y="151"/>
                </a:cubicBezTo>
                <a:cubicBezTo>
                  <a:pt x="44" y="155"/>
                  <a:pt x="51" y="159"/>
                  <a:pt x="57" y="162"/>
                </a:cubicBezTo>
                <a:cubicBezTo>
                  <a:pt x="139" y="207"/>
                  <a:pt x="317" y="301"/>
                  <a:pt x="392" y="341"/>
                </a:cubicBezTo>
                <a:cubicBezTo>
                  <a:pt x="392" y="341"/>
                  <a:pt x="392" y="341"/>
                  <a:pt x="392" y="341"/>
                </a:cubicBezTo>
                <a:cubicBezTo>
                  <a:pt x="396" y="343"/>
                  <a:pt x="398" y="345"/>
                  <a:pt x="399" y="347"/>
                </a:cubicBezTo>
                <a:cubicBezTo>
                  <a:pt x="400" y="348"/>
                  <a:pt x="401" y="350"/>
                  <a:pt x="401" y="352"/>
                </a:cubicBezTo>
                <a:cubicBezTo>
                  <a:pt x="401" y="353"/>
                  <a:pt x="400" y="354"/>
                  <a:pt x="399" y="356"/>
                </a:cubicBezTo>
                <a:cubicBezTo>
                  <a:pt x="399" y="358"/>
                  <a:pt x="397" y="360"/>
                  <a:pt x="395" y="362"/>
                </a:cubicBezTo>
                <a:cubicBezTo>
                  <a:pt x="395" y="362"/>
                  <a:pt x="395" y="362"/>
                  <a:pt x="395" y="362"/>
                </a:cubicBezTo>
                <a:cubicBezTo>
                  <a:pt x="181" y="551"/>
                  <a:pt x="181" y="551"/>
                  <a:pt x="181" y="551"/>
                </a:cubicBezTo>
                <a:cubicBezTo>
                  <a:pt x="177" y="555"/>
                  <a:pt x="170" y="559"/>
                  <a:pt x="162" y="562"/>
                </a:cubicBezTo>
                <a:cubicBezTo>
                  <a:pt x="154" y="565"/>
                  <a:pt x="146" y="566"/>
                  <a:pt x="138" y="566"/>
                </a:cubicBezTo>
                <a:cubicBezTo>
                  <a:pt x="134" y="566"/>
                  <a:pt x="130" y="566"/>
                  <a:pt x="127" y="565"/>
                </a:cubicBezTo>
                <a:cubicBezTo>
                  <a:pt x="105" y="559"/>
                  <a:pt x="105" y="559"/>
                  <a:pt x="105" y="559"/>
                </a:cubicBezTo>
                <a:cubicBezTo>
                  <a:pt x="97" y="558"/>
                  <a:pt x="89" y="556"/>
                  <a:pt x="81" y="554"/>
                </a:cubicBezTo>
                <a:cubicBezTo>
                  <a:pt x="73" y="553"/>
                  <a:pt x="65" y="552"/>
                  <a:pt x="57" y="552"/>
                </a:cubicBezTo>
                <a:cubicBezTo>
                  <a:pt x="55" y="552"/>
                  <a:pt x="52" y="552"/>
                  <a:pt x="49" y="552"/>
                </a:cubicBezTo>
                <a:cubicBezTo>
                  <a:pt x="47" y="553"/>
                  <a:pt x="44" y="553"/>
                  <a:pt x="41" y="555"/>
                </a:cubicBezTo>
                <a:cubicBezTo>
                  <a:pt x="41" y="555"/>
                  <a:pt x="41" y="555"/>
                  <a:pt x="41" y="555"/>
                </a:cubicBezTo>
                <a:cubicBezTo>
                  <a:pt x="38" y="556"/>
                  <a:pt x="34" y="559"/>
                  <a:pt x="31" y="561"/>
                </a:cubicBezTo>
                <a:cubicBezTo>
                  <a:pt x="25" y="566"/>
                  <a:pt x="19" y="571"/>
                  <a:pt x="14" y="578"/>
                </a:cubicBezTo>
                <a:cubicBezTo>
                  <a:pt x="8" y="585"/>
                  <a:pt x="4" y="593"/>
                  <a:pt x="1" y="603"/>
                </a:cubicBezTo>
                <a:cubicBezTo>
                  <a:pt x="1" y="605"/>
                  <a:pt x="0" y="607"/>
                  <a:pt x="0" y="609"/>
                </a:cubicBezTo>
                <a:cubicBezTo>
                  <a:pt x="0" y="614"/>
                  <a:pt x="1" y="617"/>
                  <a:pt x="2" y="621"/>
                </a:cubicBezTo>
                <a:cubicBezTo>
                  <a:pt x="5" y="627"/>
                  <a:pt x="8" y="632"/>
                  <a:pt x="12" y="637"/>
                </a:cubicBezTo>
                <a:cubicBezTo>
                  <a:pt x="18" y="644"/>
                  <a:pt x="25" y="650"/>
                  <a:pt x="33" y="655"/>
                </a:cubicBezTo>
                <a:cubicBezTo>
                  <a:pt x="40" y="660"/>
                  <a:pt x="48" y="665"/>
                  <a:pt x="55" y="668"/>
                </a:cubicBezTo>
                <a:cubicBezTo>
                  <a:pt x="67" y="673"/>
                  <a:pt x="80" y="677"/>
                  <a:pt x="92" y="683"/>
                </a:cubicBezTo>
                <a:cubicBezTo>
                  <a:pt x="103" y="689"/>
                  <a:pt x="113" y="695"/>
                  <a:pt x="120" y="703"/>
                </a:cubicBezTo>
                <a:cubicBezTo>
                  <a:pt x="120" y="703"/>
                  <a:pt x="120" y="703"/>
                  <a:pt x="120" y="703"/>
                </a:cubicBezTo>
                <a:cubicBezTo>
                  <a:pt x="141" y="725"/>
                  <a:pt x="154" y="753"/>
                  <a:pt x="163" y="776"/>
                </a:cubicBezTo>
                <a:cubicBezTo>
                  <a:pt x="163" y="776"/>
                  <a:pt x="163" y="776"/>
                  <a:pt x="163" y="776"/>
                </a:cubicBezTo>
                <a:cubicBezTo>
                  <a:pt x="164" y="781"/>
                  <a:pt x="167" y="786"/>
                  <a:pt x="169" y="792"/>
                </a:cubicBezTo>
                <a:cubicBezTo>
                  <a:pt x="173" y="801"/>
                  <a:pt x="177" y="810"/>
                  <a:pt x="183" y="817"/>
                </a:cubicBezTo>
                <a:cubicBezTo>
                  <a:pt x="186" y="821"/>
                  <a:pt x="189" y="825"/>
                  <a:pt x="193" y="828"/>
                </a:cubicBezTo>
                <a:cubicBezTo>
                  <a:pt x="195" y="829"/>
                  <a:pt x="198" y="830"/>
                  <a:pt x="200" y="831"/>
                </a:cubicBezTo>
                <a:cubicBezTo>
                  <a:pt x="203" y="832"/>
                  <a:pt x="206" y="833"/>
                  <a:pt x="209" y="833"/>
                </a:cubicBezTo>
                <a:cubicBezTo>
                  <a:pt x="210" y="833"/>
                  <a:pt x="212" y="833"/>
                  <a:pt x="213" y="833"/>
                </a:cubicBezTo>
                <a:cubicBezTo>
                  <a:pt x="213" y="833"/>
                  <a:pt x="213" y="833"/>
                  <a:pt x="213" y="833"/>
                </a:cubicBezTo>
                <a:cubicBezTo>
                  <a:pt x="223" y="831"/>
                  <a:pt x="231" y="826"/>
                  <a:pt x="236" y="823"/>
                </a:cubicBezTo>
                <a:cubicBezTo>
                  <a:pt x="241" y="819"/>
                  <a:pt x="245" y="815"/>
                  <a:pt x="245" y="815"/>
                </a:cubicBezTo>
                <a:cubicBezTo>
                  <a:pt x="245" y="815"/>
                  <a:pt x="245" y="815"/>
                  <a:pt x="245" y="815"/>
                </a:cubicBezTo>
                <a:cubicBezTo>
                  <a:pt x="245" y="815"/>
                  <a:pt x="245" y="815"/>
                  <a:pt x="245" y="815"/>
                </a:cubicBezTo>
                <a:cubicBezTo>
                  <a:pt x="245" y="815"/>
                  <a:pt x="247" y="813"/>
                  <a:pt x="249" y="811"/>
                </a:cubicBezTo>
                <a:cubicBezTo>
                  <a:pt x="251" y="808"/>
                  <a:pt x="254" y="805"/>
                  <a:pt x="257" y="801"/>
                </a:cubicBezTo>
                <a:cubicBezTo>
                  <a:pt x="257" y="801"/>
                  <a:pt x="257" y="801"/>
                  <a:pt x="257" y="801"/>
                </a:cubicBezTo>
                <a:cubicBezTo>
                  <a:pt x="260" y="799"/>
                  <a:pt x="261" y="796"/>
                  <a:pt x="263" y="793"/>
                </a:cubicBezTo>
                <a:cubicBezTo>
                  <a:pt x="264" y="789"/>
                  <a:pt x="265" y="785"/>
                  <a:pt x="266" y="780"/>
                </a:cubicBezTo>
                <a:cubicBezTo>
                  <a:pt x="267" y="776"/>
                  <a:pt x="267" y="771"/>
                  <a:pt x="267" y="766"/>
                </a:cubicBezTo>
                <a:cubicBezTo>
                  <a:pt x="267" y="757"/>
                  <a:pt x="266" y="747"/>
                  <a:pt x="264" y="737"/>
                </a:cubicBezTo>
                <a:cubicBezTo>
                  <a:pt x="264" y="737"/>
                  <a:pt x="264" y="737"/>
                  <a:pt x="264" y="737"/>
                </a:cubicBezTo>
                <a:cubicBezTo>
                  <a:pt x="260" y="723"/>
                  <a:pt x="260" y="723"/>
                  <a:pt x="260" y="723"/>
                </a:cubicBezTo>
                <a:cubicBezTo>
                  <a:pt x="260" y="721"/>
                  <a:pt x="259" y="718"/>
                  <a:pt x="259" y="715"/>
                </a:cubicBezTo>
                <a:cubicBezTo>
                  <a:pt x="259" y="708"/>
                  <a:pt x="261" y="700"/>
                  <a:pt x="264" y="692"/>
                </a:cubicBezTo>
                <a:cubicBezTo>
                  <a:pt x="267" y="685"/>
                  <a:pt x="272" y="679"/>
                  <a:pt x="276" y="675"/>
                </a:cubicBezTo>
                <a:cubicBezTo>
                  <a:pt x="520" y="474"/>
                  <a:pt x="520" y="474"/>
                  <a:pt x="520" y="474"/>
                </a:cubicBezTo>
                <a:cubicBezTo>
                  <a:pt x="524" y="471"/>
                  <a:pt x="528" y="470"/>
                  <a:pt x="531" y="469"/>
                </a:cubicBezTo>
                <a:cubicBezTo>
                  <a:pt x="533" y="470"/>
                  <a:pt x="535" y="470"/>
                  <a:pt x="538" y="472"/>
                </a:cubicBezTo>
                <a:cubicBezTo>
                  <a:pt x="540" y="473"/>
                  <a:pt x="542" y="476"/>
                  <a:pt x="544" y="480"/>
                </a:cubicBezTo>
                <a:cubicBezTo>
                  <a:pt x="544" y="480"/>
                  <a:pt x="544" y="480"/>
                  <a:pt x="544" y="480"/>
                </a:cubicBezTo>
                <a:cubicBezTo>
                  <a:pt x="697" y="833"/>
                  <a:pt x="697" y="833"/>
                  <a:pt x="697" y="833"/>
                </a:cubicBezTo>
                <a:cubicBezTo>
                  <a:pt x="699" y="838"/>
                  <a:pt x="702" y="842"/>
                  <a:pt x="705" y="847"/>
                </a:cubicBezTo>
                <a:cubicBezTo>
                  <a:pt x="710" y="853"/>
                  <a:pt x="716" y="860"/>
                  <a:pt x="723" y="865"/>
                </a:cubicBezTo>
                <a:cubicBezTo>
                  <a:pt x="726" y="867"/>
                  <a:pt x="730" y="869"/>
                  <a:pt x="734" y="871"/>
                </a:cubicBezTo>
                <a:cubicBezTo>
                  <a:pt x="738" y="873"/>
                  <a:pt x="742" y="874"/>
                  <a:pt x="747" y="874"/>
                </a:cubicBezTo>
                <a:cubicBezTo>
                  <a:pt x="749" y="874"/>
                  <a:pt x="751" y="874"/>
                  <a:pt x="754" y="873"/>
                </a:cubicBezTo>
                <a:cubicBezTo>
                  <a:pt x="757" y="872"/>
                  <a:pt x="761" y="870"/>
                  <a:pt x="763" y="867"/>
                </a:cubicBezTo>
                <a:cubicBezTo>
                  <a:pt x="766" y="864"/>
                  <a:pt x="768" y="860"/>
                  <a:pt x="769" y="857"/>
                </a:cubicBezTo>
                <a:cubicBezTo>
                  <a:pt x="769" y="857"/>
                  <a:pt x="769" y="857"/>
                  <a:pt x="769" y="857"/>
                </a:cubicBezTo>
                <a:cubicBezTo>
                  <a:pt x="772" y="849"/>
                  <a:pt x="773" y="839"/>
                  <a:pt x="773" y="827"/>
                </a:cubicBezTo>
                <a:cubicBezTo>
                  <a:pt x="773" y="816"/>
                  <a:pt x="772" y="803"/>
                  <a:pt x="770" y="787"/>
                </a:cubicBezTo>
                <a:cubicBezTo>
                  <a:pt x="756" y="789"/>
                  <a:pt x="756" y="789"/>
                  <a:pt x="756" y="789"/>
                </a:cubicBezTo>
                <a:cubicBezTo>
                  <a:pt x="770" y="787"/>
                  <a:pt x="770" y="787"/>
                  <a:pt x="770" y="787"/>
                </a:cubicBezTo>
                <a:cubicBezTo>
                  <a:pt x="770" y="787"/>
                  <a:pt x="769" y="783"/>
                  <a:pt x="769" y="777"/>
                </a:cubicBezTo>
                <a:cubicBezTo>
                  <a:pt x="768" y="771"/>
                  <a:pt x="767" y="762"/>
                  <a:pt x="766" y="753"/>
                </a:cubicBezTo>
                <a:cubicBezTo>
                  <a:pt x="766" y="752"/>
                  <a:pt x="766" y="751"/>
                  <a:pt x="766" y="750"/>
                </a:cubicBezTo>
                <a:cubicBezTo>
                  <a:pt x="766" y="743"/>
                  <a:pt x="768" y="735"/>
                  <a:pt x="772" y="726"/>
                </a:cubicBezTo>
                <a:cubicBezTo>
                  <a:pt x="776" y="718"/>
                  <a:pt x="782" y="711"/>
                  <a:pt x="787" y="706"/>
                </a:cubicBezTo>
                <a:cubicBezTo>
                  <a:pt x="787" y="706"/>
                  <a:pt x="787" y="706"/>
                  <a:pt x="787" y="706"/>
                </a:cubicBezTo>
                <a:cubicBezTo>
                  <a:pt x="837" y="666"/>
                  <a:pt x="837" y="666"/>
                  <a:pt x="837" y="666"/>
                </a:cubicBezTo>
                <a:cubicBezTo>
                  <a:pt x="828" y="655"/>
                  <a:pt x="828" y="655"/>
                  <a:pt x="828" y="655"/>
                </a:cubicBezTo>
                <a:cubicBezTo>
                  <a:pt x="837" y="667"/>
                  <a:pt x="837" y="667"/>
                  <a:pt x="837" y="667"/>
                </a:cubicBezTo>
                <a:cubicBezTo>
                  <a:pt x="837" y="666"/>
                  <a:pt x="842" y="663"/>
                  <a:pt x="847" y="657"/>
                </a:cubicBezTo>
                <a:cubicBezTo>
                  <a:pt x="852" y="650"/>
                  <a:pt x="858" y="641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25"/>
                  <a:pt x="863" y="621"/>
                  <a:pt x="863" y="617"/>
                </a:cubicBezTo>
                <a:cubicBezTo>
                  <a:pt x="863" y="611"/>
                  <a:pt x="862" y="605"/>
                  <a:pt x="861" y="600"/>
                </a:cubicBezTo>
                <a:cubicBezTo>
                  <a:pt x="858" y="592"/>
                  <a:pt x="854" y="585"/>
                  <a:pt x="849" y="579"/>
                </a:cubicBezTo>
                <a:cubicBezTo>
                  <a:pt x="847" y="576"/>
                  <a:pt x="844" y="574"/>
                  <a:pt x="840" y="572"/>
                </a:cubicBezTo>
                <a:cubicBezTo>
                  <a:pt x="837" y="570"/>
                  <a:pt x="832" y="568"/>
                  <a:pt x="827" y="568"/>
                </a:cubicBezTo>
                <a:cubicBezTo>
                  <a:pt x="826" y="568"/>
                  <a:pt x="825" y="568"/>
                  <a:pt x="824" y="568"/>
                </a:cubicBezTo>
                <a:cubicBezTo>
                  <a:pt x="824" y="568"/>
                  <a:pt x="824" y="568"/>
                  <a:pt x="824" y="568"/>
                </a:cubicBezTo>
                <a:cubicBezTo>
                  <a:pt x="819" y="569"/>
                  <a:pt x="815" y="570"/>
                  <a:pt x="810" y="572"/>
                </a:cubicBezTo>
                <a:cubicBezTo>
                  <a:pt x="803" y="575"/>
                  <a:pt x="796" y="578"/>
                  <a:pt x="788" y="582"/>
                </a:cubicBezTo>
                <a:cubicBezTo>
                  <a:pt x="781" y="585"/>
                  <a:pt x="774" y="589"/>
                  <a:pt x="768" y="592"/>
                </a:cubicBezTo>
                <a:cubicBezTo>
                  <a:pt x="768" y="592"/>
                  <a:pt x="768" y="592"/>
                  <a:pt x="768" y="592"/>
                </a:cubicBezTo>
                <a:cubicBezTo>
                  <a:pt x="766" y="593"/>
                  <a:pt x="764" y="593"/>
                  <a:pt x="763" y="593"/>
                </a:cubicBezTo>
                <a:cubicBezTo>
                  <a:pt x="762" y="593"/>
                  <a:pt x="761" y="593"/>
                  <a:pt x="760" y="593"/>
                </a:cubicBezTo>
                <a:cubicBezTo>
                  <a:pt x="759" y="592"/>
                  <a:pt x="758" y="591"/>
                  <a:pt x="757" y="589"/>
                </a:cubicBezTo>
                <a:cubicBezTo>
                  <a:pt x="756" y="587"/>
                  <a:pt x="754" y="584"/>
                  <a:pt x="754" y="579"/>
                </a:cubicBezTo>
                <a:cubicBezTo>
                  <a:pt x="752" y="541"/>
                  <a:pt x="752" y="541"/>
                  <a:pt x="752" y="541"/>
                </a:cubicBezTo>
                <a:cubicBezTo>
                  <a:pt x="752" y="541"/>
                  <a:pt x="752" y="541"/>
                  <a:pt x="752" y="541"/>
                </a:cubicBezTo>
                <a:cubicBezTo>
                  <a:pt x="751" y="540"/>
                  <a:pt x="751" y="539"/>
                  <a:pt x="751" y="538"/>
                </a:cubicBezTo>
                <a:cubicBezTo>
                  <a:pt x="751" y="531"/>
                  <a:pt x="754" y="521"/>
                  <a:pt x="758" y="513"/>
                </a:cubicBezTo>
                <a:cubicBezTo>
                  <a:pt x="763" y="505"/>
                  <a:pt x="769" y="498"/>
                  <a:pt x="775" y="494"/>
                </a:cubicBezTo>
                <a:cubicBezTo>
                  <a:pt x="788" y="486"/>
                  <a:pt x="788" y="486"/>
                  <a:pt x="788" y="486"/>
                </a:cubicBezTo>
                <a:cubicBezTo>
                  <a:pt x="798" y="480"/>
                  <a:pt x="810" y="471"/>
                  <a:pt x="820" y="460"/>
                </a:cubicBezTo>
                <a:cubicBezTo>
                  <a:pt x="826" y="455"/>
                  <a:pt x="831" y="449"/>
                  <a:pt x="835" y="443"/>
                </a:cubicBezTo>
                <a:cubicBezTo>
                  <a:pt x="839" y="437"/>
                  <a:pt x="843" y="431"/>
                  <a:pt x="845" y="424"/>
                </a:cubicBezTo>
                <a:cubicBezTo>
                  <a:pt x="845" y="424"/>
                  <a:pt x="845" y="424"/>
                  <a:pt x="845" y="424"/>
                </a:cubicBezTo>
                <a:cubicBezTo>
                  <a:pt x="846" y="423"/>
                  <a:pt x="846" y="423"/>
                  <a:pt x="846" y="423"/>
                </a:cubicBezTo>
                <a:cubicBezTo>
                  <a:pt x="832" y="419"/>
                  <a:pt x="832" y="419"/>
                  <a:pt x="832" y="419"/>
                </a:cubicBezTo>
                <a:cubicBezTo>
                  <a:pt x="845" y="424"/>
                  <a:pt x="845" y="424"/>
                  <a:pt x="845" y="424"/>
                </a:cubicBezTo>
                <a:cubicBezTo>
                  <a:pt x="847" y="420"/>
                  <a:pt x="847" y="415"/>
                  <a:pt x="847" y="411"/>
                </a:cubicBezTo>
                <a:cubicBezTo>
                  <a:pt x="847" y="404"/>
                  <a:pt x="846" y="398"/>
                  <a:pt x="843" y="392"/>
                </a:cubicBezTo>
                <a:cubicBezTo>
                  <a:pt x="840" y="384"/>
                  <a:pt x="834" y="376"/>
                  <a:pt x="828" y="370"/>
                </a:cubicBezTo>
                <a:cubicBezTo>
                  <a:pt x="825" y="367"/>
                  <a:pt x="821" y="365"/>
                  <a:pt x="817" y="363"/>
                </a:cubicBezTo>
                <a:cubicBezTo>
                  <a:pt x="813" y="361"/>
                  <a:pt x="809" y="359"/>
                  <a:pt x="804" y="359"/>
                </a:cubicBezTo>
                <a:cubicBezTo>
                  <a:pt x="804" y="359"/>
                  <a:pt x="804" y="359"/>
                  <a:pt x="804" y="359"/>
                </a:cubicBezTo>
                <a:cubicBezTo>
                  <a:pt x="803" y="359"/>
                  <a:pt x="802" y="359"/>
                  <a:pt x="801" y="359"/>
                </a:cubicBezTo>
                <a:cubicBezTo>
                  <a:pt x="795" y="359"/>
                  <a:pt x="790" y="359"/>
                  <a:pt x="785" y="360"/>
                </a:cubicBezTo>
                <a:cubicBezTo>
                  <a:pt x="776" y="362"/>
                  <a:pt x="768" y="364"/>
                  <a:pt x="759" y="367"/>
                </a:cubicBezTo>
                <a:cubicBezTo>
                  <a:pt x="751" y="369"/>
                  <a:pt x="743" y="372"/>
                  <a:pt x="736" y="374"/>
                </a:cubicBezTo>
                <a:cubicBezTo>
                  <a:pt x="734" y="374"/>
                  <a:pt x="732" y="374"/>
                  <a:pt x="730" y="374"/>
                </a:cubicBezTo>
                <a:cubicBezTo>
                  <a:pt x="726" y="374"/>
                  <a:pt x="722" y="373"/>
                  <a:pt x="719" y="370"/>
                </a:cubicBezTo>
                <a:cubicBezTo>
                  <a:pt x="716" y="367"/>
                  <a:pt x="713" y="363"/>
                  <a:pt x="713" y="357"/>
                </a:cubicBezTo>
                <a:cubicBezTo>
                  <a:pt x="713" y="357"/>
                  <a:pt x="713" y="357"/>
                  <a:pt x="713" y="357"/>
                </a:cubicBezTo>
                <a:cubicBezTo>
                  <a:pt x="711" y="337"/>
                  <a:pt x="711" y="337"/>
                  <a:pt x="711" y="337"/>
                </a:cubicBezTo>
                <a:cubicBezTo>
                  <a:pt x="711" y="337"/>
                  <a:pt x="711" y="337"/>
                  <a:pt x="711" y="337"/>
                </a:cubicBezTo>
                <a:cubicBezTo>
                  <a:pt x="711" y="336"/>
                  <a:pt x="711" y="335"/>
                  <a:pt x="711" y="333"/>
                </a:cubicBezTo>
                <a:cubicBezTo>
                  <a:pt x="711" y="325"/>
                  <a:pt x="713" y="315"/>
                  <a:pt x="717" y="306"/>
                </a:cubicBezTo>
                <a:cubicBezTo>
                  <a:pt x="720" y="297"/>
                  <a:pt x="726" y="289"/>
                  <a:pt x="731" y="284"/>
                </a:cubicBezTo>
                <a:cubicBezTo>
                  <a:pt x="885" y="143"/>
                  <a:pt x="885" y="143"/>
                  <a:pt x="885" y="143"/>
                </a:cubicBezTo>
                <a:cubicBezTo>
                  <a:pt x="885" y="143"/>
                  <a:pt x="885" y="143"/>
                  <a:pt x="885" y="143"/>
                </a:cubicBezTo>
                <a:cubicBezTo>
                  <a:pt x="893" y="135"/>
                  <a:pt x="903" y="124"/>
                  <a:pt x="912" y="112"/>
                </a:cubicBezTo>
                <a:cubicBezTo>
                  <a:pt x="917" y="106"/>
                  <a:pt x="921" y="100"/>
                  <a:pt x="924" y="93"/>
                </a:cubicBezTo>
                <a:cubicBezTo>
                  <a:pt x="927" y="87"/>
                  <a:pt x="930" y="80"/>
                  <a:pt x="931" y="72"/>
                </a:cubicBezTo>
                <a:cubicBezTo>
                  <a:pt x="931" y="72"/>
                  <a:pt x="931" y="72"/>
                  <a:pt x="931" y="72"/>
                </a:cubicBezTo>
                <a:cubicBezTo>
                  <a:pt x="931" y="72"/>
                  <a:pt x="931" y="72"/>
                  <a:pt x="931" y="72"/>
                </a:cubicBezTo>
                <a:cubicBezTo>
                  <a:pt x="931" y="69"/>
                  <a:pt x="932" y="66"/>
                  <a:pt x="932" y="63"/>
                </a:cubicBezTo>
                <a:cubicBezTo>
                  <a:pt x="932" y="63"/>
                  <a:pt x="932" y="63"/>
                  <a:pt x="932" y="63"/>
                </a:cubicBezTo>
                <a:cubicBezTo>
                  <a:pt x="932" y="62"/>
                  <a:pt x="932" y="61"/>
                  <a:pt x="932" y="61"/>
                </a:cubicBezTo>
                <a:cubicBezTo>
                  <a:pt x="932" y="53"/>
                  <a:pt x="929" y="45"/>
                  <a:pt x="926" y="39"/>
                </a:cubicBezTo>
                <a:cubicBezTo>
                  <a:pt x="921" y="29"/>
                  <a:pt x="913" y="20"/>
                  <a:pt x="904" y="14"/>
                </a:cubicBezTo>
                <a:cubicBezTo>
                  <a:pt x="900" y="11"/>
                  <a:pt x="895" y="8"/>
                  <a:pt x="890" y="6"/>
                </a:cubicBezTo>
                <a:cubicBezTo>
                  <a:pt x="884" y="4"/>
                  <a:pt x="879" y="3"/>
                  <a:pt x="873" y="3"/>
                </a:cubicBezTo>
                <a:cubicBezTo>
                  <a:pt x="873" y="17"/>
                  <a:pt x="873" y="17"/>
                  <a:pt x="873" y="17"/>
                </a:cubicBezTo>
                <a:cubicBezTo>
                  <a:pt x="872" y="31"/>
                  <a:pt x="872" y="31"/>
                  <a:pt x="872" y="31"/>
                </a:cubicBezTo>
                <a:cubicBezTo>
                  <a:pt x="875" y="31"/>
                  <a:pt x="879" y="32"/>
                  <a:pt x="883" y="34"/>
                </a:cubicBezTo>
                <a:cubicBezTo>
                  <a:pt x="888" y="36"/>
                  <a:pt x="894" y="41"/>
                  <a:pt x="898" y="46"/>
                </a:cubicBezTo>
                <a:cubicBezTo>
                  <a:pt x="900" y="49"/>
                  <a:pt x="901" y="52"/>
                  <a:pt x="902" y="54"/>
                </a:cubicBezTo>
                <a:cubicBezTo>
                  <a:pt x="903" y="57"/>
                  <a:pt x="904" y="59"/>
                  <a:pt x="904" y="61"/>
                </a:cubicBezTo>
                <a:cubicBezTo>
                  <a:pt x="904" y="61"/>
                  <a:pt x="904" y="61"/>
                  <a:pt x="904" y="61"/>
                </a:cubicBezTo>
                <a:cubicBezTo>
                  <a:pt x="904" y="61"/>
                  <a:pt x="904" y="61"/>
                  <a:pt x="904" y="61"/>
                </a:cubicBezTo>
                <a:cubicBezTo>
                  <a:pt x="904" y="64"/>
                  <a:pt x="903" y="66"/>
                  <a:pt x="903" y="68"/>
                </a:cubicBezTo>
                <a:cubicBezTo>
                  <a:pt x="903" y="68"/>
                  <a:pt x="903" y="68"/>
                  <a:pt x="903" y="68"/>
                </a:cubicBezTo>
                <a:cubicBezTo>
                  <a:pt x="903" y="72"/>
                  <a:pt x="901" y="76"/>
                  <a:pt x="899" y="81"/>
                </a:cubicBezTo>
                <a:cubicBezTo>
                  <a:pt x="895" y="88"/>
                  <a:pt x="890" y="96"/>
                  <a:pt x="884" y="103"/>
                </a:cubicBezTo>
                <a:cubicBezTo>
                  <a:pt x="878" y="111"/>
                  <a:pt x="871" y="117"/>
                  <a:pt x="866" y="122"/>
                </a:cubicBezTo>
                <a:cubicBezTo>
                  <a:pt x="866" y="122"/>
                  <a:pt x="866" y="122"/>
                  <a:pt x="866" y="122"/>
                </a:cubicBezTo>
                <a:cubicBezTo>
                  <a:pt x="712" y="264"/>
                  <a:pt x="712" y="264"/>
                  <a:pt x="712" y="264"/>
                </a:cubicBezTo>
                <a:cubicBezTo>
                  <a:pt x="703" y="272"/>
                  <a:pt x="696" y="283"/>
                  <a:pt x="691" y="295"/>
                </a:cubicBezTo>
                <a:cubicBezTo>
                  <a:pt x="686" y="308"/>
                  <a:pt x="683" y="321"/>
                  <a:pt x="683" y="333"/>
                </a:cubicBezTo>
                <a:cubicBezTo>
                  <a:pt x="683" y="336"/>
                  <a:pt x="683" y="338"/>
                  <a:pt x="683" y="340"/>
                </a:cubicBezTo>
                <a:cubicBezTo>
                  <a:pt x="683" y="340"/>
                  <a:pt x="683" y="340"/>
                  <a:pt x="683" y="340"/>
                </a:cubicBezTo>
                <a:cubicBezTo>
                  <a:pt x="685" y="360"/>
                  <a:pt x="685" y="360"/>
                  <a:pt x="685" y="360"/>
                </a:cubicBezTo>
                <a:cubicBezTo>
                  <a:pt x="685" y="360"/>
                  <a:pt x="685" y="360"/>
                  <a:pt x="685" y="360"/>
                </a:cubicBezTo>
                <a:cubicBezTo>
                  <a:pt x="686" y="372"/>
                  <a:pt x="691" y="383"/>
                  <a:pt x="700" y="390"/>
                </a:cubicBezTo>
                <a:cubicBezTo>
                  <a:pt x="708" y="398"/>
                  <a:pt x="719" y="402"/>
                  <a:pt x="730" y="402"/>
                </a:cubicBezTo>
                <a:cubicBezTo>
                  <a:pt x="735" y="402"/>
                  <a:pt x="739" y="402"/>
                  <a:pt x="743" y="401"/>
                </a:cubicBezTo>
                <a:cubicBezTo>
                  <a:pt x="753" y="398"/>
                  <a:pt x="765" y="394"/>
                  <a:pt x="775" y="391"/>
                </a:cubicBezTo>
                <a:cubicBezTo>
                  <a:pt x="781" y="390"/>
                  <a:pt x="786" y="389"/>
                  <a:pt x="790" y="388"/>
                </a:cubicBezTo>
                <a:cubicBezTo>
                  <a:pt x="794" y="387"/>
                  <a:pt x="798" y="387"/>
                  <a:pt x="801" y="387"/>
                </a:cubicBezTo>
                <a:cubicBezTo>
                  <a:pt x="801" y="387"/>
                  <a:pt x="802" y="387"/>
                  <a:pt x="802" y="387"/>
                </a:cubicBezTo>
                <a:cubicBezTo>
                  <a:pt x="802" y="387"/>
                  <a:pt x="802" y="387"/>
                  <a:pt x="802" y="387"/>
                </a:cubicBezTo>
                <a:cubicBezTo>
                  <a:pt x="802" y="387"/>
                  <a:pt x="804" y="387"/>
                  <a:pt x="806" y="388"/>
                </a:cubicBezTo>
                <a:cubicBezTo>
                  <a:pt x="809" y="390"/>
                  <a:pt x="813" y="394"/>
                  <a:pt x="815" y="398"/>
                </a:cubicBezTo>
                <a:cubicBezTo>
                  <a:pt x="818" y="403"/>
                  <a:pt x="819" y="408"/>
                  <a:pt x="819" y="411"/>
                </a:cubicBezTo>
                <a:cubicBezTo>
                  <a:pt x="819" y="413"/>
                  <a:pt x="819" y="414"/>
                  <a:pt x="819" y="415"/>
                </a:cubicBezTo>
                <a:cubicBezTo>
                  <a:pt x="819" y="415"/>
                  <a:pt x="819" y="415"/>
                  <a:pt x="819" y="415"/>
                </a:cubicBezTo>
                <a:cubicBezTo>
                  <a:pt x="819" y="416"/>
                  <a:pt x="819" y="416"/>
                  <a:pt x="819" y="416"/>
                </a:cubicBezTo>
                <a:cubicBezTo>
                  <a:pt x="832" y="420"/>
                  <a:pt x="832" y="420"/>
                  <a:pt x="832" y="420"/>
                </a:cubicBezTo>
                <a:cubicBezTo>
                  <a:pt x="819" y="415"/>
                  <a:pt x="819" y="415"/>
                  <a:pt x="819" y="415"/>
                </a:cubicBezTo>
                <a:cubicBezTo>
                  <a:pt x="818" y="419"/>
                  <a:pt x="816" y="423"/>
                  <a:pt x="812" y="427"/>
                </a:cubicBezTo>
                <a:cubicBezTo>
                  <a:pt x="808" y="433"/>
                  <a:pt x="801" y="440"/>
                  <a:pt x="794" y="447"/>
                </a:cubicBezTo>
                <a:cubicBezTo>
                  <a:pt x="787" y="453"/>
                  <a:pt x="779" y="458"/>
                  <a:pt x="773" y="462"/>
                </a:cubicBezTo>
                <a:cubicBezTo>
                  <a:pt x="760" y="470"/>
                  <a:pt x="760" y="470"/>
                  <a:pt x="760" y="470"/>
                </a:cubicBezTo>
                <a:cubicBezTo>
                  <a:pt x="749" y="477"/>
                  <a:pt x="740" y="488"/>
                  <a:pt x="734" y="500"/>
                </a:cubicBezTo>
                <a:cubicBezTo>
                  <a:pt x="727" y="512"/>
                  <a:pt x="723" y="525"/>
                  <a:pt x="723" y="538"/>
                </a:cubicBezTo>
                <a:cubicBezTo>
                  <a:pt x="723" y="540"/>
                  <a:pt x="723" y="541"/>
                  <a:pt x="724" y="542"/>
                </a:cubicBezTo>
                <a:cubicBezTo>
                  <a:pt x="724" y="542"/>
                  <a:pt x="724" y="542"/>
                  <a:pt x="724" y="542"/>
                </a:cubicBezTo>
                <a:cubicBezTo>
                  <a:pt x="726" y="581"/>
                  <a:pt x="726" y="581"/>
                  <a:pt x="726" y="581"/>
                </a:cubicBezTo>
                <a:cubicBezTo>
                  <a:pt x="727" y="592"/>
                  <a:pt x="730" y="602"/>
                  <a:pt x="737" y="609"/>
                </a:cubicBezTo>
                <a:cubicBezTo>
                  <a:pt x="740" y="613"/>
                  <a:pt x="744" y="616"/>
                  <a:pt x="748" y="618"/>
                </a:cubicBezTo>
                <a:cubicBezTo>
                  <a:pt x="753" y="620"/>
                  <a:pt x="758" y="621"/>
                  <a:pt x="763" y="621"/>
                </a:cubicBezTo>
                <a:cubicBezTo>
                  <a:pt x="768" y="621"/>
                  <a:pt x="774" y="620"/>
                  <a:pt x="780" y="617"/>
                </a:cubicBezTo>
                <a:cubicBezTo>
                  <a:pt x="780" y="617"/>
                  <a:pt x="780" y="617"/>
                  <a:pt x="780" y="617"/>
                </a:cubicBezTo>
                <a:cubicBezTo>
                  <a:pt x="789" y="613"/>
                  <a:pt x="798" y="608"/>
                  <a:pt x="808" y="604"/>
                </a:cubicBezTo>
                <a:cubicBezTo>
                  <a:pt x="812" y="602"/>
                  <a:pt x="816" y="600"/>
                  <a:pt x="820" y="598"/>
                </a:cubicBezTo>
                <a:cubicBezTo>
                  <a:pt x="824" y="597"/>
                  <a:pt x="827" y="596"/>
                  <a:pt x="828" y="596"/>
                </a:cubicBezTo>
                <a:cubicBezTo>
                  <a:pt x="828" y="596"/>
                  <a:pt x="828" y="596"/>
                  <a:pt x="828" y="596"/>
                </a:cubicBezTo>
                <a:cubicBezTo>
                  <a:pt x="827" y="590"/>
                  <a:pt x="827" y="590"/>
                  <a:pt x="827" y="590"/>
                </a:cubicBezTo>
                <a:cubicBezTo>
                  <a:pt x="827" y="596"/>
                  <a:pt x="827" y="596"/>
                  <a:pt x="827" y="596"/>
                </a:cubicBezTo>
                <a:cubicBezTo>
                  <a:pt x="828" y="596"/>
                  <a:pt x="828" y="596"/>
                  <a:pt x="828" y="596"/>
                </a:cubicBezTo>
                <a:cubicBezTo>
                  <a:pt x="827" y="590"/>
                  <a:pt x="827" y="590"/>
                  <a:pt x="827" y="590"/>
                </a:cubicBezTo>
                <a:cubicBezTo>
                  <a:pt x="827" y="596"/>
                  <a:pt x="827" y="596"/>
                  <a:pt x="827" y="596"/>
                </a:cubicBezTo>
                <a:cubicBezTo>
                  <a:pt x="827" y="593"/>
                  <a:pt x="827" y="593"/>
                  <a:pt x="827" y="593"/>
                </a:cubicBezTo>
                <a:cubicBezTo>
                  <a:pt x="826" y="596"/>
                  <a:pt x="826" y="596"/>
                  <a:pt x="826" y="596"/>
                </a:cubicBezTo>
                <a:cubicBezTo>
                  <a:pt x="826" y="596"/>
                  <a:pt x="827" y="596"/>
                  <a:pt x="827" y="596"/>
                </a:cubicBezTo>
                <a:cubicBezTo>
                  <a:pt x="827" y="593"/>
                  <a:pt x="827" y="593"/>
                  <a:pt x="827" y="593"/>
                </a:cubicBezTo>
                <a:cubicBezTo>
                  <a:pt x="826" y="596"/>
                  <a:pt x="826" y="596"/>
                  <a:pt x="826" y="596"/>
                </a:cubicBezTo>
                <a:cubicBezTo>
                  <a:pt x="826" y="596"/>
                  <a:pt x="826" y="596"/>
                  <a:pt x="826" y="596"/>
                </a:cubicBezTo>
                <a:cubicBezTo>
                  <a:pt x="826" y="596"/>
                  <a:pt x="826" y="596"/>
                  <a:pt x="826" y="596"/>
                </a:cubicBezTo>
                <a:cubicBezTo>
                  <a:pt x="826" y="596"/>
                  <a:pt x="826" y="596"/>
                  <a:pt x="826" y="596"/>
                </a:cubicBezTo>
                <a:cubicBezTo>
                  <a:pt x="826" y="596"/>
                  <a:pt x="826" y="596"/>
                  <a:pt x="826" y="596"/>
                </a:cubicBezTo>
                <a:cubicBezTo>
                  <a:pt x="826" y="596"/>
                  <a:pt x="826" y="596"/>
                  <a:pt x="826" y="596"/>
                </a:cubicBezTo>
                <a:cubicBezTo>
                  <a:pt x="826" y="596"/>
                  <a:pt x="827" y="596"/>
                  <a:pt x="828" y="598"/>
                </a:cubicBezTo>
                <a:cubicBezTo>
                  <a:pt x="830" y="599"/>
                  <a:pt x="832" y="603"/>
                  <a:pt x="833" y="606"/>
                </a:cubicBezTo>
                <a:cubicBezTo>
                  <a:pt x="835" y="610"/>
                  <a:pt x="835" y="614"/>
                  <a:pt x="835" y="617"/>
                </a:cubicBezTo>
                <a:cubicBezTo>
                  <a:pt x="835" y="619"/>
                  <a:pt x="835" y="620"/>
                  <a:pt x="835" y="622"/>
                </a:cubicBezTo>
                <a:cubicBezTo>
                  <a:pt x="835" y="622"/>
                  <a:pt x="835" y="622"/>
                  <a:pt x="835" y="622"/>
                </a:cubicBezTo>
                <a:cubicBezTo>
                  <a:pt x="833" y="629"/>
                  <a:pt x="829" y="634"/>
                  <a:pt x="825" y="638"/>
                </a:cubicBezTo>
                <a:cubicBezTo>
                  <a:pt x="824" y="641"/>
                  <a:pt x="822" y="642"/>
                  <a:pt x="821" y="643"/>
                </a:cubicBezTo>
                <a:cubicBezTo>
                  <a:pt x="821" y="644"/>
                  <a:pt x="820" y="644"/>
                  <a:pt x="820" y="644"/>
                </a:cubicBezTo>
                <a:cubicBezTo>
                  <a:pt x="820" y="644"/>
                  <a:pt x="820" y="644"/>
                  <a:pt x="820" y="644"/>
                </a:cubicBezTo>
                <a:cubicBezTo>
                  <a:pt x="820" y="644"/>
                  <a:pt x="820" y="644"/>
                  <a:pt x="820" y="644"/>
                </a:cubicBezTo>
                <a:cubicBezTo>
                  <a:pt x="825" y="651"/>
                  <a:pt x="825" y="651"/>
                  <a:pt x="825" y="651"/>
                </a:cubicBezTo>
                <a:cubicBezTo>
                  <a:pt x="820" y="644"/>
                  <a:pt x="820" y="644"/>
                  <a:pt x="820" y="644"/>
                </a:cubicBezTo>
                <a:cubicBezTo>
                  <a:pt x="820" y="644"/>
                  <a:pt x="820" y="644"/>
                  <a:pt x="820" y="644"/>
                </a:cubicBezTo>
                <a:cubicBezTo>
                  <a:pt x="825" y="651"/>
                  <a:pt x="825" y="651"/>
                  <a:pt x="825" y="651"/>
                </a:cubicBezTo>
                <a:cubicBezTo>
                  <a:pt x="820" y="644"/>
                  <a:pt x="820" y="644"/>
                  <a:pt x="820" y="644"/>
                </a:cubicBezTo>
                <a:cubicBezTo>
                  <a:pt x="820" y="644"/>
                  <a:pt x="820" y="644"/>
                  <a:pt x="820" y="644"/>
                </a:cubicBezTo>
                <a:cubicBezTo>
                  <a:pt x="770" y="684"/>
                  <a:pt x="770" y="684"/>
                  <a:pt x="770" y="684"/>
                </a:cubicBezTo>
                <a:cubicBezTo>
                  <a:pt x="770" y="684"/>
                  <a:pt x="770" y="684"/>
                  <a:pt x="770" y="684"/>
                </a:cubicBezTo>
                <a:cubicBezTo>
                  <a:pt x="760" y="692"/>
                  <a:pt x="752" y="703"/>
                  <a:pt x="747" y="714"/>
                </a:cubicBezTo>
                <a:cubicBezTo>
                  <a:pt x="741" y="725"/>
                  <a:pt x="738" y="738"/>
                  <a:pt x="738" y="750"/>
                </a:cubicBezTo>
                <a:cubicBezTo>
                  <a:pt x="738" y="752"/>
                  <a:pt x="738" y="754"/>
                  <a:pt x="738" y="756"/>
                </a:cubicBezTo>
                <a:cubicBezTo>
                  <a:pt x="740" y="775"/>
                  <a:pt x="742" y="790"/>
                  <a:pt x="742" y="790"/>
                </a:cubicBezTo>
                <a:cubicBezTo>
                  <a:pt x="742" y="791"/>
                  <a:pt x="742" y="791"/>
                  <a:pt x="742" y="791"/>
                </a:cubicBezTo>
                <a:cubicBezTo>
                  <a:pt x="742" y="791"/>
                  <a:pt x="742" y="791"/>
                  <a:pt x="742" y="791"/>
                </a:cubicBezTo>
                <a:cubicBezTo>
                  <a:pt x="744" y="806"/>
                  <a:pt x="745" y="818"/>
                  <a:pt x="745" y="827"/>
                </a:cubicBezTo>
                <a:cubicBezTo>
                  <a:pt x="745" y="837"/>
                  <a:pt x="744" y="844"/>
                  <a:pt x="742" y="848"/>
                </a:cubicBezTo>
                <a:cubicBezTo>
                  <a:pt x="742" y="848"/>
                  <a:pt x="742" y="848"/>
                  <a:pt x="742" y="848"/>
                </a:cubicBezTo>
                <a:cubicBezTo>
                  <a:pt x="742" y="849"/>
                  <a:pt x="742" y="849"/>
                  <a:pt x="742" y="849"/>
                </a:cubicBezTo>
                <a:cubicBezTo>
                  <a:pt x="745" y="850"/>
                  <a:pt x="745" y="850"/>
                  <a:pt x="745" y="850"/>
                </a:cubicBezTo>
                <a:cubicBezTo>
                  <a:pt x="743" y="848"/>
                  <a:pt x="743" y="848"/>
                  <a:pt x="743" y="848"/>
                </a:cubicBezTo>
                <a:cubicBezTo>
                  <a:pt x="742" y="849"/>
                  <a:pt x="742" y="849"/>
                  <a:pt x="742" y="849"/>
                </a:cubicBezTo>
                <a:cubicBezTo>
                  <a:pt x="745" y="850"/>
                  <a:pt x="745" y="850"/>
                  <a:pt x="745" y="850"/>
                </a:cubicBezTo>
                <a:cubicBezTo>
                  <a:pt x="743" y="848"/>
                  <a:pt x="743" y="848"/>
                  <a:pt x="743" y="848"/>
                </a:cubicBezTo>
                <a:cubicBezTo>
                  <a:pt x="747" y="852"/>
                  <a:pt x="747" y="852"/>
                  <a:pt x="747" y="852"/>
                </a:cubicBezTo>
                <a:cubicBezTo>
                  <a:pt x="745" y="846"/>
                  <a:pt x="745" y="846"/>
                  <a:pt x="745" y="846"/>
                </a:cubicBezTo>
                <a:cubicBezTo>
                  <a:pt x="744" y="847"/>
                  <a:pt x="743" y="848"/>
                  <a:pt x="743" y="848"/>
                </a:cubicBezTo>
                <a:cubicBezTo>
                  <a:pt x="747" y="852"/>
                  <a:pt x="747" y="852"/>
                  <a:pt x="747" y="852"/>
                </a:cubicBezTo>
                <a:cubicBezTo>
                  <a:pt x="745" y="846"/>
                  <a:pt x="745" y="846"/>
                  <a:pt x="745" y="846"/>
                </a:cubicBezTo>
                <a:cubicBezTo>
                  <a:pt x="747" y="851"/>
                  <a:pt x="747" y="851"/>
                  <a:pt x="747" y="851"/>
                </a:cubicBezTo>
                <a:cubicBezTo>
                  <a:pt x="747" y="846"/>
                  <a:pt x="747" y="846"/>
                  <a:pt x="747" y="846"/>
                </a:cubicBezTo>
                <a:cubicBezTo>
                  <a:pt x="746" y="846"/>
                  <a:pt x="746" y="846"/>
                  <a:pt x="745" y="846"/>
                </a:cubicBezTo>
                <a:cubicBezTo>
                  <a:pt x="747" y="851"/>
                  <a:pt x="747" y="851"/>
                  <a:pt x="747" y="851"/>
                </a:cubicBezTo>
                <a:cubicBezTo>
                  <a:pt x="747" y="846"/>
                  <a:pt x="747" y="846"/>
                  <a:pt x="747" y="846"/>
                </a:cubicBezTo>
                <a:cubicBezTo>
                  <a:pt x="747" y="848"/>
                  <a:pt x="747" y="848"/>
                  <a:pt x="747" y="848"/>
                </a:cubicBezTo>
                <a:cubicBezTo>
                  <a:pt x="747" y="846"/>
                  <a:pt x="747" y="846"/>
                  <a:pt x="747" y="846"/>
                </a:cubicBezTo>
                <a:cubicBezTo>
                  <a:pt x="747" y="846"/>
                  <a:pt x="747" y="846"/>
                  <a:pt x="747" y="846"/>
                </a:cubicBezTo>
                <a:cubicBezTo>
                  <a:pt x="747" y="848"/>
                  <a:pt x="747" y="848"/>
                  <a:pt x="747" y="848"/>
                </a:cubicBezTo>
                <a:cubicBezTo>
                  <a:pt x="747" y="846"/>
                  <a:pt x="747" y="846"/>
                  <a:pt x="747" y="846"/>
                </a:cubicBezTo>
                <a:cubicBezTo>
                  <a:pt x="747" y="846"/>
                  <a:pt x="747" y="846"/>
                  <a:pt x="747" y="846"/>
                </a:cubicBezTo>
                <a:cubicBezTo>
                  <a:pt x="746" y="846"/>
                  <a:pt x="745" y="845"/>
                  <a:pt x="742" y="844"/>
                </a:cubicBezTo>
                <a:cubicBezTo>
                  <a:pt x="739" y="842"/>
                  <a:pt x="734" y="838"/>
                  <a:pt x="731" y="834"/>
                </a:cubicBezTo>
                <a:cubicBezTo>
                  <a:pt x="727" y="830"/>
                  <a:pt x="724" y="825"/>
                  <a:pt x="723" y="822"/>
                </a:cubicBezTo>
                <a:cubicBezTo>
                  <a:pt x="569" y="468"/>
                  <a:pt x="569" y="468"/>
                  <a:pt x="569" y="468"/>
                </a:cubicBezTo>
                <a:cubicBezTo>
                  <a:pt x="569" y="468"/>
                  <a:pt x="569" y="468"/>
                  <a:pt x="569" y="468"/>
                </a:cubicBezTo>
                <a:cubicBezTo>
                  <a:pt x="566" y="460"/>
                  <a:pt x="560" y="454"/>
                  <a:pt x="554" y="449"/>
                </a:cubicBezTo>
                <a:cubicBezTo>
                  <a:pt x="547" y="444"/>
                  <a:pt x="539" y="441"/>
                  <a:pt x="531" y="441"/>
                </a:cubicBezTo>
                <a:cubicBezTo>
                  <a:pt x="521" y="441"/>
                  <a:pt x="511" y="445"/>
                  <a:pt x="502" y="452"/>
                </a:cubicBezTo>
                <a:cubicBezTo>
                  <a:pt x="259" y="654"/>
                  <a:pt x="259" y="654"/>
                  <a:pt x="259" y="654"/>
                </a:cubicBezTo>
                <a:cubicBezTo>
                  <a:pt x="250" y="661"/>
                  <a:pt x="243" y="671"/>
                  <a:pt x="239" y="681"/>
                </a:cubicBezTo>
                <a:cubicBezTo>
                  <a:pt x="234" y="692"/>
                  <a:pt x="231" y="703"/>
                  <a:pt x="231" y="715"/>
                </a:cubicBezTo>
                <a:cubicBezTo>
                  <a:pt x="231" y="720"/>
                  <a:pt x="232" y="725"/>
                  <a:pt x="233" y="730"/>
                </a:cubicBezTo>
                <a:cubicBezTo>
                  <a:pt x="237" y="744"/>
                  <a:pt x="237" y="744"/>
                  <a:pt x="237" y="744"/>
                </a:cubicBezTo>
                <a:cubicBezTo>
                  <a:pt x="237" y="744"/>
                  <a:pt x="237" y="744"/>
                  <a:pt x="237" y="744"/>
                </a:cubicBezTo>
                <a:cubicBezTo>
                  <a:pt x="238" y="751"/>
                  <a:pt x="239" y="759"/>
                  <a:pt x="239" y="766"/>
                </a:cubicBezTo>
                <a:cubicBezTo>
                  <a:pt x="239" y="771"/>
                  <a:pt x="239" y="775"/>
                  <a:pt x="238" y="778"/>
                </a:cubicBezTo>
                <a:cubicBezTo>
                  <a:pt x="238" y="780"/>
                  <a:pt x="237" y="781"/>
                  <a:pt x="237" y="782"/>
                </a:cubicBezTo>
                <a:cubicBezTo>
                  <a:pt x="237" y="782"/>
                  <a:pt x="237" y="782"/>
                  <a:pt x="237" y="782"/>
                </a:cubicBezTo>
                <a:cubicBezTo>
                  <a:pt x="237" y="783"/>
                  <a:pt x="237" y="783"/>
                  <a:pt x="237" y="783"/>
                </a:cubicBezTo>
                <a:cubicBezTo>
                  <a:pt x="238" y="784"/>
                  <a:pt x="238" y="784"/>
                  <a:pt x="238" y="784"/>
                </a:cubicBezTo>
                <a:cubicBezTo>
                  <a:pt x="237" y="782"/>
                  <a:pt x="237" y="782"/>
                  <a:pt x="237" y="782"/>
                </a:cubicBezTo>
                <a:cubicBezTo>
                  <a:pt x="237" y="783"/>
                  <a:pt x="237" y="783"/>
                  <a:pt x="237" y="783"/>
                </a:cubicBezTo>
                <a:cubicBezTo>
                  <a:pt x="238" y="784"/>
                  <a:pt x="238" y="784"/>
                  <a:pt x="238" y="784"/>
                </a:cubicBezTo>
                <a:cubicBezTo>
                  <a:pt x="237" y="782"/>
                  <a:pt x="237" y="782"/>
                  <a:pt x="237" y="782"/>
                </a:cubicBezTo>
                <a:cubicBezTo>
                  <a:pt x="237" y="782"/>
                  <a:pt x="237" y="782"/>
                  <a:pt x="237" y="782"/>
                </a:cubicBezTo>
                <a:cubicBezTo>
                  <a:pt x="230" y="790"/>
                  <a:pt x="224" y="796"/>
                  <a:pt x="224" y="796"/>
                </a:cubicBezTo>
                <a:cubicBezTo>
                  <a:pt x="225" y="796"/>
                  <a:pt x="225" y="796"/>
                  <a:pt x="225" y="796"/>
                </a:cubicBezTo>
                <a:cubicBezTo>
                  <a:pt x="231" y="801"/>
                  <a:pt x="231" y="801"/>
                  <a:pt x="231" y="801"/>
                </a:cubicBezTo>
                <a:cubicBezTo>
                  <a:pt x="225" y="796"/>
                  <a:pt x="225" y="796"/>
                  <a:pt x="225" y="796"/>
                </a:cubicBezTo>
                <a:cubicBezTo>
                  <a:pt x="225" y="796"/>
                  <a:pt x="225" y="796"/>
                  <a:pt x="225" y="796"/>
                </a:cubicBezTo>
                <a:cubicBezTo>
                  <a:pt x="231" y="801"/>
                  <a:pt x="231" y="801"/>
                  <a:pt x="231" y="801"/>
                </a:cubicBezTo>
                <a:cubicBezTo>
                  <a:pt x="225" y="796"/>
                  <a:pt x="225" y="796"/>
                  <a:pt x="225" y="796"/>
                </a:cubicBezTo>
                <a:cubicBezTo>
                  <a:pt x="225" y="796"/>
                  <a:pt x="225" y="796"/>
                  <a:pt x="225" y="796"/>
                </a:cubicBezTo>
                <a:cubicBezTo>
                  <a:pt x="224" y="796"/>
                  <a:pt x="222" y="798"/>
                  <a:pt x="219" y="800"/>
                </a:cubicBezTo>
                <a:cubicBezTo>
                  <a:pt x="216" y="803"/>
                  <a:pt x="212" y="805"/>
                  <a:pt x="209" y="805"/>
                </a:cubicBezTo>
                <a:cubicBezTo>
                  <a:pt x="209" y="805"/>
                  <a:pt x="209" y="805"/>
                  <a:pt x="209" y="805"/>
                </a:cubicBezTo>
                <a:cubicBezTo>
                  <a:pt x="209" y="808"/>
                  <a:pt x="209" y="808"/>
                  <a:pt x="209" y="808"/>
                </a:cubicBezTo>
                <a:cubicBezTo>
                  <a:pt x="209" y="805"/>
                  <a:pt x="209" y="805"/>
                  <a:pt x="209" y="805"/>
                </a:cubicBezTo>
                <a:cubicBezTo>
                  <a:pt x="209" y="805"/>
                  <a:pt x="209" y="805"/>
                  <a:pt x="209" y="805"/>
                </a:cubicBezTo>
                <a:cubicBezTo>
                  <a:pt x="209" y="808"/>
                  <a:pt x="209" y="808"/>
                  <a:pt x="209" y="808"/>
                </a:cubicBezTo>
                <a:cubicBezTo>
                  <a:pt x="209" y="805"/>
                  <a:pt x="209" y="805"/>
                  <a:pt x="209" y="805"/>
                </a:cubicBezTo>
                <a:cubicBezTo>
                  <a:pt x="209" y="808"/>
                  <a:pt x="209" y="808"/>
                  <a:pt x="209" y="808"/>
                </a:cubicBezTo>
                <a:cubicBezTo>
                  <a:pt x="210" y="805"/>
                  <a:pt x="210" y="805"/>
                  <a:pt x="210" y="805"/>
                </a:cubicBezTo>
                <a:cubicBezTo>
                  <a:pt x="209" y="805"/>
                  <a:pt x="209" y="805"/>
                  <a:pt x="209" y="805"/>
                </a:cubicBezTo>
                <a:cubicBezTo>
                  <a:pt x="209" y="808"/>
                  <a:pt x="209" y="808"/>
                  <a:pt x="209" y="808"/>
                </a:cubicBezTo>
                <a:cubicBezTo>
                  <a:pt x="210" y="805"/>
                  <a:pt x="210" y="805"/>
                  <a:pt x="210" y="805"/>
                </a:cubicBezTo>
                <a:cubicBezTo>
                  <a:pt x="209" y="806"/>
                  <a:pt x="209" y="806"/>
                  <a:pt x="209" y="806"/>
                </a:cubicBezTo>
                <a:cubicBezTo>
                  <a:pt x="210" y="805"/>
                  <a:pt x="210" y="805"/>
                  <a:pt x="210" y="805"/>
                </a:cubicBezTo>
                <a:cubicBezTo>
                  <a:pt x="210" y="805"/>
                  <a:pt x="210" y="805"/>
                  <a:pt x="210" y="805"/>
                </a:cubicBezTo>
                <a:cubicBezTo>
                  <a:pt x="209" y="806"/>
                  <a:pt x="209" y="806"/>
                  <a:pt x="209" y="806"/>
                </a:cubicBezTo>
                <a:cubicBezTo>
                  <a:pt x="210" y="805"/>
                  <a:pt x="210" y="805"/>
                  <a:pt x="210" y="805"/>
                </a:cubicBezTo>
                <a:cubicBezTo>
                  <a:pt x="210" y="805"/>
                  <a:pt x="210" y="805"/>
                  <a:pt x="210" y="805"/>
                </a:cubicBezTo>
                <a:cubicBezTo>
                  <a:pt x="210" y="805"/>
                  <a:pt x="210" y="805"/>
                  <a:pt x="210" y="805"/>
                </a:cubicBezTo>
                <a:cubicBezTo>
                  <a:pt x="210" y="805"/>
                  <a:pt x="210" y="805"/>
                  <a:pt x="210" y="805"/>
                </a:cubicBezTo>
                <a:cubicBezTo>
                  <a:pt x="210" y="805"/>
                  <a:pt x="210" y="805"/>
                  <a:pt x="210" y="805"/>
                </a:cubicBezTo>
                <a:cubicBezTo>
                  <a:pt x="210" y="805"/>
                  <a:pt x="210" y="805"/>
                  <a:pt x="210" y="805"/>
                </a:cubicBezTo>
                <a:cubicBezTo>
                  <a:pt x="210" y="805"/>
                  <a:pt x="209" y="805"/>
                  <a:pt x="209" y="804"/>
                </a:cubicBezTo>
                <a:cubicBezTo>
                  <a:pt x="208" y="803"/>
                  <a:pt x="206" y="802"/>
                  <a:pt x="204" y="799"/>
                </a:cubicBezTo>
                <a:cubicBezTo>
                  <a:pt x="201" y="795"/>
                  <a:pt x="199" y="789"/>
                  <a:pt x="196" y="784"/>
                </a:cubicBezTo>
                <a:cubicBezTo>
                  <a:pt x="193" y="778"/>
                  <a:pt x="191" y="772"/>
                  <a:pt x="189" y="766"/>
                </a:cubicBezTo>
                <a:cubicBezTo>
                  <a:pt x="189" y="766"/>
                  <a:pt x="189" y="766"/>
                  <a:pt x="189" y="766"/>
                </a:cubicBezTo>
                <a:cubicBezTo>
                  <a:pt x="180" y="742"/>
                  <a:pt x="165" y="710"/>
                  <a:pt x="141" y="684"/>
                </a:cubicBezTo>
                <a:cubicBezTo>
                  <a:pt x="141" y="684"/>
                  <a:pt x="141" y="684"/>
                  <a:pt x="141" y="684"/>
                </a:cubicBezTo>
                <a:cubicBezTo>
                  <a:pt x="130" y="672"/>
                  <a:pt x="117" y="665"/>
                  <a:pt x="104" y="658"/>
                </a:cubicBezTo>
                <a:cubicBezTo>
                  <a:pt x="91" y="651"/>
                  <a:pt x="77" y="646"/>
                  <a:pt x="66" y="642"/>
                </a:cubicBezTo>
                <a:cubicBezTo>
                  <a:pt x="58" y="639"/>
                  <a:pt x="48" y="632"/>
                  <a:pt x="40" y="625"/>
                </a:cubicBezTo>
                <a:cubicBezTo>
                  <a:pt x="36" y="622"/>
                  <a:pt x="33" y="618"/>
                  <a:pt x="31" y="615"/>
                </a:cubicBezTo>
                <a:cubicBezTo>
                  <a:pt x="30" y="614"/>
                  <a:pt x="29" y="612"/>
                  <a:pt x="29" y="611"/>
                </a:cubicBezTo>
                <a:cubicBezTo>
                  <a:pt x="28" y="610"/>
                  <a:pt x="28" y="610"/>
                  <a:pt x="28" y="609"/>
                </a:cubicBezTo>
                <a:cubicBezTo>
                  <a:pt x="28" y="609"/>
                  <a:pt x="28" y="609"/>
                  <a:pt x="28" y="609"/>
                </a:cubicBezTo>
                <a:cubicBezTo>
                  <a:pt x="29" y="606"/>
                  <a:pt x="30" y="603"/>
                  <a:pt x="32" y="600"/>
                </a:cubicBezTo>
                <a:cubicBezTo>
                  <a:pt x="35" y="595"/>
                  <a:pt x="40" y="591"/>
                  <a:pt x="44" y="587"/>
                </a:cubicBezTo>
                <a:cubicBezTo>
                  <a:pt x="46" y="585"/>
                  <a:pt x="48" y="584"/>
                  <a:pt x="50" y="582"/>
                </a:cubicBezTo>
                <a:cubicBezTo>
                  <a:pt x="51" y="581"/>
                  <a:pt x="53" y="580"/>
                  <a:pt x="54" y="580"/>
                </a:cubicBezTo>
                <a:cubicBezTo>
                  <a:pt x="54" y="580"/>
                  <a:pt x="54" y="580"/>
                  <a:pt x="54" y="580"/>
                </a:cubicBezTo>
                <a:cubicBezTo>
                  <a:pt x="52" y="576"/>
                  <a:pt x="52" y="576"/>
                  <a:pt x="52" y="576"/>
                </a:cubicBezTo>
                <a:cubicBezTo>
                  <a:pt x="53" y="580"/>
                  <a:pt x="53" y="580"/>
                  <a:pt x="53" y="580"/>
                </a:cubicBezTo>
                <a:cubicBezTo>
                  <a:pt x="54" y="580"/>
                  <a:pt x="54" y="580"/>
                  <a:pt x="54" y="580"/>
                </a:cubicBezTo>
                <a:cubicBezTo>
                  <a:pt x="52" y="576"/>
                  <a:pt x="52" y="576"/>
                  <a:pt x="52" y="576"/>
                </a:cubicBezTo>
                <a:cubicBezTo>
                  <a:pt x="53" y="580"/>
                  <a:pt x="53" y="580"/>
                  <a:pt x="53" y="580"/>
                </a:cubicBezTo>
                <a:cubicBezTo>
                  <a:pt x="53" y="579"/>
                  <a:pt x="53" y="579"/>
                  <a:pt x="53" y="579"/>
                </a:cubicBezTo>
                <a:cubicBezTo>
                  <a:pt x="53" y="580"/>
                  <a:pt x="53" y="580"/>
                  <a:pt x="53" y="580"/>
                </a:cubicBezTo>
                <a:cubicBezTo>
                  <a:pt x="53" y="580"/>
                  <a:pt x="53" y="580"/>
                  <a:pt x="53" y="580"/>
                </a:cubicBezTo>
                <a:cubicBezTo>
                  <a:pt x="53" y="579"/>
                  <a:pt x="53" y="579"/>
                  <a:pt x="53" y="579"/>
                </a:cubicBezTo>
                <a:cubicBezTo>
                  <a:pt x="53" y="580"/>
                  <a:pt x="53" y="580"/>
                  <a:pt x="53" y="580"/>
                </a:cubicBezTo>
                <a:cubicBezTo>
                  <a:pt x="53" y="580"/>
                  <a:pt x="55" y="580"/>
                  <a:pt x="57" y="580"/>
                </a:cubicBezTo>
                <a:cubicBezTo>
                  <a:pt x="62" y="580"/>
                  <a:pt x="69" y="580"/>
                  <a:pt x="76" y="582"/>
                </a:cubicBezTo>
                <a:cubicBezTo>
                  <a:pt x="83" y="583"/>
                  <a:pt x="91" y="585"/>
                  <a:pt x="99" y="587"/>
                </a:cubicBezTo>
                <a:cubicBezTo>
                  <a:pt x="121" y="592"/>
                  <a:pt x="121" y="592"/>
                  <a:pt x="121" y="592"/>
                </a:cubicBezTo>
                <a:cubicBezTo>
                  <a:pt x="126" y="593"/>
                  <a:pt x="132" y="594"/>
                  <a:pt x="138" y="594"/>
                </a:cubicBezTo>
                <a:cubicBezTo>
                  <a:pt x="149" y="594"/>
                  <a:pt x="161" y="592"/>
                  <a:pt x="171" y="588"/>
                </a:cubicBezTo>
                <a:cubicBezTo>
                  <a:pt x="182" y="585"/>
                  <a:pt x="192" y="580"/>
                  <a:pt x="200" y="572"/>
                </a:cubicBezTo>
                <a:cubicBezTo>
                  <a:pt x="413" y="383"/>
                  <a:pt x="413" y="383"/>
                  <a:pt x="413" y="383"/>
                </a:cubicBezTo>
                <a:cubicBezTo>
                  <a:pt x="413" y="383"/>
                  <a:pt x="413" y="383"/>
                  <a:pt x="413" y="383"/>
                </a:cubicBezTo>
                <a:cubicBezTo>
                  <a:pt x="418" y="379"/>
                  <a:pt x="422" y="374"/>
                  <a:pt x="424" y="368"/>
                </a:cubicBezTo>
                <a:cubicBezTo>
                  <a:pt x="427" y="363"/>
                  <a:pt x="429" y="357"/>
                  <a:pt x="429" y="352"/>
                </a:cubicBezTo>
                <a:cubicBezTo>
                  <a:pt x="429" y="344"/>
                  <a:pt x="426" y="337"/>
                  <a:pt x="422" y="331"/>
                </a:cubicBezTo>
                <a:cubicBezTo>
                  <a:pt x="418" y="325"/>
                  <a:pt x="412" y="320"/>
                  <a:pt x="405" y="316"/>
                </a:cubicBezTo>
                <a:cubicBezTo>
                  <a:pt x="405" y="316"/>
                  <a:pt x="405" y="316"/>
                  <a:pt x="405" y="316"/>
                </a:cubicBezTo>
                <a:cubicBezTo>
                  <a:pt x="330" y="277"/>
                  <a:pt x="152" y="183"/>
                  <a:pt x="70" y="138"/>
                </a:cubicBezTo>
                <a:cubicBezTo>
                  <a:pt x="60" y="132"/>
                  <a:pt x="49" y="127"/>
                  <a:pt x="41" y="121"/>
                </a:cubicBezTo>
                <a:cubicBezTo>
                  <a:pt x="37" y="119"/>
                  <a:pt x="33" y="116"/>
                  <a:pt x="31" y="114"/>
                </a:cubicBezTo>
                <a:cubicBezTo>
                  <a:pt x="30" y="113"/>
                  <a:pt x="29" y="112"/>
                  <a:pt x="29" y="112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6" y="113"/>
                  <a:pt x="26" y="113"/>
                  <a:pt x="26" y="113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6" y="113"/>
                  <a:pt x="26" y="113"/>
                  <a:pt x="26" y="113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8" y="110"/>
                  <a:pt x="28" y="109"/>
                  <a:pt x="28" y="107"/>
                </a:cubicBezTo>
                <a:cubicBezTo>
                  <a:pt x="28" y="105"/>
                  <a:pt x="28" y="103"/>
                  <a:pt x="29" y="101"/>
                </a:cubicBezTo>
                <a:cubicBezTo>
                  <a:pt x="29" y="100"/>
                  <a:pt x="29" y="100"/>
                  <a:pt x="29" y="99"/>
                </a:cubicBezTo>
                <a:cubicBezTo>
                  <a:pt x="29" y="99"/>
                  <a:pt x="29" y="99"/>
                  <a:pt x="29" y="99"/>
                </a:cubicBezTo>
                <a:cubicBezTo>
                  <a:pt x="29" y="99"/>
                  <a:pt x="29" y="99"/>
                  <a:pt x="29" y="99"/>
                </a:cubicBezTo>
                <a:cubicBezTo>
                  <a:pt x="24" y="97"/>
                  <a:pt x="24" y="97"/>
                  <a:pt x="24" y="97"/>
                </a:cubicBezTo>
                <a:cubicBezTo>
                  <a:pt x="29" y="99"/>
                  <a:pt x="29" y="99"/>
                  <a:pt x="29" y="99"/>
                </a:cubicBezTo>
                <a:cubicBezTo>
                  <a:pt x="29" y="99"/>
                  <a:pt x="29" y="99"/>
                  <a:pt x="29" y="99"/>
                </a:cubicBezTo>
                <a:cubicBezTo>
                  <a:pt x="24" y="97"/>
                  <a:pt x="24" y="97"/>
                  <a:pt x="24" y="97"/>
                </a:cubicBezTo>
                <a:cubicBezTo>
                  <a:pt x="29" y="99"/>
                  <a:pt x="29" y="99"/>
                  <a:pt x="29" y="99"/>
                </a:cubicBezTo>
                <a:cubicBezTo>
                  <a:pt x="16" y="94"/>
                  <a:pt x="16" y="94"/>
                  <a:pt x="16" y="94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30" y="97"/>
                  <a:pt x="32" y="96"/>
                  <a:pt x="32" y="95"/>
                </a:cubicBezTo>
                <a:cubicBezTo>
                  <a:pt x="33" y="94"/>
                  <a:pt x="34" y="94"/>
                  <a:pt x="35" y="94"/>
                </a:cubicBezTo>
                <a:cubicBezTo>
                  <a:pt x="35" y="94"/>
                  <a:pt x="36" y="94"/>
                  <a:pt x="36" y="94"/>
                </a:cubicBezTo>
                <a:cubicBezTo>
                  <a:pt x="38" y="94"/>
                  <a:pt x="42" y="94"/>
                  <a:pt x="46" y="95"/>
                </a:cubicBezTo>
                <a:cubicBezTo>
                  <a:pt x="52" y="96"/>
                  <a:pt x="60" y="98"/>
                  <a:pt x="68" y="99"/>
                </a:cubicBezTo>
                <a:cubicBezTo>
                  <a:pt x="77" y="101"/>
                  <a:pt x="85" y="102"/>
                  <a:pt x="94" y="102"/>
                </a:cubicBezTo>
                <a:cubicBezTo>
                  <a:pt x="155" y="104"/>
                  <a:pt x="155" y="104"/>
                  <a:pt x="155" y="104"/>
                </a:cubicBezTo>
                <a:cubicBezTo>
                  <a:pt x="155" y="104"/>
                  <a:pt x="155" y="104"/>
                  <a:pt x="155" y="104"/>
                </a:cubicBezTo>
                <a:cubicBezTo>
                  <a:pt x="156" y="104"/>
                  <a:pt x="156" y="104"/>
                  <a:pt x="157" y="104"/>
                </a:cubicBezTo>
                <a:cubicBezTo>
                  <a:pt x="170" y="104"/>
                  <a:pt x="184" y="101"/>
                  <a:pt x="197" y="95"/>
                </a:cubicBezTo>
                <a:cubicBezTo>
                  <a:pt x="210" y="89"/>
                  <a:pt x="221" y="82"/>
                  <a:pt x="230" y="72"/>
                </a:cubicBezTo>
                <a:cubicBezTo>
                  <a:pt x="230" y="72"/>
                  <a:pt x="230" y="72"/>
                  <a:pt x="230" y="72"/>
                </a:cubicBezTo>
                <a:cubicBezTo>
                  <a:pt x="237" y="65"/>
                  <a:pt x="237" y="65"/>
                  <a:pt x="237" y="65"/>
                </a:cubicBezTo>
                <a:cubicBezTo>
                  <a:pt x="237" y="65"/>
                  <a:pt x="237" y="65"/>
                  <a:pt x="237" y="65"/>
                </a:cubicBezTo>
                <a:cubicBezTo>
                  <a:pt x="243" y="57"/>
                  <a:pt x="252" y="49"/>
                  <a:pt x="261" y="42"/>
                </a:cubicBezTo>
                <a:cubicBezTo>
                  <a:pt x="265" y="38"/>
                  <a:pt x="269" y="35"/>
                  <a:pt x="273" y="33"/>
                </a:cubicBezTo>
                <a:cubicBezTo>
                  <a:pt x="277" y="30"/>
                  <a:pt x="281" y="29"/>
                  <a:pt x="283" y="28"/>
                </a:cubicBezTo>
                <a:cubicBezTo>
                  <a:pt x="283" y="29"/>
                  <a:pt x="283" y="29"/>
                  <a:pt x="283" y="29"/>
                </a:cubicBezTo>
                <a:cubicBezTo>
                  <a:pt x="284" y="28"/>
                  <a:pt x="286" y="28"/>
                  <a:pt x="288" y="28"/>
                </a:cubicBezTo>
                <a:cubicBezTo>
                  <a:pt x="293" y="28"/>
                  <a:pt x="300" y="30"/>
                  <a:pt x="304" y="32"/>
                </a:cubicBezTo>
                <a:cubicBezTo>
                  <a:pt x="307" y="33"/>
                  <a:pt x="308" y="35"/>
                  <a:pt x="309" y="36"/>
                </a:cubicBezTo>
                <a:cubicBezTo>
                  <a:pt x="310" y="36"/>
                  <a:pt x="310" y="36"/>
                  <a:pt x="310" y="36"/>
                </a:cubicBezTo>
                <a:cubicBezTo>
                  <a:pt x="310" y="36"/>
                  <a:pt x="310" y="36"/>
                  <a:pt x="310" y="36"/>
                </a:cubicBezTo>
                <a:cubicBezTo>
                  <a:pt x="311" y="36"/>
                  <a:pt x="311" y="36"/>
                  <a:pt x="311" y="36"/>
                </a:cubicBezTo>
                <a:cubicBezTo>
                  <a:pt x="310" y="36"/>
                  <a:pt x="310" y="36"/>
                  <a:pt x="310" y="36"/>
                </a:cubicBezTo>
                <a:cubicBezTo>
                  <a:pt x="310" y="36"/>
                  <a:pt x="310" y="36"/>
                  <a:pt x="310" y="36"/>
                </a:cubicBezTo>
                <a:cubicBezTo>
                  <a:pt x="311" y="36"/>
                  <a:pt x="311" y="36"/>
                  <a:pt x="311" y="36"/>
                </a:cubicBezTo>
                <a:cubicBezTo>
                  <a:pt x="310" y="36"/>
                  <a:pt x="310" y="36"/>
                  <a:pt x="310" y="36"/>
                </a:cubicBezTo>
                <a:cubicBezTo>
                  <a:pt x="310" y="36"/>
                  <a:pt x="310" y="36"/>
                  <a:pt x="310" y="36"/>
                </a:cubicBezTo>
                <a:cubicBezTo>
                  <a:pt x="310" y="36"/>
                  <a:pt x="310" y="37"/>
                  <a:pt x="310" y="37"/>
                </a:cubicBezTo>
                <a:cubicBezTo>
                  <a:pt x="310" y="38"/>
                  <a:pt x="310" y="40"/>
                  <a:pt x="309" y="42"/>
                </a:cubicBezTo>
                <a:cubicBezTo>
                  <a:pt x="308" y="44"/>
                  <a:pt x="307" y="47"/>
                  <a:pt x="304" y="50"/>
                </a:cubicBezTo>
                <a:cubicBezTo>
                  <a:pt x="304" y="50"/>
                  <a:pt x="304" y="50"/>
                  <a:pt x="304" y="50"/>
                </a:cubicBezTo>
                <a:cubicBezTo>
                  <a:pt x="284" y="78"/>
                  <a:pt x="284" y="78"/>
                  <a:pt x="284" y="78"/>
                </a:cubicBezTo>
                <a:cubicBezTo>
                  <a:pt x="279" y="84"/>
                  <a:pt x="276" y="92"/>
                  <a:pt x="276" y="100"/>
                </a:cubicBezTo>
                <a:cubicBezTo>
                  <a:pt x="276" y="105"/>
                  <a:pt x="277" y="109"/>
                  <a:pt x="278" y="113"/>
                </a:cubicBezTo>
                <a:cubicBezTo>
                  <a:pt x="281" y="119"/>
                  <a:pt x="286" y="124"/>
                  <a:pt x="291" y="128"/>
                </a:cubicBezTo>
                <a:cubicBezTo>
                  <a:pt x="296" y="131"/>
                  <a:pt x="303" y="134"/>
                  <a:pt x="310" y="135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6" y="149"/>
                  <a:pt x="390" y="150"/>
                  <a:pt x="395" y="150"/>
                </a:cubicBezTo>
                <a:cubicBezTo>
                  <a:pt x="406" y="150"/>
                  <a:pt x="419" y="147"/>
                  <a:pt x="430" y="142"/>
                </a:cubicBezTo>
                <a:cubicBezTo>
                  <a:pt x="441" y="138"/>
                  <a:pt x="451" y="131"/>
                  <a:pt x="459" y="123"/>
                </a:cubicBezTo>
                <a:cubicBezTo>
                  <a:pt x="490" y="89"/>
                  <a:pt x="490" y="89"/>
                  <a:pt x="490" y="89"/>
                </a:cubicBezTo>
                <a:cubicBezTo>
                  <a:pt x="490" y="89"/>
                  <a:pt x="490" y="89"/>
                  <a:pt x="490" y="89"/>
                </a:cubicBezTo>
                <a:cubicBezTo>
                  <a:pt x="484" y="84"/>
                  <a:pt x="484" y="84"/>
                  <a:pt x="484" y="84"/>
                </a:cubicBezTo>
                <a:cubicBezTo>
                  <a:pt x="490" y="89"/>
                  <a:pt x="490" y="89"/>
                  <a:pt x="490" y="89"/>
                </a:cubicBezTo>
                <a:cubicBezTo>
                  <a:pt x="490" y="89"/>
                  <a:pt x="490" y="89"/>
                  <a:pt x="490" y="89"/>
                </a:cubicBezTo>
                <a:cubicBezTo>
                  <a:pt x="484" y="84"/>
                  <a:pt x="484" y="84"/>
                  <a:pt x="484" y="84"/>
                </a:cubicBezTo>
                <a:cubicBezTo>
                  <a:pt x="490" y="89"/>
                  <a:pt x="490" y="89"/>
                  <a:pt x="490" y="89"/>
                </a:cubicBezTo>
                <a:cubicBezTo>
                  <a:pt x="490" y="89"/>
                  <a:pt x="490" y="89"/>
                  <a:pt x="490" y="89"/>
                </a:cubicBezTo>
                <a:cubicBezTo>
                  <a:pt x="491" y="89"/>
                  <a:pt x="493" y="87"/>
                  <a:pt x="496" y="84"/>
                </a:cubicBezTo>
                <a:cubicBezTo>
                  <a:pt x="499" y="82"/>
                  <a:pt x="503" y="79"/>
                  <a:pt x="507" y="77"/>
                </a:cubicBezTo>
                <a:cubicBezTo>
                  <a:pt x="507" y="77"/>
                  <a:pt x="507" y="77"/>
                  <a:pt x="507" y="77"/>
                </a:cubicBezTo>
                <a:cubicBezTo>
                  <a:pt x="507" y="77"/>
                  <a:pt x="507" y="77"/>
                  <a:pt x="507" y="77"/>
                </a:cubicBezTo>
                <a:cubicBezTo>
                  <a:pt x="509" y="76"/>
                  <a:pt x="511" y="76"/>
                  <a:pt x="515" y="76"/>
                </a:cubicBezTo>
                <a:cubicBezTo>
                  <a:pt x="519" y="76"/>
                  <a:pt x="524" y="77"/>
                  <a:pt x="529" y="78"/>
                </a:cubicBezTo>
                <a:cubicBezTo>
                  <a:pt x="531" y="79"/>
                  <a:pt x="533" y="80"/>
                  <a:pt x="534" y="81"/>
                </a:cubicBezTo>
                <a:cubicBezTo>
                  <a:pt x="536" y="82"/>
                  <a:pt x="537" y="83"/>
                  <a:pt x="537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4"/>
                  <a:pt x="538" y="84"/>
                </a:cubicBezTo>
                <a:cubicBezTo>
                  <a:pt x="538" y="84"/>
                  <a:pt x="538" y="84"/>
                  <a:pt x="538" y="84"/>
                </a:cubicBezTo>
                <a:cubicBezTo>
                  <a:pt x="539" y="83"/>
                  <a:pt x="539" y="83"/>
                  <a:pt x="539" y="83"/>
                </a:cubicBezTo>
                <a:cubicBezTo>
                  <a:pt x="538" y="83"/>
                  <a:pt x="538" y="83"/>
                  <a:pt x="538" y="83"/>
                </a:cubicBezTo>
                <a:cubicBezTo>
                  <a:pt x="538" y="84"/>
                  <a:pt x="538" y="84"/>
                  <a:pt x="538" y="84"/>
                </a:cubicBezTo>
                <a:cubicBezTo>
                  <a:pt x="539" y="83"/>
                  <a:pt x="539" y="83"/>
                  <a:pt x="539" y="83"/>
                </a:cubicBezTo>
                <a:cubicBezTo>
                  <a:pt x="538" y="83"/>
                  <a:pt x="538" y="83"/>
                  <a:pt x="538" y="83"/>
                </a:cubicBezTo>
                <a:cubicBezTo>
                  <a:pt x="541" y="83"/>
                  <a:pt x="541" y="83"/>
                  <a:pt x="541" y="83"/>
                </a:cubicBezTo>
                <a:cubicBezTo>
                  <a:pt x="538" y="83"/>
                  <a:pt x="538" y="83"/>
                  <a:pt x="538" y="83"/>
                </a:cubicBezTo>
                <a:cubicBezTo>
                  <a:pt x="538" y="83"/>
                  <a:pt x="538" y="83"/>
                  <a:pt x="538" y="83"/>
                </a:cubicBezTo>
                <a:cubicBezTo>
                  <a:pt x="541" y="83"/>
                  <a:pt x="541" y="83"/>
                  <a:pt x="541" y="83"/>
                </a:cubicBezTo>
                <a:cubicBezTo>
                  <a:pt x="538" y="83"/>
                  <a:pt x="538" y="83"/>
                  <a:pt x="538" y="83"/>
                </a:cubicBezTo>
                <a:cubicBezTo>
                  <a:pt x="540" y="83"/>
                  <a:pt x="540" y="83"/>
                  <a:pt x="540" y="83"/>
                </a:cubicBezTo>
                <a:cubicBezTo>
                  <a:pt x="538" y="82"/>
                  <a:pt x="538" y="82"/>
                  <a:pt x="538" y="82"/>
                </a:cubicBezTo>
                <a:cubicBezTo>
                  <a:pt x="538" y="83"/>
                  <a:pt x="538" y="83"/>
                  <a:pt x="538" y="83"/>
                </a:cubicBezTo>
                <a:cubicBezTo>
                  <a:pt x="540" y="83"/>
                  <a:pt x="540" y="83"/>
                  <a:pt x="540" y="83"/>
                </a:cubicBezTo>
                <a:cubicBezTo>
                  <a:pt x="538" y="82"/>
                  <a:pt x="538" y="82"/>
                  <a:pt x="538" y="82"/>
                </a:cubicBezTo>
                <a:cubicBezTo>
                  <a:pt x="539" y="82"/>
                  <a:pt x="539" y="82"/>
                  <a:pt x="539" y="82"/>
                </a:cubicBezTo>
                <a:cubicBezTo>
                  <a:pt x="538" y="82"/>
                  <a:pt x="538" y="82"/>
                  <a:pt x="538" y="82"/>
                </a:cubicBezTo>
                <a:cubicBezTo>
                  <a:pt x="538" y="82"/>
                  <a:pt x="538" y="82"/>
                  <a:pt x="538" y="82"/>
                </a:cubicBezTo>
                <a:cubicBezTo>
                  <a:pt x="539" y="82"/>
                  <a:pt x="539" y="82"/>
                  <a:pt x="539" y="82"/>
                </a:cubicBezTo>
                <a:cubicBezTo>
                  <a:pt x="538" y="82"/>
                  <a:pt x="538" y="82"/>
                  <a:pt x="538" y="82"/>
                </a:cubicBezTo>
                <a:cubicBezTo>
                  <a:pt x="538" y="82"/>
                  <a:pt x="538" y="82"/>
                  <a:pt x="538" y="82"/>
                </a:cubicBezTo>
                <a:cubicBezTo>
                  <a:pt x="538" y="82"/>
                  <a:pt x="538" y="83"/>
                  <a:pt x="537" y="84"/>
                </a:cubicBezTo>
                <a:cubicBezTo>
                  <a:pt x="537" y="84"/>
                  <a:pt x="537" y="84"/>
                  <a:pt x="537" y="84"/>
                </a:cubicBezTo>
                <a:cubicBezTo>
                  <a:pt x="507" y="128"/>
                  <a:pt x="507" y="128"/>
                  <a:pt x="507" y="128"/>
                </a:cubicBezTo>
                <a:cubicBezTo>
                  <a:pt x="501" y="136"/>
                  <a:pt x="498" y="145"/>
                  <a:pt x="498" y="154"/>
                </a:cubicBezTo>
                <a:cubicBezTo>
                  <a:pt x="498" y="163"/>
                  <a:pt x="501" y="172"/>
                  <a:pt x="506" y="179"/>
                </a:cubicBezTo>
                <a:cubicBezTo>
                  <a:pt x="511" y="186"/>
                  <a:pt x="519" y="191"/>
                  <a:pt x="528" y="195"/>
                </a:cubicBezTo>
                <a:cubicBezTo>
                  <a:pt x="528" y="195"/>
                  <a:pt x="528" y="195"/>
                  <a:pt x="528" y="195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78" y="214"/>
                  <a:pt x="587" y="216"/>
                  <a:pt x="596" y="216"/>
                </a:cubicBezTo>
                <a:cubicBezTo>
                  <a:pt x="606" y="216"/>
                  <a:pt x="615" y="214"/>
                  <a:pt x="625" y="211"/>
                </a:cubicBezTo>
                <a:cubicBezTo>
                  <a:pt x="634" y="208"/>
                  <a:pt x="642" y="204"/>
                  <a:pt x="650" y="198"/>
                </a:cubicBezTo>
                <a:cubicBezTo>
                  <a:pt x="827" y="47"/>
                  <a:pt x="827" y="47"/>
                  <a:pt x="827" y="47"/>
                </a:cubicBezTo>
                <a:cubicBezTo>
                  <a:pt x="828" y="47"/>
                  <a:pt x="828" y="47"/>
                  <a:pt x="828" y="47"/>
                </a:cubicBezTo>
                <a:cubicBezTo>
                  <a:pt x="834" y="41"/>
                  <a:pt x="841" y="37"/>
                  <a:pt x="848" y="34"/>
                </a:cubicBezTo>
                <a:cubicBezTo>
                  <a:pt x="855" y="32"/>
                  <a:pt x="863" y="31"/>
                  <a:pt x="870" y="31"/>
                </a:cubicBezTo>
                <a:cubicBezTo>
                  <a:pt x="871" y="31"/>
                  <a:pt x="872" y="31"/>
                  <a:pt x="872" y="31"/>
                </a:cubicBezTo>
                <a:lnTo>
                  <a:pt x="873" y="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9"/>
          <p:cNvSpPr>
            <a:spLocks/>
          </p:cNvSpPr>
          <p:nvPr/>
        </p:nvSpPr>
        <p:spPr bwMode="auto">
          <a:xfrm>
            <a:off x="5803532" y="2361282"/>
            <a:ext cx="613964" cy="614208"/>
          </a:xfrm>
          <a:custGeom>
            <a:avLst/>
            <a:gdLst>
              <a:gd name="T0" fmla="*/ 222 w 1065"/>
              <a:gd name="T1" fmla="*/ 1037 h 1065"/>
              <a:gd name="T2" fmla="*/ 48 w 1065"/>
              <a:gd name="T3" fmla="*/ 884 h 1065"/>
              <a:gd name="T4" fmla="*/ 42 w 1065"/>
              <a:gd name="T5" fmla="*/ 884 h 1065"/>
              <a:gd name="T6" fmla="*/ 45 w 1065"/>
              <a:gd name="T7" fmla="*/ 881 h 1065"/>
              <a:gd name="T8" fmla="*/ 30 w 1065"/>
              <a:gd name="T9" fmla="*/ 832 h 1065"/>
              <a:gd name="T10" fmla="*/ 28 w 1065"/>
              <a:gd name="T11" fmla="*/ 831 h 1065"/>
              <a:gd name="T12" fmla="*/ 21 w 1065"/>
              <a:gd name="T13" fmla="*/ 828 h 1065"/>
              <a:gd name="T14" fmla="*/ 207 w 1065"/>
              <a:gd name="T15" fmla="*/ 649 h 1065"/>
              <a:gd name="T16" fmla="*/ 208 w 1065"/>
              <a:gd name="T17" fmla="*/ 648 h 1065"/>
              <a:gd name="T18" fmla="*/ 207 w 1065"/>
              <a:gd name="T19" fmla="*/ 648 h 1065"/>
              <a:gd name="T20" fmla="*/ 287 w 1065"/>
              <a:gd name="T21" fmla="*/ 652 h 1065"/>
              <a:gd name="T22" fmla="*/ 295 w 1065"/>
              <a:gd name="T23" fmla="*/ 648 h 1065"/>
              <a:gd name="T24" fmla="*/ 291 w 1065"/>
              <a:gd name="T25" fmla="*/ 657 h 1065"/>
              <a:gd name="T26" fmla="*/ 291 w 1065"/>
              <a:gd name="T27" fmla="*/ 657 h 1065"/>
              <a:gd name="T28" fmla="*/ 300 w 1065"/>
              <a:gd name="T29" fmla="*/ 668 h 1065"/>
              <a:gd name="T30" fmla="*/ 376 w 1065"/>
              <a:gd name="T31" fmla="*/ 753 h 1065"/>
              <a:gd name="T32" fmla="*/ 440 w 1065"/>
              <a:gd name="T33" fmla="*/ 788 h 1065"/>
              <a:gd name="T34" fmla="*/ 531 w 1065"/>
              <a:gd name="T35" fmla="*/ 749 h 1065"/>
              <a:gd name="T36" fmla="*/ 695 w 1065"/>
              <a:gd name="T37" fmla="*/ 595 h 1065"/>
              <a:gd name="T38" fmla="*/ 786 w 1065"/>
              <a:gd name="T39" fmla="*/ 457 h 1065"/>
              <a:gd name="T40" fmla="*/ 760 w 1065"/>
              <a:gd name="T41" fmla="*/ 364 h 1065"/>
              <a:gd name="T42" fmla="*/ 671 w 1065"/>
              <a:gd name="T43" fmla="*/ 302 h 1065"/>
              <a:gd name="T44" fmla="*/ 653 w 1065"/>
              <a:gd name="T45" fmla="*/ 295 h 1065"/>
              <a:gd name="T46" fmla="*/ 655 w 1065"/>
              <a:gd name="T47" fmla="*/ 289 h 1065"/>
              <a:gd name="T48" fmla="*/ 649 w 1065"/>
              <a:gd name="T49" fmla="*/ 294 h 1065"/>
              <a:gd name="T50" fmla="*/ 649 w 1065"/>
              <a:gd name="T51" fmla="*/ 207 h 1065"/>
              <a:gd name="T52" fmla="*/ 648 w 1065"/>
              <a:gd name="T53" fmla="*/ 208 h 1065"/>
              <a:gd name="T54" fmla="*/ 828 w 1065"/>
              <a:gd name="T55" fmla="*/ 21 h 1065"/>
              <a:gd name="T56" fmla="*/ 831 w 1065"/>
              <a:gd name="T57" fmla="*/ 28 h 1065"/>
              <a:gd name="T58" fmla="*/ 843 w 1065"/>
              <a:gd name="T59" fmla="*/ 28 h 1065"/>
              <a:gd name="T60" fmla="*/ 888 w 1065"/>
              <a:gd name="T61" fmla="*/ 37 h 1065"/>
              <a:gd name="T62" fmla="*/ 882 w 1065"/>
              <a:gd name="T63" fmla="*/ 45 h 1065"/>
              <a:gd name="T64" fmla="*/ 1002 w 1065"/>
              <a:gd name="T65" fmla="*/ 376 h 1065"/>
              <a:gd name="T66" fmla="*/ 785 w 1065"/>
              <a:gd name="T67" fmla="*/ 783 h 1065"/>
              <a:gd name="T68" fmla="*/ 1063 w 1065"/>
              <a:gd name="T69" fmla="*/ 214 h 1065"/>
              <a:gd name="T70" fmla="*/ 843 w 1065"/>
              <a:gd name="T71" fmla="*/ 0 h 1065"/>
              <a:gd name="T72" fmla="*/ 623 w 1065"/>
              <a:gd name="T73" fmla="*/ 196 h 1065"/>
              <a:gd name="T74" fmla="*/ 646 w 1065"/>
              <a:gd name="T75" fmla="*/ 300 h 1065"/>
              <a:gd name="T76" fmla="*/ 710 w 1065"/>
              <a:gd name="T77" fmla="*/ 364 h 1065"/>
              <a:gd name="T78" fmla="*/ 757 w 1065"/>
              <a:gd name="T79" fmla="*/ 409 h 1065"/>
              <a:gd name="T80" fmla="*/ 751 w 1065"/>
              <a:gd name="T81" fmla="*/ 473 h 1065"/>
              <a:gd name="T82" fmla="*/ 633 w 1065"/>
              <a:gd name="T83" fmla="*/ 619 h 1065"/>
              <a:gd name="T84" fmla="*/ 626 w 1065"/>
              <a:gd name="T85" fmla="*/ 626 h 1065"/>
              <a:gd name="T86" fmla="*/ 499 w 1065"/>
              <a:gd name="T87" fmla="*/ 737 h 1065"/>
              <a:gd name="T88" fmla="*/ 402 w 1065"/>
              <a:gd name="T89" fmla="*/ 755 h 1065"/>
              <a:gd name="T90" fmla="*/ 353 w 1065"/>
              <a:gd name="T91" fmla="*/ 694 h 1065"/>
              <a:gd name="T92" fmla="*/ 309 w 1065"/>
              <a:gd name="T93" fmla="*/ 635 h 1065"/>
              <a:gd name="T94" fmla="*/ 255 w 1065"/>
              <a:gd name="T95" fmla="*/ 609 h 1065"/>
              <a:gd name="T96" fmla="*/ 4 w 1065"/>
              <a:gd name="T97" fmla="*/ 820 h 1065"/>
              <a:gd name="T98" fmla="*/ 23 w 1065"/>
              <a:gd name="T99" fmla="*/ 898 h 1065"/>
              <a:gd name="T100" fmla="*/ 222 w 1065"/>
              <a:gd name="T101" fmla="*/ 1065 h 1065"/>
              <a:gd name="T102" fmla="*/ 386 w 1065"/>
              <a:gd name="T103" fmla="*/ 1029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65" h="1065">
                <a:moveTo>
                  <a:pt x="774" y="774"/>
                </a:moveTo>
                <a:cubicBezTo>
                  <a:pt x="765" y="763"/>
                  <a:pt x="765" y="763"/>
                  <a:pt x="765" y="763"/>
                </a:cubicBezTo>
                <a:cubicBezTo>
                  <a:pt x="608" y="900"/>
                  <a:pt x="473" y="968"/>
                  <a:pt x="377" y="1002"/>
                </a:cubicBezTo>
                <a:cubicBezTo>
                  <a:pt x="281" y="1036"/>
                  <a:pt x="223" y="1037"/>
                  <a:pt x="222" y="1037"/>
                </a:cubicBezTo>
                <a:cubicBezTo>
                  <a:pt x="222" y="1037"/>
                  <a:pt x="222" y="1037"/>
                  <a:pt x="222" y="1037"/>
                </a:cubicBezTo>
                <a:cubicBezTo>
                  <a:pt x="222" y="1051"/>
                  <a:pt x="222" y="1051"/>
                  <a:pt x="222" y="1051"/>
                </a:cubicBezTo>
                <a:cubicBezTo>
                  <a:pt x="229" y="1039"/>
                  <a:pt x="229" y="1039"/>
                  <a:pt x="229" y="1039"/>
                </a:cubicBezTo>
                <a:cubicBezTo>
                  <a:pt x="166" y="998"/>
                  <a:pt x="120" y="958"/>
                  <a:pt x="90" y="929"/>
                </a:cubicBezTo>
                <a:cubicBezTo>
                  <a:pt x="75" y="914"/>
                  <a:pt x="64" y="902"/>
                  <a:pt x="56" y="894"/>
                </a:cubicBezTo>
                <a:cubicBezTo>
                  <a:pt x="53" y="890"/>
                  <a:pt x="50" y="887"/>
                  <a:pt x="48" y="884"/>
                </a:cubicBezTo>
                <a:cubicBezTo>
                  <a:pt x="47" y="883"/>
                  <a:pt x="47" y="882"/>
                  <a:pt x="46" y="882"/>
                </a:cubicBezTo>
                <a:cubicBezTo>
                  <a:pt x="46" y="881"/>
                  <a:pt x="46" y="881"/>
                  <a:pt x="46" y="881"/>
                </a:cubicBezTo>
                <a:cubicBezTo>
                  <a:pt x="46" y="881"/>
                  <a:pt x="46" y="881"/>
                  <a:pt x="46" y="881"/>
                </a:cubicBezTo>
                <a:cubicBezTo>
                  <a:pt x="46" y="881"/>
                  <a:pt x="46" y="881"/>
                  <a:pt x="46" y="881"/>
                </a:cubicBezTo>
                <a:cubicBezTo>
                  <a:pt x="42" y="884"/>
                  <a:pt x="42" y="884"/>
                  <a:pt x="42" y="884"/>
                </a:cubicBezTo>
                <a:cubicBezTo>
                  <a:pt x="46" y="881"/>
                  <a:pt x="46" y="881"/>
                  <a:pt x="46" y="881"/>
                </a:cubicBezTo>
                <a:cubicBezTo>
                  <a:pt x="46" y="881"/>
                  <a:pt x="46" y="881"/>
                  <a:pt x="46" y="881"/>
                </a:cubicBezTo>
                <a:cubicBezTo>
                  <a:pt x="42" y="884"/>
                  <a:pt x="42" y="884"/>
                  <a:pt x="42" y="884"/>
                </a:cubicBezTo>
                <a:cubicBezTo>
                  <a:pt x="46" y="881"/>
                  <a:pt x="46" y="881"/>
                  <a:pt x="46" y="881"/>
                </a:cubicBezTo>
                <a:cubicBezTo>
                  <a:pt x="45" y="881"/>
                  <a:pt x="45" y="881"/>
                  <a:pt x="45" y="881"/>
                </a:cubicBezTo>
                <a:cubicBezTo>
                  <a:pt x="45" y="880"/>
                  <a:pt x="45" y="880"/>
                  <a:pt x="45" y="880"/>
                </a:cubicBezTo>
                <a:cubicBezTo>
                  <a:pt x="38" y="872"/>
                  <a:pt x="34" y="865"/>
                  <a:pt x="31" y="859"/>
                </a:cubicBezTo>
                <a:cubicBezTo>
                  <a:pt x="29" y="853"/>
                  <a:pt x="28" y="847"/>
                  <a:pt x="28" y="843"/>
                </a:cubicBezTo>
                <a:cubicBezTo>
                  <a:pt x="28" y="839"/>
                  <a:pt x="29" y="836"/>
                  <a:pt x="29" y="834"/>
                </a:cubicBezTo>
                <a:cubicBezTo>
                  <a:pt x="29" y="833"/>
                  <a:pt x="30" y="832"/>
                  <a:pt x="30" y="832"/>
                </a:cubicBezTo>
                <a:cubicBezTo>
                  <a:pt x="30" y="831"/>
                  <a:pt x="30" y="831"/>
                  <a:pt x="30" y="831"/>
                </a:cubicBezTo>
                <a:cubicBezTo>
                  <a:pt x="28" y="831"/>
                  <a:pt x="28" y="831"/>
                  <a:pt x="28" y="831"/>
                </a:cubicBezTo>
                <a:cubicBezTo>
                  <a:pt x="30" y="831"/>
                  <a:pt x="30" y="831"/>
                  <a:pt x="30" y="831"/>
                </a:cubicBezTo>
                <a:cubicBezTo>
                  <a:pt x="30" y="831"/>
                  <a:pt x="30" y="831"/>
                  <a:pt x="30" y="831"/>
                </a:cubicBezTo>
                <a:cubicBezTo>
                  <a:pt x="28" y="831"/>
                  <a:pt x="28" y="831"/>
                  <a:pt x="28" y="831"/>
                </a:cubicBezTo>
                <a:cubicBezTo>
                  <a:pt x="30" y="831"/>
                  <a:pt x="30" y="831"/>
                  <a:pt x="30" y="831"/>
                </a:cubicBezTo>
                <a:cubicBezTo>
                  <a:pt x="21" y="828"/>
                  <a:pt x="21" y="828"/>
                  <a:pt x="21" y="828"/>
                </a:cubicBezTo>
                <a:cubicBezTo>
                  <a:pt x="30" y="832"/>
                  <a:pt x="30" y="832"/>
                  <a:pt x="30" y="832"/>
                </a:cubicBezTo>
                <a:cubicBezTo>
                  <a:pt x="30" y="831"/>
                  <a:pt x="30" y="831"/>
                  <a:pt x="30" y="831"/>
                </a:cubicBezTo>
                <a:cubicBezTo>
                  <a:pt x="21" y="828"/>
                  <a:pt x="21" y="828"/>
                  <a:pt x="21" y="828"/>
                </a:cubicBezTo>
                <a:cubicBezTo>
                  <a:pt x="30" y="832"/>
                  <a:pt x="30" y="832"/>
                  <a:pt x="30" y="832"/>
                </a:cubicBezTo>
                <a:cubicBezTo>
                  <a:pt x="55" y="774"/>
                  <a:pt x="100" y="727"/>
                  <a:pt x="138" y="696"/>
                </a:cubicBezTo>
                <a:cubicBezTo>
                  <a:pt x="158" y="680"/>
                  <a:pt x="175" y="668"/>
                  <a:pt x="188" y="660"/>
                </a:cubicBezTo>
                <a:cubicBezTo>
                  <a:pt x="194" y="656"/>
                  <a:pt x="200" y="653"/>
                  <a:pt x="203" y="651"/>
                </a:cubicBezTo>
                <a:cubicBezTo>
                  <a:pt x="205" y="650"/>
                  <a:pt x="206" y="649"/>
                  <a:pt x="207" y="649"/>
                </a:cubicBezTo>
                <a:cubicBezTo>
                  <a:pt x="208" y="648"/>
                  <a:pt x="208" y="648"/>
                  <a:pt x="208" y="648"/>
                </a:cubicBezTo>
                <a:cubicBezTo>
                  <a:pt x="208" y="648"/>
                  <a:pt x="208" y="648"/>
                  <a:pt x="208" y="648"/>
                </a:cubicBezTo>
                <a:cubicBezTo>
                  <a:pt x="208" y="648"/>
                  <a:pt x="208" y="648"/>
                  <a:pt x="208" y="648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8"/>
                  <a:pt x="208" y="648"/>
                  <a:pt x="208" y="648"/>
                </a:cubicBezTo>
                <a:cubicBezTo>
                  <a:pt x="208" y="648"/>
                  <a:pt x="208" y="648"/>
                  <a:pt x="208" y="648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8"/>
                  <a:pt x="208" y="648"/>
                  <a:pt x="208" y="648"/>
                </a:cubicBezTo>
                <a:cubicBezTo>
                  <a:pt x="202" y="636"/>
                  <a:pt x="202" y="636"/>
                  <a:pt x="202" y="636"/>
                </a:cubicBezTo>
                <a:cubicBezTo>
                  <a:pt x="207" y="648"/>
                  <a:pt x="207" y="648"/>
                  <a:pt x="207" y="648"/>
                </a:cubicBezTo>
                <a:cubicBezTo>
                  <a:pt x="228" y="640"/>
                  <a:pt x="243" y="637"/>
                  <a:pt x="255" y="637"/>
                </a:cubicBezTo>
                <a:cubicBezTo>
                  <a:pt x="262" y="637"/>
                  <a:pt x="268" y="638"/>
                  <a:pt x="272" y="640"/>
                </a:cubicBezTo>
                <a:cubicBezTo>
                  <a:pt x="278" y="642"/>
                  <a:pt x="282" y="645"/>
                  <a:pt x="285" y="648"/>
                </a:cubicBezTo>
                <a:cubicBezTo>
                  <a:pt x="286" y="649"/>
                  <a:pt x="287" y="651"/>
                  <a:pt x="287" y="651"/>
                </a:cubicBezTo>
                <a:cubicBezTo>
                  <a:pt x="287" y="652"/>
                  <a:pt x="287" y="652"/>
                  <a:pt x="287" y="652"/>
                </a:cubicBezTo>
                <a:cubicBezTo>
                  <a:pt x="287" y="652"/>
                  <a:pt x="287" y="652"/>
                  <a:pt x="287" y="652"/>
                </a:cubicBezTo>
                <a:cubicBezTo>
                  <a:pt x="295" y="648"/>
                  <a:pt x="295" y="648"/>
                  <a:pt x="295" y="648"/>
                </a:cubicBezTo>
                <a:cubicBezTo>
                  <a:pt x="287" y="652"/>
                  <a:pt x="287" y="652"/>
                  <a:pt x="287" y="652"/>
                </a:cubicBezTo>
                <a:cubicBezTo>
                  <a:pt x="287" y="652"/>
                  <a:pt x="287" y="652"/>
                  <a:pt x="287" y="652"/>
                </a:cubicBezTo>
                <a:cubicBezTo>
                  <a:pt x="295" y="648"/>
                  <a:pt x="295" y="648"/>
                  <a:pt x="295" y="648"/>
                </a:cubicBezTo>
                <a:cubicBezTo>
                  <a:pt x="287" y="652"/>
                  <a:pt x="287" y="652"/>
                  <a:pt x="287" y="652"/>
                </a:cubicBezTo>
                <a:cubicBezTo>
                  <a:pt x="289" y="655"/>
                  <a:pt x="289" y="655"/>
                  <a:pt x="289" y="655"/>
                </a:cubicBezTo>
                <a:cubicBezTo>
                  <a:pt x="292" y="657"/>
                  <a:pt x="292" y="657"/>
                  <a:pt x="292" y="657"/>
                </a:cubicBezTo>
                <a:cubicBezTo>
                  <a:pt x="295" y="653"/>
                  <a:pt x="295" y="653"/>
                  <a:pt x="295" y="653"/>
                </a:cubicBezTo>
                <a:cubicBezTo>
                  <a:pt x="291" y="657"/>
                  <a:pt x="291" y="657"/>
                  <a:pt x="291" y="657"/>
                </a:cubicBezTo>
                <a:cubicBezTo>
                  <a:pt x="292" y="657"/>
                  <a:pt x="292" y="657"/>
                  <a:pt x="292" y="657"/>
                </a:cubicBezTo>
                <a:cubicBezTo>
                  <a:pt x="295" y="653"/>
                  <a:pt x="295" y="653"/>
                  <a:pt x="295" y="653"/>
                </a:cubicBezTo>
                <a:cubicBezTo>
                  <a:pt x="291" y="657"/>
                  <a:pt x="291" y="657"/>
                  <a:pt x="291" y="657"/>
                </a:cubicBezTo>
                <a:cubicBezTo>
                  <a:pt x="292" y="657"/>
                  <a:pt x="292" y="657"/>
                  <a:pt x="292" y="657"/>
                </a:cubicBezTo>
                <a:cubicBezTo>
                  <a:pt x="291" y="657"/>
                  <a:pt x="291" y="657"/>
                  <a:pt x="291" y="657"/>
                </a:cubicBezTo>
                <a:cubicBezTo>
                  <a:pt x="291" y="657"/>
                  <a:pt x="291" y="657"/>
                  <a:pt x="291" y="657"/>
                </a:cubicBezTo>
                <a:cubicBezTo>
                  <a:pt x="292" y="657"/>
                  <a:pt x="292" y="657"/>
                  <a:pt x="292" y="657"/>
                </a:cubicBezTo>
                <a:cubicBezTo>
                  <a:pt x="291" y="657"/>
                  <a:pt x="291" y="657"/>
                  <a:pt x="291" y="657"/>
                </a:cubicBezTo>
                <a:cubicBezTo>
                  <a:pt x="291" y="657"/>
                  <a:pt x="292" y="658"/>
                  <a:pt x="293" y="659"/>
                </a:cubicBezTo>
                <a:cubicBezTo>
                  <a:pt x="295" y="661"/>
                  <a:pt x="297" y="664"/>
                  <a:pt x="300" y="668"/>
                </a:cubicBezTo>
                <a:cubicBezTo>
                  <a:pt x="311" y="682"/>
                  <a:pt x="327" y="706"/>
                  <a:pt x="340" y="725"/>
                </a:cubicBezTo>
                <a:cubicBezTo>
                  <a:pt x="347" y="735"/>
                  <a:pt x="353" y="744"/>
                  <a:pt x="357" y="750"/>
                </a:cubicBezTo>
                <a:cubicBezTo>
                  <a:pt x="359" y="753"/>
                  <a:pt x="361" y="756"/>
                  <a:pt x="362" y="758"/>
                </a:cubicBezTo>
                <a:cubicBezTo>
                  <a:pt x="364" y="759"/>
                  <a:pt x="364" y="760"/>
                  <a:pt x="364" y="760"/>
                </a:cubicBezTo>
                <a:cubicBezTo>
                  <a:pt x="376" y="753"/>
                  <a:pt x="376" y="753"/>
                  <a:pt x="376" y="753"/>
                </a:cubicBezTo>
                <a:cubicBezTo>
                  <a:pt x="364" y="760"/>
                  <a:pt x="364" y="760"/>
                  <a:pt x="364" y="760"/>
                </a:cubicBezTo>
                <a:cubicBezTo>
                  <a:pt x="367" y="765"/>
                  <a:pt x="371" y="769"/>
                  <a:pt x="376" y="773"/>
                </a:cubicBezTo>
                <a:cubicBezTo>
                  <a:pt x="383" y="778"/>
                  <a:pt x="392" y="781"/>
                  <a:pt x="401" y="784"/>
                </a:cubicBezTo>
                <a:cubicBezTo>
                  <a:pt x="411" y="787"/>
                  <a:pt x="421" y="788"/>
                  <a:pt x="431" y="788"/>
                </a:cubicBezTo>
                <a:cubicBezTo>
                  <a:pt x="434" y="788"/>
                  <a:pt x="437" y="788"/>
                  <a:pt x="440" y="788"/>
                </a:cubicBezTo>
                <a:cubicBezTo>
                  <a:pt x="447" y="787"/>
                  <a:pt x="452" y="787"/>
                  <a:pt x="457" y="786"/>
                </a:cubicBezTo>
                <a:cubicBezTo>
                  <a:pt x="461" y="785"/>
                  <a:pt x="465" y="784"/>
                  <a:pt x="469" y="783"/>
                </a:cubicBezTo>
                <a:cubicBezTo>
                  <a:pt x="474" y="781"/>
                  <a:pt x="480" y="779"/>
                  <a:pt x="486" y="775"/>
                </a:cubicBezTo>
                <a:cubicBezTo>
                  <a:pt x="493" y="772"/>
                  <a:pt x="501" y="767"/>
                  <a:pt x="512" y="761"/>
                </a:cubicBezTo>
                <a:cubicBezTo>
                  <a:pt x="518" y="758"/>
                  <a:pt x="525" y="754"/>
                  <a:pt x="531" y="749"/>
                </a:cubicBezTo>
                <a:cubicBezTo>
                  <a:pt x="543" y="741"/>
                  <a:pt x="556" y="730"/>
                  <a:pt x="568" y="719"/>
                </a:cubicBezTo>
                <a:cubicBezTo>
                  <a:pt x="607" y="685"/>
                  <a:pt x="646" y="646"/>
                  <a:pt x="646" y="645"/>
                </a:cubicBezTo>
                <a:cubicBezTo>
                  <a:pt x="636" y="636"/>
                  <a:pt x="636" y="636"/>
                  <a:pt x="636" y="636"/>
                </a:cubicBezTo>
                <a:cubicBezTo>
                  <a:pt x="646" y="646"/>
                  <a:pt x="646" y="646"/>
                  <a:pt x="646" y="646"/>
                </a:cubicBezTo>
                <a:cubicBezTo>
                  <a:pt x="646" y="646"/>
                  <a:pt x="669" y="623"/>
                  <a:pt x="695" y="595"/>
                </a:cubicBezTo>
                <a:cubicBezTo>
                  <a:pt x="707" y="581"/>
                  <a:pt x="721" y="566"/>
                  <a:pt x="733" y="552"/>
                </a:cubicBezTo>
                <a:cubicBezTo>
                  <a:pt x="739" y="545"/>
                  <a:pt x="744" y="538"/>
                  <a:pt x="749" y="531"/>
                </a:cubicBezTo>
                <a:cubicBezTo>
                  <a:pt x="754" y="524"/>
                  <a:pt x="758" y="518"/>
                  <a:pt x="761" y="512"/>
                </a:cubicBezTo>
                <a:cubicBezTo>
                  <a:pt x="772" y="492"/>
                  <a:pt x="778" y="482"/>
                  <a:pt x="782" y="472"/>
                </a:cubicBezTo>
                <a:cubicBezTo>
                  <a:pt x="784" y="467"/>
                  <a:pt x="785" y="462"/>
                  <a:pt x="786" y="457"/>
                </a:cubicBezTo>
                <a:cubicBezTo>
                  <a:pt x="787" y="452"/>
                  <a:pt x="787" y="447"/>
                  <a:pt x="788" y="440"/>
                </a:cubicBezTo>
                <a:cubicBezTo>
                  <a:pt x="788" y="437"/>
                  <a:pt x="788" y="434"/>
                  <a:pt x="788" y="431"/>
                </a:cubicBezTo>
                <a:cubicBezTo>
                  <a:pt x="788" y="417"/>
                  <a:pt x="786" y="404"/>
                  <a:pt x="781" y="392"/>
                </a:cubicBezTo>
                <a:cubicBezTo>
                  <a:pt x="779" y="386"/>
                  <a:pt x="776" y="381"/>
                  <a:pt x="773" y="376"/>
                </a:cubicBezTo>
                <a:cubicBezTo>
                  <a:pt x="769" y="371"/>
                  <a:pt x="765" y="367"/>
                  <a:pt x="760" y="364"/>
                </a:cubicBezTo>
                <a:cubicBezTo>
                  <a:pt x="753" y="376"/>
                  <a:pt x="753" y="376"/>
                  <a:pt x="753" y="376"/>
                </a:cubicBezTo>
                <a:cubicBezTo>
                  <a:pt x="761" y="364"/>
                  <a:pt x="761" y="364"/>
                  <a:pt x="761" y="364"/>
                </a:cubicBezTo>
                <a:cubicBezTo>
                  <a:pt x="761" y="364"/>
                  <a:pt x="759" y="363"/>
                  <a:pt x="756" y="361"/>
                </a:cubicBezTo>
                <a:cubicBezTo>
                  <a:pt x="747" y="355"/>
                  <a:pt x="723" y="339"/>
                  <a:pt x="701" y="323"/>
                </a:cubicBezTo>
                <a:cubicBezTo>
                  <a:pt x="690" y="315"/>
                  <a:pt x="679" y="308"/>
                  <a:pt x="671" y="302"/>
                </a:cubicBezTo>
                <a:cubicBezTo>
                  <a:pt x="667" y="299"/>
                  <a:pt x="663" y="296"/>
                  <a:pt x="661" y="294"/>
                </a:cubicBezTo>
                <a:cubicBezTo>
                  <a:pt x="659" y="293"/>
                  <a:pt x="658" y="292"/>
                  <a:pt x="658" y="292"/>
                </a:cubicBezTo>
                <a:cubicBezTo>
                  <a:pt x="657" y="291"/>
                  <a:pt x="657" y="291"/>
                  <a:pt x="657" y="291"/>
                </a:cubicBezTo>
                <a:cubicBezTo>
                  <a:pt x="657" y="291"/>
                  <a:pt x="657" y="291"/>
                  <a:pt x="657" y="291"/>
                </a:cubicBezTo>
                <a:cubicBezTo>
                  <a:pt x="653" y="295"/>
                  <a:pt x="653" y="295"/>
                  <a:pt x="653" y="295"/>
                </a:cubicBezTo>
                <a:cubicBezTo>
                  <a:pt x="657" y="291"/>
                  <a:pt x="657" y="291"/>
                  <a:pt x="657" y="291"/>
                </a:cubicBezTo>
                <a:cubicBezTo>
                  <a:pt x="657" y="291"/>
                  <a:pt x="657" y="291"/>
                  <a:pt x="657" y="291"/>
                </a:cubicBezTo>
                <a:cubicBezTo>
                  <a:pt x="653" y="295"/>
                  <a:pt x="653" y="295"/>
                  <a:pt x="653" y="295"/>
                </a:cubicBezTo>
                <a:cubicBezTo>
                  <a:pt x="657" y="291"/>
                  <a:pt x="657" y="291"/>
                  <a:pt x="657" y="291"/>
                </a:cubicBezTo>
                <a:cubicBezTo>
                  <a:pt x="655" y="289"/>
                  <a:pt x="655" y="289"/>
                  <a:pt x="655" y="289"/>
                </a:cubicBezTo>
                <a:cubicBezTo>
                  <a:pt x="652" y="287"/>
                  <a:pt x="652" y="287"/>
                  <a:pt x="652" y="287"/>
                </a:cubicBezTo>
                <a:cubicBezTo>
                  <a:pt x="649" y="294"/>
                  <a:pt x="649" y="294"/>
                  <a:pt x="649" y="294"/>
                </a:cubicBezTo>
                <a:cubicBezTo>
                  <a:pt x="652" y="287"/>
                  <a:pt x="652" y="287"/>
                  <a:pt x="652" y="287"/>
                </a:cubicBezTo>
                <a:cubicBezTo>
                  <a:pt x="652" y="287"/>
                  <a:pt x="652" y="287"/>
                  <a:pt x="652" y="287"/>
                </a:cubicBezTo>
                <a:cubicBezTo>
                  <a:pt x="649" y="294"/>
                  <a:pt x="649" y="294"/>
                  <a:pt x="649" y="294"/>
                </a:cubicBezTo>
                <a:cubicBezTo>
                  <a:pt x="652" y="287"/>
                  <a:pt x="652" y="287"/>
                  <a:pt x="652" y="287"/>
                </a:cubicBezTo>
                <a:cubicBezTo>
                  <a:pt x="652" y="287"/>
                  <a:pt x="652" y="287"/>
                  <a:pt x="652" y="287"/>
                </a:cubicBezTo>
                <a:cubicBezTo>
                  <a:pt x="651" y="287"/>
                  <a:pt x="647" y="285"/>
                  <a:pt x="644" y="280"/>
                </a:cubicBezTo>
                <a:cubicBezTo>
                  <a:pt x="641" y="275"/>
                  <a:pt x="637" y="267"/>
                  <a:pt x="637" y="254"/>
                </a:cubicBezTo>
                <a:cubicBezTo>
                  <a:pt x="637" y="243"/>
                  <a:pt x="640" y="228"/>
                  <a:pt x="649" y="207"/>
                </a:cubicBezTo>
                <a:cubicBezTo>
                  <a:pt x="636" y="202"/>
                  <a:pt x="636" y="202"/>
                  <a:pt x="636" y="202"/>
                </a:cubicBezTo>
                <a:cubicBezTo>
                  <a:pt x="648" y="208"/>
                  <a:pt x="648" y="208"/>
                  <a:pt x="648" y="208"/>
                </a:cubicBezTo>
                <a:cubicBezTo>
                  <a:pt x="647" y="207"/>
                  <a:pt x="647" y="207"/>
                  <a:pt x="647" y="207"/>
                </a:cubicBezTo>
                <a:cubicBezTo>
                  <a:pt x="648" y="208"/>
                  <a:pt x="648" y="208"/>
                  <a:pt x="648" y="208"/>
                </a:cubicBezTo>
                <a:cubicBezTo>
                  <a:pt x="648" y="208"/>
                  <a:pt x="648" y="208"/>
                  <a:pt x="648" y="208"/>
                </a:cubicBezTo>
                <a:cubicBezTo>
                  <a:pt x="647" y="207"/>
                  <a:pt x="647" y="207"/>
                  <a:pt x="647" y="207"/>
                </a:cubicBezTo>
                <a:cubicBezTo>
                  <a:pt x="648" y="208"/>
                  <a:pt x="648" y="208"/>
                  <a:pt x="648" y="208"/>
                </a:cubicBezTo>
                <a:cubicBezTo>
                  <a:pt x="649" y="208"/>
                  <a:pt x="665" y="175"/>
                  <a:pt x="697" y="137"/>
                </a:cubicBezTo>
                <a:cubicBezTo>
                  <a:pt x="728" y="99"/>
                  <a:pt x="774" y="55"/>
                  <a:pt x="832" y="29"/>
                </a:cubicBezTo>
                <a:cubicBezTo>
                  <a:pt x="828" y="21"/>
                  <a:pt x="828" y="21"/>
                  <a:pt x="828" y="21"/>
                </a:cubicBezTo>
                <a:cubicBezTo>
                  <a:pt x="832" y="29"/>
                  <a:pt x="832" y="29"/>
                  <a:pt x="832" y="29"/>
                </a:cubicBezTo>
                <a:cubicBezTo>
                  <a:pt x="832" y="29"/>
                  <a:pt x="832" y="29"/>
                  <a:pt x="832" y="29"/>
                </a:cubicBezTo>
                <a:cubicBezTo>
                  <a:pt x="828" y="21"/>
                  <a:pt x="828" y="21"/>
                  <a:pt x="828" y="21"/>
                </a:cubicBezTo>
                <a:cubicBezTo>
                  <a:pt x="832" y="29"/>
                  <a:pt x="832" y="29"/>
                  <a:pt x="832" y="29"/>
                </a:cubicBezTo>
                <a:cubicBezTo>
                  <a:pt x="831" y="28"/>
                  <a:pt x="831" y="28"/>
                  <a:pt x="831" y="28"/>
                </a:cubicBezTo>
                <a:cubicBezTo>
                  <a:pt x="832" y="30"/>
                  <a:pt x="832" y="30"/>
                  <a:pt x="832" y="30"/>
                </a:cubicBezTo>
                <a:cubicBezTo>
                  <a:pt x="832" y="29"/>
                  <a:pt x="832" y="29"/>
                  <a:pt x="832" y="29"/>
                </a:cubicBezTo>
                <a:cubicBezTo>
                  <a:pt x="831" y="28"/>
                  <a:pt x="831" y="28"/>
                  <a:pt x="831" y="28"/>
                </a:cubicBezTo>
                <a:cubicBezTo>
                  <a:pt x="832" y="30"/>
                  <a:pt x="832" y="30"/>
                  <a:pt x="832" y="30"/>
                </a:cubicBezTo>
                <a:cubicBezTo>
                  <a:pt x="832" y="29"/>
                  <a:pt x="836" y="28"/>
                  <a:pt x="843" y="28"/>
                </a:cubicBezTo>
                <a:cubicBezTo>
                  <a:pt x="847" y="28"/>
                  <a:pt x="853" y="28"/>
                  <a:pt x="859" y="31"/>
                </a:cubicBezTo>
                <a:cubicBezTo>
                  <a:pt x="866" y="33"/>
                  <a:pt x="873" y="37"/>
                  <a:pt x="881" y="45"/>
                </a:cubicBezTo>
                <a:cubicBezTo>
                  <a:pt x="881" y="45"/>
                  <a:pt x="881" y="45"/>
                  <a:pt x="881" y="45"/>
                </a:cubicBezTo>
                <a:cubicBezTo>
                  <a:pt x="882" y="45"/>
                  <a:pt x="882" y="45"/>
                  <a:pt x="882" y="45"/>
                </a:cubicBezTo>
                <a:cubicBezTo>
                  <a:pt x="888" y="37"/>
                  <a:pt x="888" y="37"/>
                  <a:pt x="888" y="37"/>
                </a:cubicBezTo>
                <a:cubicBezTo>
                  <a:pt x="882" y="45"/>
                  <a:pt x="882" y="45"/>
                  <a:pt x="882" y="45"/>
                </a:cubicBezTo>
                <a:cubicBezTo>
                  <a:pt x="882" y="45"/>
                  <a:pt x="882" y="45"/>
                  <a:pt x="882" y="45"/>
                </a:cubicBezTo>
                <a:cubicBezTo>
                  <a:pt x="888" y="37"/>
                  <a:pt x="888" y="37"/>
                  <a:pt x="888" y="37"/>
                </a:cubicBezTo>
                <a:cubicBezTo>
                  <a:pt x="882" y="45"/>
                  <a:pt x="882" y="45"/>
                  <a:pt x="882" y="45"/>
                </a:cubicBezTo>
                <a:cubicBezTo>
                  <a:pt x="882" y="45"/>
                  <a:pt x="882" y="45"/>
                  <a:pt x="882" y="45"/>
                </a:cubicBezTo>
                <a:cubicBezTo>
                  <a:pt x="886" y="49"/>
                  <a:pt x="959" y="107"/>
                  <a:pt x="1039" y="229"/>
                </a:cubicBezTo>
                <a:cubicBezTo>
                  <a:pt x="1051" y="221"/>
                  <a:pt x="1051" y="221"/>
                  <a:pt x="1051" y="221"/>
                </a:cubicBezTo>
                <a:cubicBezTo>
                  <a:pt x="1037" y="221"/>
                  <a:pt x="1037" y="221"/>
                  <a:pt x="1037" y="221"/>
                </a:cubicBezTo>
                <a:cubicBezTo>
                  <a:pt x="1037" y="222"/>
                  <a:pt x="1037" y="222"/>
                  <a:pt x="1037" y="222"/>
                </a:cubicBezTo>
                <a:cubicBezTo>
                  <a:pt x="1037" y="223"/>
                  <a:pt x="1037" y="280"/>
                  <a:pt x="1002" y="376"/>
                </a:cubicBezTo>
                <a:cubicBezTo>
                  <a:pt x="968" y="473"/>
                  <a:pt x="900" y="608"/>
                  <a:pt x="764" y="765"/>
                </a:cubicBezTo>
                <a:cubicBezTo>
                  <a:pt x="774" y="774"/>
                  <a:pt x="774" y="774"/>
                  <a:pt x="774" y="774"/>
                </a:cubicBezTo>
                <a:cubicBezTo>
                  <a:pt x="765" y="763"/>
                  <a:pt x="765" y="763"/>
                  <a:pt x="765" y="763"/>
                </a:cubicBezTo>
                <a:cubicBezTo>
                  <a:pt x="774" y="774"/>
                  <a:pt x="774" y="774"/>
                  <a:pt x="774" y="774"/>
                </a:cubicBezTo>
                <a:cubicBezTo>
                  <a:pt x="785" y="783"/>
                  <a:pt x="785" y="783"/>
                  <a:pt x="785" y="783"/>
                </a:cubicBezTo>
                <a:cubicBezTo>
                  <a:pt x="923" y="623"/>
                  <a:pt x="993" y="485"/>
                  <a:pt x="1029" y="386"/>
                </a:cubicBezTo>
                <a:cubicBezTo>
                  <a:pt x="1064" y="286"/>
                  <a:pt x="1065" y="226"/>
                  <a:pt x="1065" y="222"/>
                </a:cubicBezTo>
                <a:cubicBezTo>
                  <a:pt x="1065" y="221"/>
                  <a:pt x="1065" y="221"/>
                  <a:pt x="1065" y="221"/>
                </a:cubicBezTo>
                <a:cubicBezTo>
                  <a:pt x="1065" y="217"/>
                  <a:pt x="1065" y="217"/>
                  <a:pt x="1065" y="217"/>
                </a:cubicBezTo>
                <a:cubicBezTo>
                  <a:pt x="1063" y="214"/>
                  <a:pt x="1063" y="214"/>
                  <a:pt x="1063" y="214"/>
                </a:cubicBezTo>
                <a:cubicBezTo>
                  <a:pt x="978" y="84"/>
                  <a:pt x="900" y="24"/>
                  <a:pt x="899" y="23"/>
                </a:cubicBezTo>
                <a:cubicBezTo>
                  <a:pt x="890" y="34"/>
                  <a:pt x="890" y="34"/>
                  <a:pt x="890" y="34"/>
                </a:cubicBezTo>
                <a:cubicBezTo>
                  <a:pt x="900" y="24"/>
                  <a:pt x="900" y="24"/>
                  <a:pt x="900" y="24"/>
                </a:cubicBezTo>
                <a:cubicBezTo>
                  <a:pt x="889" y="14"/>
                  <a:pt x="879" y="8"/>
                  <a:pt x="869" y="5"/>
                </a:cubicBezTo>
                <a:cubicBezTo>
                  <a:pt x="859" y="1"/>
                  <a:pt x="850" y="0"/>
                  <a:pt x="843" y="0"/>
                </a:cubicBezTo>
                <a:cubicBezTo>
                  <a:pt x="830" y="0"/>
                  <a:pt x="822" y="3"/>
                  <a:pt x="821" y="4"/>
                </a:cubicBezTo>
                <a:cubicBezTo>
                  <a:pt x="757" y="32"/>
                  <a:pt x="708" y="80"/>
                  <a:pt x="675" y="120"/>
                </a:cubicBezTo>
                <a:cubicBezTo>
                  <a:pt x="641" y="161"/>
                  <a:pt x="624" y="195"/>
                  <a:pt x="623" y="195"/>
                </a:cubicBezTo>
                <a:cubicBezTo>
                  <a:pt x="623" y="196"/>
                  <a:pt x="623" y="196"/>
                  <a:pt x="623" y="196"/>
                </a:cubicBezTo>
                <a:cubicBezTo>
                  <a:pt x="623" y="196"/>
                  <a:pt x="623" y="196"/>
                  <a:pt x="623" y="196"/>
                </a:cubicBezTo>
                <a:cubicBezTo>
                  <a:pt x="613" y="219"/>
                  <a:pt x="609" y="238"/>
                  <a:pt x="609" y="254"/>
                </a:cubicBezTo>
                <a:cubicBezTo>
                  <a:pt x="609" y="265"/>
                  <a:pt x="611" y="274"/>
                  <a:pt x="614" y="281"/>
                </a:cubicBezTo>
                <a:cubicBezTo>
                  <a:pt x="618" y="293"/>
                  <a:pt x="624" y="301"/>
                  <a:pt x="630" y="305"/>
                </a:cubicBezTo>
                <a:cubicBezTo>
                  <a:pt x="635" y="310"/>
                  <a:pt x="640" y="312"/>
                  <a:pt x="641" y="313"/>
                </a:cubicBezTo>
                <a:cubicBezTo>
                  <a:pt x="646" y="300"/>
                  <a:pt x="646" y="300"/>
                  <a:pt x="646" y="300"/>
                </a:cubicBezTo>
                <a:cubicBezTo>
                  <a:pt x="635" y="308"/>
                  <a:pt x="635" y="308"/>
                  <a:pt x="635" y="308"/>
                </a:cubicBezTo>
                <a:cubicBezTo>
                  <a:pt x="636" y="310"/>
                  <a:pt x="637" y="310"/>
                  <a:pt x="637" y="311"/>
                </a:cubicBezTo>
                <a:cubicBezTo>
                  <a:pt x="639" y="312"/>
                  <a:pt x="640" y="313"/>
                  <a:pt x="642" y="315"/>
                </a:cubicBezTo>
                <a:cubicBezTo>
                  <a:pt x="644" y="317"/>
                  <a:pt x="648" y="320"/>
                  <a:pt x="652" y="323"/>
                </a:cubicBezTo>
                <a:cubicBezTo>
                  <a:pt x="668" y="334"/>
                  <a:pt x="691" y="350"/>
                  <a:pt x="710" y="364"/>
                </a:cubicBezTo>
                <a:cubicBezTo>
                  <a:pt x="729" y="377"/>
                  <a:pt x="745" y="387"/>
                  <a:pt x="745" y="387"/>
                </a:cubicBezTo>
                <a:cubicBezTo>
                  <a:pt x="745" y="387"/>
                  <a:pt x="745" y="387"/>
                  <a:pt x="745" y="387"/>
                </a:cubicBezTo>
                <a:cubicBezTo>
                  <a:pt x="745" y="387"/>
                  <a:pt x="745" y="387"/>
                  <a:pt x="745" y="387"/>
                </a:cubicBezTo>
                <a:cubicBezTo>
                  <a:pt x="747" y="388"/>
                  <a:pt x="748" y="390"/>
                  <a:pt x="750" y="392"/>
                </a:cubicBezTo>
                <a:cubicBezTo>
                  <a:pt x="753" y="396"/>
                  <a:pt x="756" y="402"/>
                  <a:pt x="757" y="409"/>
                </a:cubicBezTo>
                <a:cubicBezTo>
                  <a:pt x="759" y="415"/>
                  <a:pt x="760" y="423"/>
                  <a:pt x="760" y="431"/>
                </a:cubicBezTo>
                <a:cubicBezTo>
                  <a:pt x="760" y="433"/>
                  <a:pt x="760" y="435"/>
                  <a:pt x="760" y="438"/>
                </a:cubicBezTo>
                <a:cubicBezTo>
                  <a:pt x="760" y="444"/>
                  <a:pt x="759" y="449"/>
                  <a:pt x="759" y="453"/>
                </a:cubicBezTo>
                <a:cubicBezTo>
                  <a:pt x="758" y="455"/>
                  <a:pt x="758" y="457"/>
                  <a:pt x="757" y="460"/>
                </a:cubicBezTo>
                <a:cubicBezTo>
                  <a:pt x="756" y="463"/>
                  <a:pt x="754" y="467"/>
                  <a:pt x="751" y="473"/>
                </a:cubicBezTo>
                <a:cubicBezTo>
                  <a:pt x="748" y="479"/>
                  <a:pt x="743" y="487"/>
                  <a:pt x="737" y="499"/>
                </a:cubicBezTo>
                <a:cubicBezTo>
                  <a:pt x="735" y="503"/>
                  <a:pt x="731" y="508"/>
                  <a:pt x="727" y="514"/>
                </a:cubicBezTo>
                <a:cubicBezTo>
                  <a:pt x="719" y="525"/>
                  <a:pt x="709" y="537"/>
                  <a:pt x="698" y="550"/>
                </a:cubicBezTo>
                <a:cubicBezTo>
                  <a:pt x="682" y="568"/>
                  <a:pt x="664" y="588"/>
                  <a:pt x="650" y="602"/>
                </a:cubicBezTo>
                <a:cubicBezTo>
                  <a:pt x="643" y="609"/>
                  <a:pt x="637" y="615"/>
                  <a:pt x="633" y="619"/>
                </a:cubicBezTo>
                <a:cubicBezTo>
                  <a:pt x="631" y="621"/>
                  <a:pt x="629" y="623"/>
                  <a:pt x="628" y="624"/>
                </a:cubicBezTo>
                <a:cubicBezTo>
                  <a:pt x="627" y="625"/>
                  <a:pt x="627" y="625"/>
                  <a:pt x="627" y="625"/>
                </a:cubicBezTo>
                <a:cubicBezTo>
                  <a:pt x="626" y="626"/>
                  <a:pt x="626" y="626"/>
                  <a:pt x="626" y="626"/>
                </a:cubicBezTo>
                <a:cubicBezTo>
                  <a:pt x="626" y="626"/>
                  <a:pt x="626" y="626"/>
                  <a:pt x="626" y="626"/>
                </a:cubicBezTo>
                <a:cubicBezTo>
                  <a:pt x="626" y="626"/>
                  <a:pt x="626" y="626"/>
                  <a:pt x="626" y="626"/>
                </a:cubicBezTo>
                <a:cubicBezTo>
                  <a:pt x="626" y="626"/>
                  <a:pt x="626" y="626"/>
                  <a:pt x="625" y="627"/>
                </a:cubicBezTo>
                <a:cubicBezTo>
                  <a:pt x="620" y="632"/>
                  <a:pt x="597" y="655"/>
                  <a:pt x="571" y="679"/>
                </a:cubicBezTo>
                <a:cubicBezTo>
                  <a:pt x="558" y="690"/>
                  <a:pt x="544" y="703"/>
                  <a:pt x="532" y="713"/>
                </a:cubicBezTo>
                <a:cubicBezTo>
                  <a:pt x="525" y="718"/>
                  <a:pt x="519" y="723"/>
                  <a:pt x="514" y="727"/>
                </a:cubicBezTo>
                <a:cubicBezTo>
                  <a:pt x="508" y="731"/>
                  <a:pt x="503" y="734"/>
                  <a:pt x="499" y="737"/>
                </a:cubicBezTo>
                <a:cubicBezTo>
                  <a:pt x="479" y="748"/>
                  <a:pt x="469" y="753"/>
                  <a:pt x="462" y="756"/>
                </a:cubicBezTo>
                <a:cubicBezTo>
                  <a:pt x="459" y="757"/>
                  <a:pt x="457" y="758"/>
                  <a:pt x="453" y="758"/>
                </a:cubicBezTo>
                <a:cubicBezTo>
                  <a:pt x="449" y="759"/>
                  <a:pt x="445" y="759"/>
                  <a:pt x="438" y="760"/>
                </a:cubicBezTo>
                <a:cubicBezTo>
                  <a:pt x="436" y="760"/>
                  <a:pt x="433" y="760"/>
                  <a:pt x="431" y="760"/>
                </a:cubicBezTo>
                <a:cubicBezTo>
                  <a:pt x="421" y="760"/>
                  <a:pt x="410" y="758"/>
                  <a:pt x="402" y="755"/>
                </a:cubicBezTo>
                <a:cubicBezTo>
                  <a:pt x="398" y="753"/>
                  <a:pt x="395" y="752"/>
                  <a:pt x="393" y="750"/>
                </a:cubicBezTo>
                <a:cubicBezTo>
                  <a:pt x="390" y="748"/>
                  <a:pt x="388" y="746"/>
                  <a:pt x="388" y="745"/>
                </a:cubicBezTo>
                <a:cubicBezTo>
                  <a:pt x="388" y="745"/>
                  <a:pt x="388" y="745"/>
                  <a:pt x="388" y="745"/>
                </a:cubicBezTo>
                <a:cubicBezTo>
                  <a:pt x="388" y="745"/>
                  <a:pt x="388" y="745"/>
                  <a:pt x="388" y="745"/>
                </a:cubicBezTo>
                <a:cubicBezTo>
                  <a:pt x="387" y="745"/>
                  <a:pt x="371" y="720"/>
                  <a:pt x="353" y="694"/>
                </a:cubicBezTo>
                <a:cubicBezTo>
                  <a:pt x="344" y="681"/>
                  <a:pt x="335" y="668"/>
                  <a:pt x="327" y="658"/>
                </a:cubicBezTo>
                <a:cubicBezTo>
                  <a:pt x="324" y="652"/>
                  <a:pt x="320" y="648"/>
                  <a:pt x="317" y="644"/>
                </a:cubicBezTo>
                <a:cubicBezTo>
                  <a:pt x="316" y="642"/>
                  <a:pt x="314" y="641"/>
                  <a:pt x="313" y="639"/>
                </a:cubicBezTo>
                <a:cubicBezTo>
                  <a:pt x="312" y="638"/>
                  <a:pt x="312" y="638"/>
                  <a:pt x="311" y="637"/>
                </a:cubicBezTo>
                <a:cubicBezTo>
                  <a:pt x="310" y="636"/>
                  <a:pt x="310" y="636"/>
                  <a:pt x="309" y="635"/>
                </a:cubicBezTo>
                <a:cubicBezTo>
                  <a:pt x="300" y="646"/>
                  <a:pt x="300" y="646"/>
                  <a:pt x="300" y="646"/>
                </a:cubicBezTo>
                <a:cubicBezTo>
                  <a:pt x="313" y="641"/>
                  <a:pt x="313" y="641"/>
                  <a:pt x="313" y="641"/>
                </a:cubicBezTo>
                <a:cubicBezTo>
                  <a:pt x="313" y="639"/>
                  <a:pt x="309" y="631"/>
                  <a:pt x="300" y="624"/>
                </a:cubicBezTo>
                <a:cubicBezTo>
                  <a:pt x="295" y="620"/>
                  <a:pt x="289" y="616"/>
                  <a:pt x="282" y="613"/>
                </a:cubicBezTo>
                <a:cubicBezTo>
                  <a:pt x="274" y="611"/>
                  <a:pt x="265" y="609"/>
                  <a:pt x="255" y="609"/>
                </a:cubicBezTo>
                <a:cubicBezTo>
                  <a:pt x="239" y="609"/>
                  <a:pt x="220" y="613"/>
                  <a:pt x="196" y="623"/>
                </a:cubicBezTo>
                <a:cubicBezTo>
                  <a:pt x="196" y="623"/>
                  <a:pt x="196" y="623"/>
                  <a:pt x="196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195" y="624"/>
                  <a:pt x="161" y="641"/>
                  <a:pt x="121" y="674"/>
                </a:cubicBezTo>
                <a:cubicBezTo>
                  <a:pt x="80" y="707"/>
                  <a:pt x="32" y="756"/>
                  <a:pt x="4" y="820"/>
                </a:cubicBezTo>
                <a:cubicBezTo>
                  <a:pt x="4" y="822"/>
                  <a:pt x="0" y="830"/>
                  <a:pt x="0" y="843"/>
                </a:cubicBezTo>
                <a:cubicBezTo>
                  <a:pt x="0" y="850"/>
                  <a:pt x="1" y="859"/>
                  <a:pt x="5" y="869"/>
                </a:cubicBezTo>
                <a:cubicBezTo>
                  <a:pt x="9" y="879"/>
                  <a:pt x="15" y="889"/>
                  <a:pt x="24" y="899"/>
                </a:cubicBezTo>
                <a:cubicBezTo>
                  <a:pt x="34" y="890"/>
                  <a:pt x="34" y="890"/>
                  <a:pt x="34" y="890"/>
                </a:cubicBezTo>
                <a:cubicBezTo>
                  <a:pt x="23" y="898"/>
                  <a:pt x="23" y="898"/>
                  <a:pt x="23" y="898"/>
                </a:cubicBezTo>
                <a:cubicBezTo>
                  <a:pt x="24" y="899"/>
                  <a:pt x="85" y="978"/>
                  <a:pt x="214" y="1062"/>
                </a:cubicBezTo>
                <a:cubicBezTo>
                  <a:pt x="218" y="1065"/>
                  <a:pt x="218" y="1065"/>
                  <a:pt x="218" y="1065"/>
                </a:cubicBezTo>
                <a:cubicBezTo>
                  <a:pt x="222" y="1065"/>
                  <a:pt x="222" y="1065"/>
                  <a:pt x="222" y="1065"/>
                </a:cubicBezTo>
                <a:cubicBezTo>
                  <a:pt x="222" y="1060"/>
                  <a:pt x="222" y="1060"/>
                  <a:pt x="222" y="1060"/>
                </a:cubicBezTo>
                <a:cubicBezTo>
                  <a:pt x="222" y="1065"/>
                  <a:pt x="222" y="1065"/>
                  <a:pt x="222" y="1065"/>
                </a:cubicBezTo>
                <a:cubicBezTo>
                  <a:pt x="222" y="1065"/>
                  <a:pt x="222" y="1065"/>
                  <a:pt x="222" y="1065"/>
                </a:cubicBezTo>
                <a:cubicBezTo>
                  <a:pt x="222" y="1060"/>
                  <a:pt x="222" y="1060"/>
                  <a:pt x="222" y="1060"/>
                </a:cubicBezTo>
                <a:cubicBezTo>
                  <a:pt x="222" y="1065"/>
                  <a:pt x="222" y="1065"/>
                  <a:pt x="222" y="1065"/>
                </a:cubicBezTo>
                <a:cubicBezTo>
                  <a:pt x="222" y="1065"/>
                  <a:pt x="222" y="1065"/>
                  <a:pt x="222" y="1065"/>
                </a:cubicBezTo>
                <a:cubicBezTo>
                  <a:pt x="226" y="1065"/>
                  <a:pt x="287" y="1064"/>
                  <a:pt x="386" y="1029"/>
                </a:cubicBezTo>
                <a:cubicBezTo>
                  <a:pt x="485" y="993"/>
                  <a:pt x="624" y="923"/>
                  <a:pt x="783" y="785"/>
                </a:cubicBezTo>
                <a:cubicBezTo>
                  <a:pt x="784" y="784"/>
                  <a:pt x="784" y="784"/>
                  <a:pt x="784" y="784"/>
                </a:cubicBezTo>
                <a:cubicBezTo>
                  <a:pt x="785" y="783"/>
                  <a:pt x="785" y="783"/>
                  <a:pt x="785" y="783"/>
                </a:cubicBezTo>
                <a:lnTo>
                  <a:pt x="774" y="77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5756334" y="3898491"/>
            <a:ext cx="737386" cy="673804"/>
            <a:chOff x="-9502775" y="7938294"/>
            <a:chExt cx="4298950" cy="3928269"/>
          </a:xfrm>
          <a:solidFill>
            <a:schemeClr val="tx2">
              <a:lumMod val="75000"/>
            </a:schemeClr>
          </a:solidFill>
        </p:grpSpPr>
        <p:sp>
          <p:nvSpPr>
            <p:cNvPr id="95" name="Freeform 33"/>
            <p:cNvSpPr>
              <a:spLocks/>
            </p:cNvSpPr>
            <p:nvPr/>
          </p:nvSpPr>
          <p:spPr bwMode="auto">
            <a:xfrm>
              <a:off x="-8253413" y="7938294"/>
              <a:ext cx="1800225" cy="941388"/>
            </a:xfrm>
            <a:custGeom>
              <a:avLst/>
              <a:gdLst>
                <a:gd name="T0" fmla="*/ 240 w 480"/>
                <a:gd name="T1" fmla="*/ 82 h 251"/>
                <a:gd name="T2" fmla="*/ 240 w 480"/>
                <a:gd name="T3" fmla="*/ 96 h 251"/>
                <a:gd name="T4" fmla="*/ 363 w 480"/>
                <a:gd name="T5" fmla="*/ 138 h 251"/>
                <a:gd name="T6" fmla="*/ 400 w 480"/>
                <a:gd name="T7" fmla="*/ 183 h 251"/>
                <a:gd name="T8" fmla="*/ 413 w 480"/>
                <a:gd name="T9" fmla="*/ 237 h 251"/>
                <a:gd name="T10" fmla="*/ 413 w 480"/>
                <a:gd name="T11" fmla="*/ 251 h 251"/>
                <a:gd name="T12" fmla="*/ 473 w 480"/>
                <a:gd name="T13" fmla="*/ 251 h 251"/>
                <a:gd name="T14" fmla="*/ 476 w 480"/>
                <a:gd name="T15" fmla="*/ 240 h 251"/>
                <a:gd name="T16" fmla="*/ 480 w 480"/>
                <a:gd name="T17" fmla="*/ 201 h 251"/>
                <a:gd name="T18" fmla="*/ 461 w 480"/>
                <a:gd name="T19" fmla="*/ 122 h 251"/>
                <a:gd name="T20" fmla="*/ 373 w 480"/>
                <a:gd name="T21" fmla="*/ 34 h 251"/>
                <a:gd name="T22" fmla="*/ 240 w 480"/>
                <a:gd name="T23" fmla="*/ 0 h 251"/>
                <a:gd name="T24" fmla="*/ 71 w 480"/>
                <a:gd name="T25" fmla="*/ 58 h 251"/>
                <a:gd name="T26" fmla="*/ 20 w 480"/>
                <a:gd name="T27" fmla="*/ 122 h 251"/>
                <a:gd name="T28" fmla="*/ 0 w 480"/>
                <a:gd name="T29" fmla="*/ 201 h 251"/>
                <a:gd name="T30" fmla="*/ 5 w 480"/>
                <a:gd name="T31" fmla="*/ 240 h 251"/>
                <a:gd name="T32" fmla="*/ 7 w 480"/>
                <a:gd name="T33" fmla="*/ 251 h 251"/>
                <a:gd name="T34" fmla="*/ 68 w 480"/>
                <a:gd name="T35" fmla="*/ 251 h 251"/>
                <a:gd name="T36" fmla="*/ 68 w 480"/>
                <a:gd name="T37" fmla="*/ 237 h 251"/>
                <a:gd name="T38" fmla="*/ 81 w 480"/>
                <a:gd name="T39" fmla="*/ 183 h 251"/>
                <a:gd name="T40" fmla="*/ 143 w 480"/>
                <a:gd name="T41" fmla="*/ 121 h 251"/>
                <a:gd name="T42" fmla="*/ 240 w 480"/>
                <a:gd name="T43" fmla="*/ 96 h 251"/>
                <a:gd name="T44" fmla="*/ 240 w 480"/>
                <a:gd name="T45" fmla="*/ 82 h 251"/>
                <a:gd name="T46" fmla="*/ 240 w 480"/>
                <a:gd name="T47" fmla="*/ 68 h 251"/>
                <a:gd name="T48" fmla="*/ 99 w 480"/>
                <a:gd name="T49" fmla="*/ 117 h 251"/>
                <a:gd name="T50" fmla="*/ 56 w 480"/>
                <a:gd name="T51" fmla="*/ 170 h 251"/>
                <a:gd name="T52" fmla="*/ 40 w 480"/>
                <a:gd name="T53" fmla="*/ 237 h 251"/>
                <a:gd name="T54" fmla="*/ 54 w 480"/>
                <a:gd name="T55" fmla="*/ 237 h 251"/>
                <a:gd name="T56" fmla="*/ 54 w 480"/>
                <a:gd name="T57" fmla="*/ 223 h 251"/>
                <a:gd name="T58" fmla="*/ 18 w 480"/>
                <a:gd name="T59" fmla="*/ 223 h 251"/>
                <a:gd name="T60" fmla="*/ 18 w 480"/>
                <a:gd name="T61" fmla="*/ 237 h 251"/>
                <a:gd name="T62" fmla="*/ 32 w 480"/>
                <a:gd name="T63" fmla="*/ 234 h 251"/>
                <a:gd name="T64" fmla="*/ 28 w 480"/>
                <a:gd name="T65" fmla="*/ 201 h 251"/>
                <a:gd name="T66" fmla="*/ 44 w 480"/>
                <a:gd name="T67" fmla="*/ 135 h 251"/>
                <a:gd name="T68" fmla="*/ 121 w 480"/>
                <a:gd name="T69" fmla="*/ 58 h 251"/>
                <a:gd name="T70" fmla="*/ 240 w 480"/>
                <a:gd name="T71" fmla="*/ 28 h 251"/>
                <a:gd name="T72" fmla="*/ 391 w 480"/>
                <a:gd name="T73" fmla="*/ 80 h 251"/>
                <a:gd name="T74" fmla="*/ 436 w 480"/>
                <a:gd name="T75" fmla="*/ 135 h 251"/>
                <a:gd name="T76" fmla="*/ 452 w 480"/>
                <a:gd name="T77" fmla="*/ 201 h 251"/>
                <a:gd name="T78" fmla="*/ 448 w 480"/>
                <a:gd name="T79" fmla="*/ 234 h 251"/>
                <a:gd name="T80" fmla="*/ 462 w 480"/>
                <a:gd name="T81" fmla="*/ 237 h 251"/>
                <a:gd name="T82" fmla="*/ 462 w 480"/>
                <a:gd name="T83" fmla="*/ 223 h 251"/>
                <a:gd name="T84" fmla="*/ 427 w 480"/>
                <a:gd name="T85" fmla="*/ 223 h 251"/>
                <a:gd name="T86" fmla="*/ 427 w 480"/>
                <a:gd name="T87" fmla="*/ 237 h 251"/>
                <a:gd name="T88" fmla="*/ 441 w 480"/>
                <a:gd name="T89" fmla="*/ 237 h 251"/>
                <a:gd name="T90" fmla="*/ 425 w 480"/>
                <a:gd name="T91" fmla="*/ 170 h 251"/>
                <a:gd name="T92" fmla="*/ 351 w 480"/>
                <a:gd name="T93" fmla="*/ 97 h 251"/>
                <a:gd name="T94" fmla="*/ 240 w 480"/>
                <a:gd name="T95" fmla="*/ 68 h 251"/>
                <a:gd name="T96" fmla="*/ 240 w 480"/>
                <a:gd name="T97" fmla="*/ 8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0" h="251">
                  <a:moveTo>
                    <a:pt x="240" y="82"/>
                  </a:moveTo>
                  <a:cubicBezTo>
                    <a:pt x="240" y="96"/>
                    <a:pt x="240" y="96"/>
                    <a:pt x="240" y="96"/>
                  </a:cubicBezTo>
                  <a:cubicBezTo>
                    <a:pt x="289" y="96"/>
                    <a:pt x="332" y="113"/>
                    <a:pt x="363" y="138"/>
                  </a:cubicBezTo>
                  <a:cubicBezTo>
                    <a:pt x="379" y="151"/>
                    <a:pt x="391" y="167"/>
                    <a:pt x="400" y="183"/>
                  </a:cubicBezTo>
                  <a:cubicBezTo>
                    <a:pt x="408" y="200"/>
                    <a:pt x="413" y="218"/>
                    <a:pt x="413" y="237"/>
                  </a:cubicBezTo>
                  <a:cubicBezTo>
                    <a:pt x="413" y="251"/>
                    <a:pt x="413" y="251"/>
                    <a:pt x="413" y="251"/>
                  </a:cubicBezTo>
                  <a:cubicBezTo>
                    <a:pt x="473" y="251"/>
                    <a:pt x="473" y="251"/>
                    <a:pt x="473" y="251"/>
                  </a:cubicBezTo>
                  <a:cubicBezTo>
                    <a:pt x="476" y="240"/>
                    <a:pt x="476" y="240"/>
                    <a:pt x="476" y="240"/>
                  </a:cubicBezTo>
                  <a:cubicBezTo>
                    <a:pt x="478" y="228"/>
                    <a:pt x="480" y="215"/>
                    <a:pt x="480" y="201"/>
                  </a:cubicBezTo>
                  <a:cubicBezTo>
                    <a:pt x="480" y="173"/>
                    <a:pt x="473" y="146"/>
                    <a:pt x="461" y="122"/>
                  </a:cubicBezTo>
                  <a:cubicBezTo>
                    <a:pt x="442" y="86"/>
                    <a:pt x="412" y="55"/>
                    <a:pt x="373" y="34"/>
                  </a:cubicBezTo>
                  <a:cubicBezTo>
                    <a:pt x="335" y="12"/>
                    <a:pt x="289" y="0"/>
                    <a:pt x="240" y="0"/>
                  </a:cubicBezTo>
                  <a:cubicBezTo>
                    <a:pt x="175" y="0"/>
                    <a:pt x="115" y="22"/>
                    <a:pt x="71" y="58"/>
                  </a:cubicBezTo>
                  <a:cubicBezTo>
                    <a:pt x="50" y="76"/>
                    <a:pt x="32" y="98"/>
                    <a:pt x="20" y="122"/>
                  </a:cubicBezTo>
                  <a:cubicBezTo>
                    <a:pt x="7" y="146"/>
                    <a:pt x="0" y="173"/>
                    <a:pt x="0" y="201"/>
                  </a:cubicBezTo>
                  <a:cubicBezTo>
                    <a:pt x="0" y="215"/>
                    <a:pt x="2" y="228"/>
                    <a:pt x="5" y="240"/>
                  </a:cubicBezTo>
                  <a:cubicBezTo>
                    <a:pt x="7" y="251"/>
                    <a:pt x="7" y="251"/>
                    <a:pt x="7" y="251"/>
                  </a:cubicBezTo>
                  <a:cubicBezTo>
                    <a:pt x="68" y="251"/>
                    <a:pt x="68" y="251"/>
                    <a:pt x="68" y="251"/>
                  </a:cubicBezTo>
                  <a:cubicBezTo>
                    <a:pt x="68" y="237"/>
                    <a:pt x="68" y="237"/>
                    <a:pt x="68" y="237"/>
                  </a:cubicBezTo>
                  <a:cubicBezTo>
                    <a:pt x="68" y="218"/>
                    <a:pt x="72" y="200"/>
                    <a:pt x="81" y="183"/>
                  </a:cubicBezTo>
                  <a:cubicBezTo>
                    <a:pt x="94" y="158"/>
                    <a:pt x="115" y="136"/>
                    <a:pt x="143" y="121"/>
                  </a:cubicBezTo>
                  <a:cubicBezTo>
                    <a:pt x="170" y="106"/>
                    <a:pt x="204" y="96"/>
                    <a:pt x="240" y="96"/>
                  </a:cubicBezTo>
                  <a:cubicBezTo>
                    <a:pt x="240" y="82"/>
                    <a:pt x="240" y="82"/>
                    <a:pt x="240" y="82"/>
                  </a:cubicBezTo>
                  <a:cubicBezTo>
                    <a:pt x="240" y="68"/>
                    <a:pt x="240" y="68"/>
                    <a:pt x="240" y="68"/>
                  </a:cubicBezTo>
                  <a:cubicBezTo>
                    <a:pt x="186" y="68"/>
                    <a:pt x="136" y="87"/>
                    <a:pt x="99" y="117"/>
                  </a:cubicBezTo>
                  <a:cubicBezTo>
                    <a:pt x="81" y="132"/>
                    <a:pt x="66" y="150"/>
                    <a:pt x="56" y="170"/>
                  </a:cubicBezTo>
                  <a:cubicBezTo>
                    <a:pt x="45" y="191"/>
                    <a:pt x="40" y="213"/>
                    <a:pt x="40" y="237"/>
                  </a:cubicBezTo>
                  <a:cubicBezTo>
                    <a:pt x="54" y="237"/>
                    <a:pt x="54" y="237"/>
                    <a:pt x="54" y="237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18" y="223"/>
                    <a:pt x="18" y="223"/>
                    <a:pt x="18" y="223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32" y="234"/>
                    <a:pt x="32" y="234"/>
                    <a:pt x="32" y="234"/>
                  </a:cubicBezTo>
                  <a:cubicBezTo>
                    <a:pt x="30" y="223"/>
                    <a:pt x="28" y="212"/>
                    <a:pt x="28" y="201"/>
                  </a:cubicBezTo>
                  <a:cubicBezTo>
                    <a:pt x="28" y="178"/>
                    <a:pt x="34" y="155"/>
                    <a:pt x="44" y="135"/>
                  </a:cubicBezTo>
                  <a:cubicBezTo>
                    <a:pt x="60" y="104"/>
                    <a:pt x="87" y="77"/>
                    <a:pt x="121" y="58"/>
                  </a:cubicBezTo>
                  <a:cubicBezTo>
                    <a:pt x="155" y="39"/>
                    <a:pt x="196" y="28"/>
                    <a:pt x="240" y="28"/>
                  </a:cubicBezTo>
                  <a:cubicBezTo>
                    <a:pt x="299" y="28"/>
                    <a:pt x="353" y="48"/>
                    <a:pt x="391" y="80"/>
                  </a:cubicBezTo>
                  <a:cubicBezTo>
                    <a:pt x="410" y="96"/>
                    <a:pt x="425" y="114"/>
                    <a:pt x="436" y="135"/>
                  </a:cubicBezTo>
                  <a:cubicBezTo>
                    <a:pt x="446" y="155"/>
                    <a:pt x="452" y="178"/>
                    <a:pt x="452" y="201"/>
                  </a:cubicBezTo>
                  <a:cubicBezTo>
                    <a:pt x="452" y="212"/>
                    <a:pt x="451" y="223"/>
                    <a:pt x="448" y="234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2" y="223"/>
                    <a:pt x="462" y="223"/>
                    <a:pt x="462" y="223"/>
                  </a:cubicBezTo>
                  <a:cubicBezTo>
                    <a:pt x="427" y="223"/>
                    <a:pt x="427" y="223"/>
                    <a:pt x="427" y="223"/>
                  </a:cubicBezTo>
                  <a:cubicBezTo>
                    <a:pt x="427" y="237"/>
                    <a:pt x="427" y="237"/>
                    <a:pt x="427" y="237"/>
                  </a:cubicBezTo>
                  <a:cubicBezTo>
                    <a:pt x="441" y="237"/>
                    <a:pt x="441" y="237"/>
                    <a:pt x="441" y="237"/>
                  </a:cubicBezTo>
                  <a:cubicBezTo>
                    <a:pt x="441" y="213"/>
                    <a:pt x="435" y="191"/>
                    <a:pt x="425" y="170"/>
                  </a:cubicBezTo>
                  <a:cubicBezTo>
                    <a:pt x="409" y="140"/>
                    <a:pt x="383" y="114"/>
                    <a:pt x="351" y="97"/>
                  </a:cubicBezTo>
                  <a:cubicBezTo>
                    <a:pt x="319" y="79"/>
                    <a:pt x="281" y="68"/>
                    <a:pt x="240" y="68"/>
                  </a:cubicBezTo>
                  <a:lnTo>
                    <a:pt x="24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-9502775" y="8905875"/>
              <a:ext cx="4298950" cy="2960688"/>
            </a:xfrm>
            <a:custGeom>
              <a:avLst/>
              <a:gdLst>
                <a:gd name="T0" fmla="*/ 1132 w 1146"/>
                <a:gd name="T1" fmla="*/ 633 h 789"/>
                <a:gd name="T2" fmla="*/ 1118 w 1146"/>
                <a:gd name="T3" fmla="*/ 633 h 789"/>
                <a:gd name="T4" fmla="*/ 1080 w 1146"/>
                <a:gd name="T5" fmla="*/ 724 h 789"/>
                <a:gd name="T6" fmla="*/ 989 w 1146"/>
                <a:gd name="T7" fmla="*/ 761 h 789"/>
                <a:gd name="T8" fmla="*/ 157 w 1146"/>
                <a:gd name="T9" fmla="*/ 761 h 789"/>
                <a:gd name="T10" fmla="*/ 66 w 1146"/>
                <a:gd name="T11" fmla="*/ 724 h 789"/>
                <a:gd name="T12" fmla="*/ 28 w 1146"/>
                <a:gd name="T13" fmla="*/ 633 h 789"/>
                <a:gd name="T14" fmla="*/ 28 w 1146"/>
                <a:gd name="T15" fmla="*/ 157 h 789"/>
                <a:gd name="T16" fmla="*/ 66 w 1146"/>
                <a:gd name="T17" fmla="*/ 66 h 789"/>
                <a:gd name="T18" fmla="*/ 157 w 1146"/>
                <a:gd name="T19" fmla="*/ 28 h 789"/>
                <a:gd name="T20" fmla="*/ 989 w 1146"/>
                <a:gd name="T21" fmla="*/ 28 h 789"/>
                <a:gd name="T22" fmla="*/ 1080 w 1146"/>
                <a:gd name="T23" fmla="*/ 66 h 789"/>
                <a:gd name="T24" fmla="*/ 1118 w 1146"/>
                <a:gd name="T25" fmla="*/ 157 h 789"/>
                <a:gd name="T26" fmla="*/ 1118 w 1146"/>
                <a:gd name="T27" fmla="*/ 633 h 789"/>
                <a:gd name="T28" fmla="*/ 1132 w 1146"/>
                <a:gd name="T29" fmla="*/ 633 h 789"/>
                <a:gd name="T30" fmla="*/ 1146 w 1146"/>
                <a:gd name="T31" fmla="*/ 633 h 789"/>
                <a:gd name="T32" fmla="*/ 1146 w 1146"/>
                <a:gd name="T33" fmla="*/ 157 h 789"/>
                <a:gd name="T34" fmla="*/ 1100 w 1146"/>
                <a:gd name="T35" fmla="*/ 46 h 789"/>
                <a:gd name="T36" fmla="*/ 989 w 1146"/>
                <a:gd name="T37" fmla="*/ 0 h 789"/>
                <a:gd name="T38" fmla="*/ 157 w 1146"/>
                <a:gd name="T39" fmla="*/ 0 h 789"/>
                <a:gd name="T40" fmla="*/ 46 w 1146"/>
                <a:gd name="T41" fmla="*/ 46 h 789"/>
                <a:gd name="T42" fmla="*/ 0 w 1146"/>
                <a:gd name="T43" fmla="*/ 157 h 789"/>
                <a:gd name="T44" fmla="*/ 0 w 1146"/>
                <a:gd name="T45" fmla="*/ 633 h 789"/>
                <a:gd name="T46" fmla="*/ 46 w 1146"/>
                <a:gd name="T47" fmla="*/ 743 h 789"/>
                <a:gd name="T48" fmla="*/ 157 w 1146"/>
                <a:gd name="T49" fmla="*/ 789 h 789"/>
                <a:gd name="T50" fmla="*/ 989 w 1146"/>
                <a:gd name="T51" fmla="*/ 789 h 789"/>
                <a:gd name="T52" fmla="*/ 1100 w 1146"/>
                <a:gd name="T53" fmla="*/ 743 h 789"/>
                <a:gd name="T54" fmla="*/ 1146 w 1146"/>
                <a:gd name="T55" fmla="*/ 633 h 789"/>
                <a:gd name="T56" fmla="*/ 1132 w 1146"/>
                <a:gd name="T57" fmla="*/ 633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6" h="789">
                  <a:moveTo>
                    <a:pt x="1132" y="633"/>
                  </a:moveTo>
                  <a:cubicBezTo>
                    <a:pt x="1118" y="633"/>
                    <a:pt x="1118" y="633"/>
                    <a:pt x="1118" y="633"/>
                  </a:cubicBezTo>
                  <a:cubicBezTo>
                    <a:pt x="1118" y="668"/>
                    <a:pt x="1104" y="700"/>
                    <a:pt x="1080" y="724"/>
                  </a:cubicBezTo>
                  <a:cubicBezTo>
                    <a:pt x="1057" y="747"/>
                    <a:pt x="1025" y="761"/>
                    <a:pt x="989" y="761"/>
                  </a:cubicBezTo>
                  <a:cubicBezTo>
                    <a:pt x="157" y="761"/>
                    <a:pt x="157" y="761"/>
                    <a:pt x="157" y="761"/>
                  </a:cubicBezTo>
                  <a:cubicBezTo>
                    <a:pt x="121" y="761"/>
                    <a:pt x="89" y="747"/>
                    <a:pt x="66" y="724"/>
                  </a:cubicBezTo>
                  <a:cubicBezTo>
                    <a:pt x="43" y="700"/>
                    <a:pt x="28" y="668"/>
                    <a:pt x="28" y="633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8" y="121"/>
                    <a:pt x="43" y="89"/>
                    <a:pt x="66" y="66"/>
                  </a:cubicBezTo>
                  <a:cubicBezTo>
                    <a:pt x="89" y="43"/>
                    <a:pt x="121" y="28"/>
                    <a:pt x="157" y="28"/>
                  </a:cubicBezTo>
                  <a:cubicBezTo>
                    <a:pt x="989" y="28"/>
                    <a:pt x="989" y="28"/>
                    <a:pt x="989" y="28"/>
                  </a:cubicBezTo>
                  <a:cubicBezTo>
                    <a:pt x="1025" y="28"/>
                    <a:pt x="1057" y="43"/>
                    <a:pt x="1080" y="66"/>
                  </a:cubicBezTo>
                  <a:cubicBezTo>
                    <a:pt x="1104" y="89"/>
                    <a:pt x="1118" y="121"/>
                    <a:pt x="1118" y="157"/>
                  </a:cubicBezTo>
                  <a:cubicBezTo>
                    <a:pt x="1118" y="633"/>
                    <a:pt x="1118" y="633"/>
                    <a:pt x="1118" y="633"/>
                  </a:cubicBezTo>
                  <a:cubicBezTo>
                    <a:pt x="1132" y="633"/>
                    <a:pt x="1132" y="633"/>
                    <a:pt x="1132" y="633"/>
                  </a:cubicBezTo>
                  <a:cubicBezTo>
                    <a:pt x="1146" y="633"/>
                    <a:pt x="1146" y="633"/>
                    <a:pt x="1146" y="633"/>
                  </a:cubicBezTo>
                  <a:cubicBezTo>
                    <a:pt x="1146" y="157"/>
                    <a:pt x="1146" y="157"/>
                    <a:pt x="1146" y="157"/>
                  </a:cubicBezTo>
                  <a:cubicBezTo>
                    <a:pt x="1146" y="114"/>
                    <a:pt x="1129" y="74"/>
                    <a:pt x="1100" y="46"/>
                  </a:cubicBezTo>
                  <a:cubicBezTo>
                    <a:pt x="1072" y="18"/>
                    <a:pt x="1033" y="0"/>
                    <a:pt x="98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14" y="0"/>
                    <a:pt x="74" y="18"/>
                    <a:pt x="46" y="46"/>
                  </a:cubicBezTo>
                  <a:cubicBezTo>
                    <a:pt x="18" y="74"/>
                    <a:pt x="0" y="114"/>
                    <a:pt x="0" y="157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0" y="676"/>
                    <a:pt x="18" y="715"/>
                    <a:pt x="46" y="743"/>
                  </a:cubicBezTo>
                  <a:cubicBezTo>
                    <a:pt x="74" y="772"/>
                    <a:pt x="114" y="789"/>
                    <a:pt x="157" y="789"/>
                  </a:cubicBezTo>
                  <a:cubicBezTo>
                    <a:pt x="989" y="789"/>
                    <a:pt x="989" y="789"/>
                    <a:pt x="989" y="789"/>
                  </a:cubicBezTo>
                  <a:cubicBezTo>
                    <a:pt x="1033" y="789"/>
                    <a:pt x="1072" y="772"/>
                    <a:pt x="1100" y="743"/>
                  </a:cubicBezTo>
                  <a:cubicBezTo>
                    <a:pt x="1129" y="715"/>
                    <a:pt x="1146" y="676"/>
                    <a:pt x="1146" y="633"/>
                  </a:cubicBezTo>
                  <a:lnTo>
                    <a:pt x="1132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-9502775" y="9844088"/>
              <a:ext cx="4298950" cy="596900"/>
            </a:xfrm>
            <a:custGeom>
              <a:avLst/>
              <a:gdLst>
                <a:gd name="T0" fmla="*/ 2675 w 2708"/>
                <a:gd name="T1" fmla="*/ 33 h 376"/>
                <a:gd name="T2" fmla="*/ 2675 w 2708"/>
                <a:gd name="T3" fmla="*/ 0 h 376"/>
                <a:gd name="T4" fmla="*/ 2226 w 2708"/>
                <a:gd name="T5" fmla="*/ 0 h 376"/>
                <a:gd name="T6" fmla="*/ 2056 w 2708"/>
                <a:gd name="T7" fmla="*/ 0 h 376"/>
                <a:gd name="T8" fmla="*/ 624 w 2708"/>
                <a:gd name="T9" fmla="*/ 0 h 376"/>
                <a:gd name="T10" fmla="*/ 456 w 2708"/>
                <a:gd name="T11" fmla="*/ 0 h 376"/>
                <a:gd name="T12" fmla="*/ 0 w 2708"/>
                <a:gd name="T13" fmla="*/ 0 h 376"/>
                <a:gd name="T14" fmla="*/ 0 w 2708"/>
                <a:gd name="T15" fmla="*/ 220 h 376"/>
                <a:gd name="T16" fmla="*/ 423 w 2708"/>
                <a:gd name="T17" fmla="*/ 220 h 376"/>
                <a:gd name="T18" fmla="*/ 423 w 2708"/>
                <a:gd name="T19" fmla="*/ 376 h 376"/>
                <a:gd name="T20" fmla="*/ 657 w 2708"/>
                <a:gd name="T21" fmla="*/ 376 h 376"/>
                <a:gd name="T22" fmla="*/ 657 w 2708"/>
                <a:gd name="T23" fmla="*/ 220 h 376"/>
                <a:gd name="T24" fmla="*/ 2023 w 2708"/>
                <a:gd name="T25" fmla="*/ 220 h 376"/>
                <a:gd name="T26" fmla="*/ 2023 w 2708"/>
                <a:gd name="T27" fmla="*/ 376 h 376"/>
                <a:gd name="T28" fmla="*/ 2259 w 2708"/>
                <a:gd name="T29" fmla="*/ 376 h 376"/>
                <a:gd name="T30" fmla="*/ 2259 w 2708"/>
                <a:gd name="T31" fmla="*/ 220 h 376"/>
                <a:gd name="T32" fmla="*/ 2708 w 2708"/>
                <a:gd name="T33" fmla="*/ 220 h 376"/>
                <a:gd name="T34" fmla="*/ 2708 w 2708"/>
                <a:gd name="T35" fmla="*/ 0 h 376"/>
                <a:gd name="T36" fmla="*/ 2675 w 2708"/>
                <a:gd name="T37" fmla="*/ 0 h 376"/>
                <a:gd name="T38" fmla="*/ 2675 w 2708"/>
                <a:gd name="T39" fmla="*/ 33 h 376"/>
                <a:gd name="T40" fmla="*/ 2642 w 2708"/>
                <a:gd name="T41" fmla="*/ 33 h 376"/>
                <a:gd name="T42" fmla="*/ 2642 w 2708"/>
                <a:gd name="T43" fmla="*/ 153 h 376"/>
                <a:gd name="T44" fmla="*/ 2193 w 2708"/>
                <a:gd name="T45" fmla="*/ 153 h 376"/>
                <a:gd name="T46" fmla="*/ 2193 w 2708"/>
                <a:gd name="T47" fmla="*/ 309 h 376"/>
                <a:gd name="T48" fmla="*/ 2089 w 2708"/>
                <a:gd name="T49" fmla="*/ 309 h 376"/>
                <a:gd name="T50" fmla="*/ 2089 w 2708"/>
                <a:gd name="T51" fmla="*/ 153 h 376"/>
                <a:gd name="T52" fmla="*/ 591 w 2708"/>
                <a:gd name="T53" fmla="*/ 153 h 376"/>
                <a:gd name="T54" fmla="*/ 591 w 2708"/>
                <a:gd name="T55" fmla="*/ 309 h 376"/>
                <a:gd name="T56" fmla="*/ 489 w 2708"/>
                <a:gd name="T57" fmla="*/ 309 h 376"/>
                <a:gd name="T58" fmla="*/ 489 w 2708"/>
                <a:gd name="T59" fmla="*/ 153 h 376"/>
                <a:gd name="T60" fmla="*/ 66 w 2708"/>
                <a:gd name="T61" fmla="*/ 153 h 376"/>
                <a:gd name="T62" fmla="*/ 66 w 2708"/>
                <a:gd name="T63" fmla="*/ 66 h 376"/>
                <a:gd name="T64" fmla="*/ 456 w 2708"/>
                <a:gd name="T65" fmla="*/ 66 h 376"/>
                <a:gd name="T66" fmla="*/ 624 w 2708"/>
                <a:gd name="T67" fmla="*/ 66 h 376"/>
                <a:gd name="T68" fmla="*/ 2056 w 2708"/>
                <a:gd name="T69" fmla="*/ 66 h 376"/>
                <a:gd name="T70" fmla="*/ 2226 w 2708"/>
                <a:gd name="T71" fmla="*/ 66 h 376"/>
                <a:gd name="T72" fmla="*/ 2675 w 2708"/>
                <a:gd name="T73" fmla="*/ 66 h 376"/>
                <a:gd name="T74" fmla="*/ 2675 w 2708"/>
                <a:gd name="T75" fmla="*/ 33 h 376"/>
                <a:gd name="T76" fmla="*/ 2642 w 2708"/>
                <a:gd name="T77" fmla="*/ 33 h 376"/>
                <a:gd name="T78" fmla="*/ 2675 w 2708"/>
                <a:gd name="T79" fmla="*/ 3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08" h="376">
                  <a:moveTo>
                    <a:pt x="2675" y="33"/>
                  </a:moveTo>
                  <a:lnTo>
                    <a:pt x="2675" y="0"/>
                  </a:lnTo>
                  <a:lnTo>
                    <a:pt x="2226" y="0"/>
                  </a:lnTo>
                  <a:lnTo>
                    <a:pt x="2056" y="0"/>
                  </a:lnTo>
                  <a:lnTo>
                    <a:pt x="624" y="0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220"/>
                  </a:lnTo>
                  <a:lnTo>
                    <a:pt x="423" y="220"/>
                  </a:lnTo>
                  <a:lnTo>
                    <a:pt x="423" y="376"/>
                  </a:lnTo>
                  <a:lnTo>
                    <a:pt x="657" y="376"/>
                  </a:lnTo>
                  <a:lnTo>
                    <a:pt x="657" y="220"/>
                  </a:lnTo>
                  <a:lnTo>
                    <a:pt x="2023" y="220"/>
                  </a:lnTo>
                  <a:lnTo>
                    <a:pt x="2023" y="376"/>
                  </a:lnTo>
                  <a:lnTo>
                    <a:pt x="2259" y="376"/>
                  </a:lnTo>
                  <a:lnTo>
                    <a:pt x="2259" y="220"/>
                  </a:lnTo>
                  <a:lnTo>
                    <a:pt x="2708" y="220"/>
                  </a:lnTo>
                  <a:lnTo>
                    <a:pt x="2708" y="0"/>
                  </a:lnTo>
                  <a:lnTo>
                    <a:pt x="2675" y="0"/>
                  </a:lnTo>
                  <a:lnTo>
                    <a:pt x="2675" y="33"/>
                  </a:lnTo>
                  <a:lnTo>
                    <a:pt x="2642" y="33"/>
                  </a:lnTo>
                  <a:lnTo>
                    <a:pt x="2642" y="153"/>
                  </a:lnTo>
                  <a:lnTo>
                    <a:pt x="2193" y="153"/>
                  </a:lnTo>
                  <a:lnTo>
                    <a:pt x="2193" y="309"/>
                  </a:lnTo>
                  <a:lnTo>
                    <a:pt x="2089" y="309"/>
                  </a:lnTo>
                  <a:lnTo>
                    <a:pt x="2089" y="153"/>
                  </a:lnTo>
                  <a:lnTo>
                    <a:pt x="591" y="153"/>
                  </a:lnTo>
                  <a:lnTo>
                    <a:pt x="591" y="309"/>
                  </a:lnTo>
                  <a:lnTo>
                    <a:pt x="489" y="309"/>
                  </a:lnTo>
                  <a:lnTo>
                    <a:pt x="489" y="153"/>
                  </a:lnTo>
                  <a:lnTo>
                    <a:pt x="66" y="153"/>
                  </a:lnTo>
                  <a:lnTo>
                    <a:pt x="66" y="66"/>
                  </a:lnTo>
                  <a:lnTo>
                    <a:pt x="456" y="66"/>
                  </a:lnTo>
                  <a:lnTo>
                    <a:pt x="624" y="66"/>
                  </a:lnTo>
                  <a:lnTo>
                    <a:pt x="2056" y="66"/>
                  </a:lnTo>
                  <a:lnTo>
                    <a:pt x="2226" y="66"/>
                  </a:lnTo>
                  <a:lnTo>
                    <a:pt x="2675" y="66"/>
                  </a:lnTo>
                  <a:lnTo>
                    <a:pt x="2675" y="33"/>
                  </a:lnTo>
                  <a:lnTo>
                    <a:pt x="2642" y="33"/>
                  </a:lnTo>
                  <a:lnTo>
                    <a:pt x="2675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643512" y="5562616"/>
            <a:ext cx="963028" cy="648402"/>
            <a:chOff x="16829088" y="-4902200"/>
            <a:chExt cx="5427662" cy="3654425"/>
          </a:xfrm>
        </p:grpSpPr>
        <p:sp>
          <p:nvSpPr>
            <p:cNvPr id="101" name="Freeform 14"/>
            <p:cNvSpPr>
              <a:spLocks/>
            </p:cNvSpPr>
            <p:nvPr/>
          </p:nvSpPr>
          <p:spPr bwMode="auto">
            <a:xfrm>
              <a:off x="18456275" y="-4219575"/>
              <a:ext cx="3800475" cy="2971800"/>
            </a:xfrm>
            <a:custGeom>
              <a:avLst/>
              <a:gdLst>
                <a:gd name="T0" fmla="*/ 691 w 1013"/>
                <a:gd name="T1" fmla="*/ 588 h 792"/>
                <a:gd name="T2" fmla="*/ 708 w 1013"/>
                <a:gd name="T3" fmla="*/ 752 h 792"/>
                <a:gd name="T4" fmla="*/ 731 w 1013"/>
                <a:gd name="T5" fmla="*/ 764 h 792"/>
                <a:gd name="T6" fmla="*/ 888 w 1013"/>
                <a:gd name="T7" fmla="*/ 518 h 792"/>
                <a:gd name="T8" fmla="*/ 904 w 1013"/>
                <a:gd name="T9" fmla="*/ 442 h 792"/>
                <a:gd name="T10" fmla="*/ 986 w 1013"/>
                <a:gd name="T11" fmla="*/ 375 h 792"/>
                <a:gd name="T12" fmla="*/ 1002 w 1013"/>
                <a:gd name="T13" fmla="*/ 224 h 792"/>
                <a:gd name="T14" fmla="*/ 756 w 1013"/>
                <a:gd name="T15" fmla="*/ 36 h 792"/>
                <a:gd name="T16" fmla="*/ 151 w 1013"/>
                <a:gd name="T17" fmla="*/ 80 h 792"/>
                <a:gd name="T18" fmla="*/ 11 w 1013"/>
                <a:gd name="T19" fmla="*/ 224 h 792"/>
                <a:gd name="T20" fmla="*/ 11 w 1013"/>
                <a:gd name="T21" fmla="*/ 342 h 792"/>
                <a:gd name="T22" fmla="*/ 257 w 1013"/>
                <a:gd name="T23" fmla="*/ 530 h 792"/>
                <a:gd name="T24" fmla="*/ 677 w 1013"/>
                <a:gd name="T25" fmla="*/ 550 h 792"/>
                <a:gd name="T26" fmla="*/ 665 w 1013"/>
                <a:gd name="T27" fmla="*/ 547 h 792"/>
                <a:gd name="T28" fmla="*/ 665 w 1013"/>
                <a:gd name="T29" fmla="*/ 546 h 792"/>
                <a:gd name="T30" fmla="*/ 671 w 1013"/>
                <a:gd name="T31" fmla="*/ 539 h 792"/>
                <a:gd name="T32" fmla="*/ 666 w 1013"/>
                <a:gd name="T33" fmla="*/ 545 h 792"/>
                <a:gd name="T34" fmla="*/ 665 w 1013"/>
                <a:gd name="T35" fmla="*/ 546 h 792"/>
                <a:gd name="T36" fmla="*/ 665 w 1013"/>
                <a:gd name="T37" fmla="*/ 546 h 792"/>
                <a:gd name="T38" fmla="*/ 676 w 1013"/>
                <a:gd name="T39" fmla="*/ 538 h 792"/>
                <a:gd name="T40" fmla="*/ 684 w 1013"/>
                <a:gd name="T41" fmla="*/ 526 h 792"/>
                <a:gd name="T42" fmla="*/ 666 w 1013"/>
                <a:gd name="T43" fmla="*/ 548 h 792"/>
                <a:gd name="T44" fmla="*/ 683 w 1013"/>
                <a:gd name="T45" fmla="*/ 526 h 792"/>
                <a:gd name="T46" fmla="*/ 671 w 1013"/>
                <a:gd name="T47" fmla="*/ 522 h 792"/>
                <a:gd name="T48" fmla="*/ 165 w 1013"/>
                <a:gd name="T49" fmla="*/ 461 h 792"/>
                <a:gd name="T50" fmla="*/ 37 w 1013"/>
                <a:gd name="T51" fmla="*/ 332 h 792"/>
                <a:gd name="T52" fmla="*/ 37 w 1013"/>
                <a:gd name="T53" fmla="*/ 234 h 792"/>
                <a:gd name="T54" fmla="*/ 265 w 1013"/>
                <a:gd name="T55" fmla="*/ 63 h 792"/>
                <a:gd name="T56" fmla="*/ 848 w 1013"/>
                <a:gd name="T57" fmla="*/ 105 h 792"/>
                <a:gd name="T58" fmla="*/ 976 w 1013"/>
                <a:gd name="T59" fmla="*/ 234 h 792"/>
                <a:gd name="T60" fmla="*/ 962 w 1013"/>
                <a:gd name="T61" fmla="*/ 361 h 792"/>
                <a:gd name="T62" fmla="*/ 892 w 1013"/>
                <a:gd name="T63" fmla="*/ 433 h 792"/>
                <a:gd name="T64" fmla="*/ 891 w 1013"/>
                <a:gd name="T65" fmla="*/ 437 h 792"/>
                <a:gd name="T66" fmla="*/ 783 w 1013"/>
                <a:gd name="T67" fmla="*/ 655 h 792"/>
                <a:gd name="T68" fmla="*/ 722 w 1013"/>
                <a:gd name="T69" fmla="*/ 754 h 792"/>
                <a:gd name="T70" fmla="*/ 740 w 1013"/>
                <a:gd name="T71" fmla="*/ 695 h 792"/>
                <a:gd name="T72" fmla="*/ 686 w 1013"/>
                <a:gd name="T73" fmla="*/ 528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3" h="792">
                  <a:moveTo>
                    <a:pt x="666" y="548"/>
                  </a:moveTo>
                  <a:cubicBezTo>
                    <a:pt x="669" y="551"/>
                    <a:pt x="681" y="564"/>
                    <a:pt x="691" y="588"/>
                  </a:cubicBezTo>
                  <a:cubicBezTo>
                    <a:pt x="702" y="612"/>
                    <a:pt x="712" y="647"/>
                    <a:pt x="712" y="695"/>
                  </a:cubicBezTo>
                  <a:cubicBezTo>
                    <a:pt x="712" y="712"/>
                    <a:pt x="711" y="731"/>
                    <a:pt x="708" y="752"/>
                  </a:cubicBezTo>
                  <a:cubicBezTo>
                    <a:pt x="702" y="792"/>
                    <a:pt x="702" y="792"/>
                    <a:pt x="702" y="792"/>
                  </a:cubicBezTo>
                  <a:cubicBezTo>
                    <a:pt x="731" y="764"/>
                    <a:pt x="731" y="764"/>
                    <a:pt x="731" y="764"/>
                  </a:cubicBezTo>
                  <a:cubicBezTo>
                    <a:pt x="760" y="737"/>
                    <a:pt x="785" y="704"/>
                    <a:pt x="808" y="669"/>
                  </a:cubicBezTo>
                  <a:cubicBezTo>
                    <a:pt x="842" y="616"/>
                    <a:pt x="869" y="561"/>
                    <a:pt x="888" y="518"/>
                  </a:cubicBezTo>
                  <a:cubicBezTo>
                    <a:pt x="907" y="476"/>
                    <a:pt x="917" y="446"/>
                    <a:pt x="917" y="446"/>
                  </a:cubicBezTo>
                  <a:cubicBezTo>
                    <a:pt x="904" y="442"/>
                    <a:pt x="904" y="442"/>
                    <a:pt x="904" y="442"/>
                  </a:cubicBezTo>
                  <a:cubicBezTo>
                    <a:pt x="913" y="453"/>
                    <a:pt x="913" y="453"/>
                    <a:pt x="913" y="453"/>
                  </a:cubicBezTo>
                  <a:cubicBezTo>
                    <a:pt x="944" y="430"/>
                    <a:pt x="968" y="404"/>
                    <a:pt x="986" y="375"/>
                  </a:cubicBezTo>
                  <a:cubicBezTo>
                    <a:pt x="1003" y="347"/>
                    <a:pt x="1013" y="315"/>
                    <a:pt x="1013" y="283"/>
                  </a:cubicBezTo>
                  <a:cubicBezTo>
                    <a:pt x="1013" y="263"/>
                    <a:pt x="1009" y="243"/>
                    <a:pt x="1002" y="224"/>
                  </a:cubicBezTo>
                  <a:cubicBezTo>
                    <a:pt x="990" y="190"/>
                    <a:pt x="967" y="160"/>
                    <a:pt x="937" y="133"/>
                  </a:cubicBezTo>
                  <a:cubicBezTo>
                    <a:pt x="892" y="92"/>
                    <a:pt x="829" y="59"/>
                    <a:pt x="756" y="36"/>
                  </a:cubicBezTo>
                  <a:cubicBezTo>
                    <a:pt x="682" y="13"/>
                    <a:pt x="597" y="0"/>
                    <a:pt x="506" y="0"/>
                  </a:cubicBezTo>
                  <a:cubicBezTo>
                    <a:pt x="368" y="0"/>
                    <a:pt x="243" y="30"/>
                    <a:pt x="151" y="80"/>
                  </a:cubicBezTo>
                  <a:cubicBezTo>
                    <a:pt x="105" y="105"/>
                    <a:pt x="68" y="135"/>
                    <a:pt x="41" y="170"/>
                  </a:cubicBezTo>
                  <a:cubicBezTo>
                    <a:pt x="28" y="187"/>
                    <a:pt x="18" y="205"/>
                    <a:pt x="11" y="224"/>
                  </a:cubicBezTo>
                  <a:cubicBezTo>
                    <a:pt x="4" y="243"/>
                    <a:pt x="0" y="263"/>
                    <a:pt x="0" y="283"/>
                  </a:cubicBezTo>
                  <a:cubicBezTo>
                    <a:pt x="0" y="303"/>
                    <a:pt x="4" y="323"/>
                    <a:pt x="11" y="342"/>
                  </a:cubicBezTo>
                  <a:cubicBezTo>
                    <a:pt x="23" y="375"/>
                    <a:pt x="46" y="406"/>
                    <a:pt x="76" y="433"/>
                  </a:cubicBezTo>
                  <a:cubicBezTo>
                    <a:pt x="121" y="473"/>
                    <a:pt x="183" y="507"/>
                    <a:pt x="257" y="530"/>
                  </a:cubicBezTo>
                  <a:cubicBezTo>
                    <a:pt x="331" y="553"/>
                    <a:pt x="416" y="566"/>
                    <a:pt x="506" y="566"/>
                  </a:cubicBezTo>
                  <a:cubicBezTo>
                    <a:pt x="566" y="566"/>
                    <a:pt x="623" y="560"/>
                    <a:pt x="677" y="550"/>
                  </a:cubicBezTo>
                  <a:cubicBezTo>
                    <a:pt x="674" y="536"/>
                    <a:pt x="674" y="536"/>
                    <a:pt x="674" y="536"/>
                  </a:cubicBezTo>
                  <a:cubicBezTo>
                    <a:pt x="665" y="547"/>
                    <a:pt x="665" y="547"/>
                    <a:pt x="665" y="547"/>
                  </a:cubicBezTo>
                  <a:cubicBezTo>
                    <a:pt x="671" y="539"/>
                    <a:pt x="671" y="539"/>
                    <a:pt x="671" y="539"/>
                  </a:cubicBezTo>
                  <a:cubicBezTo>
                    <a:pt x="665" y="546"/>
                    <a:pt x="665" y="546"/>
                    <a:pt x="665" y="546"/>
                  </a:cubicBezTo>
                  <a:cubicBezTo>
                    <a:pt x="665" y="547"/>
                    <a:pt x="665" y="547"/>
                    <a:pt x="665" y="547"/>
                  </a:cubicBezTo>
                  <a:cubicBezTo>
                    <a:pt x="671" y="539"/>
                    <a:pt x="671" y="539"/>
                    <a:pt x="671" y="539"/>
                  </a:cubicBezTo>
                  <a:cubicBezTo>
                    <a:pt x="665" y="546"/>
                    <a:pt x="665" y="546"/>
                    <a:pt x="665" y="546"/>
                  </a:cubicBezTo>
                  <a:cubicBezTo>
                    <a:pt x="666" y="545"/>
                    <a:pt x="666" y="545"/>
                    <a:pt x="666" y="545"/>
                  </a:cubicBezTo>
                  <a:cubicBezTo>
                    <a:pt x="665" y="546"/>
                    <a:pt x="665" y="546"/>
                    <a:pt x="665" y="546"/>
                  </a:cubicBezTo>
                  <a:cubicBezTo>
                    <a:pt x="665" y="546"/>
                    <a:pt x="665" y="546"/>
                    <a:pt x="665" y="546"/>
                  </a:cubicBezTo>
                  <a:cubicBezTo>
                    <a:pt x="666" y="545"/>
                    <a:pt x="666" y="545"/>
                    <a:pt x="666" y="545"/>
                  </a:cubicBezTo>
                  <a:cubicBezTo>
                    <a:pt x="665" y="546"/>
                    <a:pt x="665" y="546"/>
                    <a:pt x="665" y="546"/>
                  </a:cubicBezTo>
                  <a:cubicBezTo>
                    <a:pt x="665" y="547"/>
                    <a:pt x="665" y="547"/>
                    <a:pt x="666" y="548"/>
                  </a:cubicBezTo>
                  <a:cubicBezTo>
                    <a:pt x="676" y="538"/>
                    <a:pt x="676" y="538"/>
                    <a:pt x="676" y="538"/>
                  </a:cubicBezTo>
                  <a:cubicBezTo>
                    <a:pt x="685" y="528"/>
                    <a:pt x="685" y="528"/>
                    <a:pt x="685" y="528"/>
                  </a:cubicBezTo>
                  <a:cubicBezTo>
                    <a:pt x="684" y="526"/>
                    <a:pt x="684" y="526"/>
                    <a:pt x="684" y="526"/>
                  </a:cubicBezTo>
                  <a:cubicBezTo>
                    <a:pt x="664" y="546"/>
                    <a:pt x="664" y="546"/>
                    <a:pt x="664" y="546"/>
                  </a:cubicBezTo>
                  <a:cubicBezTo>
                    <a:pt x="666" y="548"/>
                    <a:pt x="666" y="548"/>
                    <a:pt x="666" y="548"/>
                  </a:cubicBezTo>
                  <a:cubicBezTo>
                    <a:pt x="686" y="528"/>
                    <a:pt x="686" y="528"/>
                    <a:pt x="686" y="528"/>
                  </a:cubicBezTo>
                  <a:cubicBezTo>
                    <a:pt x="684" y="527"/>
                    <a:pt x="683" y="526"/>
                    <a:pt x="683" y="526"/>
                  </a:cubicBezTo>
                  <a:cubicBezTo>
                    <a:pt x="678" y="521"/>
                    <a:pt x="678" y="521"/>
                    <a:pt x="678" y="521"/>
                  </a:cubicBezTo>
                  <a:cubicBezTo>
                    <a:pt x="671" y="522"/>
                    <a:pt x="671" y="522"/>
                    <a:pt x="671" y="522"/>
                  </a:cubicBezTo>
                  <a:cubicBezTo>
                    <a:pt x="620" y="532"/>
                    <a:pt x="564" y="538"/>
                    <a:pt x="506" y="538"/>
                  </a:cubicBezTo>
                  <a:cubicBezTo>
                    <a:pt x="372" y="538"/>
                    <a:pt x="251" y="508"/>
                    <a:pt x="165" y="461"/>
                  </a:cubicBezTo>
                  <a:cubicBezTo>
                    <a:pt x="121" y="437"/>
                    <a:pt x="87" y="409"/>
                    <a:pt x="64" y="379"/>
                  </a:cubicBezTo>
                  <a:cubicBezTo>
                    <a:pt x="52" y="364"/>
                    <a:pt x="43" y="348"/>
                    <a:pt x="37" y="332"/>
                  </a:cubicBezTo>
                  <a:cubicBezTo>
                    <a:pt x="31" y="316"/>
                    <a:pt x="28" y="300"/>
                    <a:pt x="28" y="283"/>
                  </a:cubicBezTo>
                  <a:cubicBezTo>
                    <a:pt x="28" y="266"/>
                    <a:pt x="31" y="250"/>
                    <a:pt x="37" y="234"/>
                  </a:cubicBezTo>
                  <a:cubicBezTo>
                    <a:pt x="47" y="205"/>
                    <a:pt x="67" y="178"/>
                    <a:pt x="94" y="154"/>
                  </a:cubicBezTo>
                  <a:cubicBezTo>
                    <a:pt x="136" y="117"/>
                    <a:pt x="195" y="85"/>
                    <a:pt x="265" y="63"/>
                  </a:cubicBezTo>
                  <a:cubicBezTo>
                    <a:pt x="336" y="41"/>
                    <a:pt x="418" y="28"/>
                    <a:pt x="506" y="28"/>
                  </a:cubicBezTo>
                  <a:cubicBezTo>
                    <a:pt x="640" y="28"/>
                    <a:pt x="761" y="58"/>
                    <a:pt x="848" y="105"/>
                  </a:cubicBezTo>
                  <a:cubicBezTo>
                    <a:pt x="891" y="128"/>
                    <a:pt x="926" y="156"/>
                    <a:pt x="949" y="187"/>
                  </a:cubicBezTo>
                  <a:cubicBezTo>
                    <a:pt x="961" y="202"/>
                    <a:pt x="970" y="217"/>
                    <a:pt x="976" y="234"/>
                  </a:cubicBezTo>
                  <a:cubicBezTo>
                    <a:pt x="982" y="250"/>
                    <a:pt x="985" y="266"/>
                    <a:pt x="985" y="283"/>
                  </a:cubicBezTo>
                  <a:cubicBezTo>
                    <a:pt x="985" y="310"/>
                    <a:pt x="977" y="336"/>
                    <a:pt x="962" y="361"/>
                  </a:cubicBezTo>
                  <a:cubicBezTo>
                    <a:pt x="947" y="385"/>
                    <a:pt x="924" y="409"/>
                    <a:pt x="896" y="430"/>
                  </a:cubicBezTo>
                  <a:cubicBezTo>
                    <a:pt x="892" y="433"/>
                    <a:pt x="892" y="433"/>
                    <a:pt x="892" y="433"/>
                  </a:cubicBezTo>
                  <a:cubicBezTo>
                    <a:pt x="891" y="437"/>
                    <a:pt x="891" y="437"/>
                    <a:pt x="891" y="437"/>
                  </a:cubicBezTo>
                  <a:cubicBezTo>
                    <a:pt x="891" y="437"/>
                    <a:pt x="891" y="437"/>
                    <a:pt x="891" y="437"/>
                  </a:cubicBezTo>
                  <a:cubicBezTo>
                    <a:pt x="890" y="440"/>
                    <a:pt x="871" y="492"/>
                    <a:pt x="840" y="555"/>
                  </a:cubicBezTo>
                  <a:cubicBezTo>
                    <a:pt x="824" y="587"/>
                    <a:pt x="805" y="622"/>
                    <a:pt x="783" y="655"/>
                  </a:cubicBezTo>
                  <a:cubicBezTo>
                    <a:pt x="762" y="688"/>
                    <a:pt x="738" y="719"/>
                    <a:pt x="712" y="744"/>
                  </a:cubicBezTo>
                  <a:cubicBezTo>
                    <a:pt x="722" y="754"/>
                    <a:pt x="722" y="754"/>
                    <a:pt x="722" y="754"/>
                  </a:cubicBezTo>
                  <a:cubicBezTo>
                    <a:pt x="736" y="756"/>
                    <a:pt x="736" y="756"/>
                    <a:pt x="736" y="756"/>
                  </a:cubicBezTo>
                  <a:cubicBezTo>
                    <a:pt x="739" y="734"/>
                    <a:pt x="740" y="714"/>
                    <a:pt x="740" y="695"/>
                  </a:cubicBezTo>
                  <a:cubicBezTo>
                    <a:pt x="740" y="643"/>
                    <a:pt x="729" y="604"/>
                    <a:pt x="717" y="576"/>
                  </a:cubicBezTo>
                  <a:cubicBezTo>
                    <a:pt x="705" y="549"/>
                    <a:pt x="691" y="533"/>
                    <a:pt x="686" y="528"/>
                  </a:cubicBezTo>
                  <a:cubicBezTo>
                    <a:pt x="666" y="548"/>
                    <a:pt x="666" y="548"/>
                    <a:pt x="666" y="54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Oval 15"/>
            <p:cNvSpPr>
              <a:spLocks noChangeArrowheads="1"/>
            </p:cNvSpPr>
            <p:nvPr/>
          </p:nvSpPr>
          <p:spPr bwMode="auto">
            <a:xfrm>
              <a:off x="19597688" y="-3206750"/>
              <a:ext cx="269875" cy="2698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auto">
            <a:xfrm>
              <a:off x="19545300" y="-3259138"/>
              <a:ext cx="374650" cy="374650"/>
            </a:xfrm>
            <a:custGeom>
              <a:avLst/>
              <a:gdLst>
                <a:gd name="T0" fmla="*/ 86 w 100"/>
                <a:gd name="T1" fmla="*/ 50 h 100"/>
                <a:gd name="T2" fmla="*/ 72 w 100"/>
                <a:gd name="T3" fmla="*/ 50 h 100"/>
                <a:gd name="T4" fmla="*/ 65 w 100"/>
                <a:gd name="T5" fmla="*/ 65 h 100"/>
                <a:gd name="T6" fmla="*/ 50 w 100"/>
                <a:gd name="T7" fmla="*/ 72 h 100"/>
                <a:gd name="T8" fmla="*/ 34 w 100"/>
                <a:gd name="T9" fmla="*/ 65 h 100"/>
                <a:gd name="T10" fmla="*/ 28 w 100"/>
                <a:gd name="T11" fmla="*/ 50 h 100"/>
                <a:gd name="T12" fmla="*/ 34 w 100"/>
                <a:gd name="T13" fmla="*/ 35 h 100"/>
                <a:gd name="T14" fmla="*/ 50 w 100"/>
                <a:gd name="T15" fmla="*/ 28 h 100"/>
                <a:gd name="T16" fmla="*/ 65 w 100"/>
                <a:gd name="T17" fmla="*/ 35 h 100"/>
                <a:gd name="T18" fmla="*/ 72 w 100"/>
                <a:gd name="T19" fmla="*/ 50 h 100"/>
                <a:gd name="T20" fmla="*/ 86 w 100"/>
                <a:gd name="T21" fmla="*/ 50 h 100"/>
                <a:gd name="T22" fmla="*/ 100 w 100"/>
                <a:gd name="T23" fmla="*/ 50 h 100"/>
                <a:gd name="T24" fmla="*/ 85 w 100"/>
                <a:gd name="T25" fmla="*/ 15 h 100"/>
                <a:gd name="T26" fmla="*/ 50 w 100"/>
                <a:gd name="T27" fmla="*/ 0 h 100"/>
                <a:gd name="T28" fmla="*/ 15 w 100"/>
                <a:gd name="T29" fmla="*/ 15 h 100"/>
                <a:gd name="T30" fmla="*/ 0 w 100"/>
                <a:gd name="T31" fmla="*/ 50 h 100"/>
                <a:gd name="T32" fmla="*/ 15 w 100"/>
                <a:gd name="T33" fmla="*/ 85 h 100"/>
                <a:gd name="T34" fmla="*/ 50 w 100"/>
                <a:gd name="T35" fmla="*/ 100 h 100"/>
                <a:gd name="T36" fmla="*/ 85 w 100"/>
                <a:gd name="T37" fmla="*/ 85 h 100"/>
                <a:gd name="T38" fmla="*/ 100 w 100"/>
                <a:gd name="T39" fmla="*/ 50 h 100"/>
                <a:gd name="T40" fmla="*/ 86 w 100"/>
                <a:gd name="T41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100">
                  <a:moveTo>
                    <a:pt x="86" y="50"/>
                  </a:moveTo>
                  <a:cubicBezTo>
                    <a:pt x="72" y="50"/>
                    <a:pt x="72" y="50"/>
                    <a:pt x="72" y="50"/>
                  </a:cubicBezTo>
                  <a:cubicBezTo>
                    <a:pt x="71" y="56"/>
                    <a:pt x="69" y="61"/>
                    <a:pt x="65" y="65"/>
                  </a:cubicBezTo>
                  <a:cubicBezTo>
                    <a:pt x="61" y="69"/>
                    <a:pt x="56" y="72"/>
                    <a:pt x="50" y="72"/>
                  </a:cubicBezTo>
                  <a:cubicBezTo>
                    <a:pt x="44" y="72"/>
                    <a:pt x="38" y="69"/>
                    <a:pt x="34" y="65"/>
                  </a:cubicBezTo>
                  <a:cubicBezTo>
                    <a:pt x="31" y="61"/>
                    <a:pt x="28" y="56"/>
                    <a:pt x="28" y="50"/>
                  </a:cubicBezTo>
                  <a:cubicBezTo>
                    <a:pt x="28" y="44"/>
                    <a:pt x="31" y="39"/>
                    <a:pt x="34" y="35"/>
                  </a:cubicBezTo>
                  <a:cubicBezTo>
                    <a:pt x="38" y="31"/>
                    <a:pt x="44" y="28"/>
                    <a:pt x="50" y="28"/>
                  </a:cubicBezTo>
                  <a:cubicBezTo>
                    <a:pt x="56" y="28"/>
                    <a:pt x="61" y="31"/>
                    <a:pt x="65" y="35"/>
                  </a:cubicBezTo>
                  <a:cubicBezTo>
                    <a:pt x="69" y="39"/>
                    <a:pt x="71" y="44"/>
                    <a:pt x="72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6"/>
                    <a:pt x="94" y="24"/>
                    <a:pt x="85" y="15"/>
                  </a:cubicBezTo>
                  <a:cubicBezTo>
                    <a:pt x="76" y="6"/>
                    <a:pt x="63" y="0"/>
                    <a:pt x="50" y="0"/>
                  </a:cubicBezTo>
                  <a:cubicBezTo>
                    <a:pt x="36" y="0"/>
                    <a:pt x="24" y="6"/>
                    <a:pt x="15" y="15"/>
                  </a:cubicBezTo>
                  <a:cubicBezTo>
                    <a:pt x="6" y="24"/>
                    <a:pt x="0" y="36"/>
                    <a:pt x="0" y="50"/>
                  </a:cubicBezTo>
                  <a:cubicBezTo>
                    <a:pt x="0" y="64"/>
                    <a:pt x="6" y="76"/>
                    <a:pt x="15" y="85"/>
                  </a:cubicBezTo>
                  <a:cubicBezTo>
                    <a:pt x="24" y="94"/>
                    <a:pt x="36" y="100"/>
                    <a:pt x="50" y="100"/>
                  </a:cubicBezTo>
                  <a:cubicBezTo>
                    <a:pt x="63" y="100"/>
                    <a:pt x="76" y="94"/>
                    <a:pt x="85" y="85"/>
                  </a:cubicBezTo>
                  <a:cubicBezTo>
                    <a:pt x="94" y="76"/>
                    <a:pt x="100" y="64"/>
                    <a:pt x="100" y="50"/>
                  </a:cubicBezTo>
                  <a:lnTo>
                    <a:pt x="86" y="5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17"/>
            <p:cNvSpPr>
              <a:spLocks noChangeArrowheads="1"/>
            </p:cNvSpPr>
            <p:nvPr/>
          </p:nvSpPr>
          <p:spPr bwMode="auto">
            <a:xfrm>
              <a:off x="20346988" y="-3206750"/>
              <a:ext cx="271463" cy="2698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auto">
            <a:xfrm>
              <a:off x="20294600" y="-3259138"/>
              <a:ext cx="376238" cy="374650"/>
            </a:xfrm>
            <a:custGeom>
              <a:avLst/>
              <a:gdLst>
                <a:gd name="T0" fmla="*/ 86 w 100"/>
                <a:gd name="T1" fmla="*/ 50 h 100"/>
                <a:gd name="T2" fmla="*/ 72 w 100"/>
                <a:gd name="T3" fmla="*/ 50 h 100"/>
                <a:gd name="T4" fmla="*/ 65 w 100"/>
                <a:gd name="T5" fmla="*/ 65 h 100"/>
                <a:gd name="T6" fmla="*/ 50 w 100"/>
                <a:gd name="T7" fmla="*/ 72 h 100"/>
                <a:gd name="T8" fmla="*/ 34 w 100"/>
                <a:gd name="T9" fmla="*/ 65 h 100"/>
                <a:gd name="T10" fmla="*/ 28 w 100"/>
                <a:gd name="T11" fmla="*/ 50 h 100"/>
                <a:gd name="T12" fmla="*/ 34 w 100"/>
                <a:gd name="T13" fmla="*/ 35 h 100"/>
                <a:gd name="T14" fmla="*/ 50 w 100"/>
                <a:gd name="T15" fmla="*/ 28 h 100"/>
                <a:gd name="T16" fmla="*/ 65 w 100"/>
                <a:gd name="T17" fmla="*/ 35 h 100"/>
                <a:gd name="T18" fmla="*/ 72 w 100"/>
                <a:gd name="T19" fmla="*/ 50 h 100"/>
                <a:gd name="T20" fmla="*/ 86 w 100"/>
                <a:gd name="T21" fmla="*/ 50 h 100"/>
                <a:gd name="T22" fmla="*/ 100 w 100"/>
                <a:gd name="T23" fmla="*/ 50 h 100"/>
                <a:gd name="T24" fmla="*/ 85 w 100"/>
                <a:gd name="T25" fmla="*/ 15 h 100"/>
                <a:gd name="T26" fmla="*/ 50 w 100"/>
                <a:gd name="T27" fmla="*/ 0 h 100"/>
                <a:gd name="T28" fmla="*/ 15 w 100"/>
                <a:gd name="T29" fmla="*/ 15 h 100"/>
                <a:gd name="T30" fmla="*/ 0 w 100"/>
                <a:gd name="T31" fmla="*/ 50 h 100"/>
                <a:gd name="T32" fmla="*/ 15 w 100"/>
                <a:gd name="T33" fmla="*/ 85 h 100"/>
                <a:gd name="T34" fmla="*/ 50 w 100"/>
                <a:gd name="T35" fmla="*/ 100 h 100"/>
                <a:gd name="T36" fmla="*/ 85 w 100"/>
                <a:gd name="T37" fmla="*/ 85 h 100"/>
                <a:gd name="T38" fmla="*/ 100 w 100"/>
                <a:gd name="T39" fmla="*/ 50 h 100"/>
                <a:gd name="T40" fmla="*/ 86 w 100"/>
                <a:gd name="T41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100">
                  <a:moveTo>
                    <a:pt x="86" y="50"/>
                  </a:moveTo>
                  <a:cubicBezTo>
                    <a:pt x="72" y="50"/>
                    <a:pt x="72" y="50"/>
                    <a:pt x="72" y="50"/>
                  </a:cubicBezTo>
                  <a:cubicBezTo>
                    <a:pt x="71" y="56"/>
                    <a:pt x="69" y="61"/>
                    <a:pt x="65" y="65"/>
                  </a:cubicBezTo>
                  <a:cubicBezTo>
                    <a:pt x="61" y="69"/>
                    <a:pt x="56" y="72"/>
                    <a:pt x="50" y="72"/>
                  </a:cubicBezTo>
                  <a:cubicBezTo>
                    <a:pt x="44" y="72"/>
                    <a:pt x="38" y="69"/>
                    <a:pt x="34" y="65"/>
                  </a:cubicBezTo>
                  <a:cubicBezTo>
                    <a:pt x="31" y="61"/>
                    <a:pt x="28" y="56"/>
                    <a:pt x="28" y="50"/>
                  </a:cubicBezTo>
                  <a:cubicBezTo>
                    <a:pt x="28" y="44"/>
                    <a:pt x="31" y="39"/>
                    <a:pt x="34" y="35"/>
                  </a:cubicBezTo>
                  <a:cubicBezTo>
                    <a:pt x="38" y="31"/>
                    <a:pt x="44" y="28"/>
                    <a:pt x="50" y="28"/>
                  </a:cubicBezTo>
                  <a:cubicBezTo>
                    <a:pt x="56" y="28"/>
                    <a:pt x="61" y="31"/>
                    <a:pt x="65" y="35"/>
                  </a:cubicBezTo>
                  <a:cubicBezTo>
                    <a:pt x="69" y="39"/>
                    <a:pt x="71" y="44"/>
                    <a:pt x="72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6"/>
                    <a:pt x="94" y="24"/>
                    <a:pt x="85" y="15"/>
                  </a:cubicBezTo>
                  <a:cubicBezTo>
                    <a:pt x="76" y="6"/>
                    <a:pt x="63" y="0"/>
                    <a:pt x="50" y="0"/>
                  </a:cubicBezTo>
                  <a:cubicBezTo>
                    <a:pt x="36" y="0"/>
                    <a:pt x="24" y="6"/>
                    <a:pt x="15" y="15"/>
                  </a:cubicBezTo>
                  <a:cubicBezTo>
                    <a:pt x="6" y="24"/>
                    <a:pt x="0" y="36"/>
                    <a:pt x="0" y="50"/>
                  </a:cubicBezTo>
                  <a:cubicBezTo>
                    <a:pt x="0" y="64"/>
                    <a:pt x="6" y="76"/>
                    <a:pt x="15" y="85"/>
                  </a:cubicBezTo>
                  <a:cubicBezTo>
                    <a:pt x="24" y="94"/>
                    <a:pt x="36" y="100"/>
                    <a:pt x="50" y="100"/>
                  </a:cubicBezTo>
                  <a:cubicBezTo>
                    <a:pt x="63" y="100"/>
                    <a:pt x="76" y="94"/>
                    <a:pt x="85" y="85"/>
                  </a:cubicBezTo>
                  <a:cubicBezTo>
                    <a:pt x="94" y="76"/>
                    <a:pt x="100" y="64"/>
                    <a:pt x="100" y="50"/>
                  </a:cubicBezTo>
                  <a:lnTo>
                    <a:pt x="86" y="5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21097875" y="-3206750"/>
              <a:ext cx="269875" cy="2698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auto">
            <a:xfrm>
              <a:off x="21045488" y="-3259138"/>
              <a:ext cx="374650" cy="374650"/>
            </a:xfrm>
            <a:custGeom>
              <a:avLst/>
              <a:gdLst>
                <a:gd name="T0" fmla="*/ 86 w 100"/>
                <a:gd name="T1" fmla="*/ 50 h 100"/>
                <a:gd name="T2" fmla="*/ 72 w 100"/>
                <a:gd name="T3" fmla="*/ 50 h 100"/>
                <a:gd name="T4" fmla="*/ 65 w 100"/>
                <a:gd name="T5" fmla="*/ 65 h 100"/>
                <a:gd name="T6" fmla="*/ 50 w 100"/>
                <a:gd name="T7" fmla="*/ 72 h 100"/>
                <a:gd name="T8" fmla="*/ 34 w 100"/>
                <a:gd name="T9" fmla="*/ 65 h 100"/>
                <a:gd name="T10" fmla="*/ 28 w 100"/>
                <a:gd name="T11" fmla="*/ 50 h 100"/>
                <a:gd name="T12" fmla="*/ 34 w 100"/>
                <a:gd name="T13" fmla="*/ 35 h 100"/>
                <a:gd name="T14" fmla="*/ 50 w 100"/>
                <a:gd name="T15" fmla="*/ 28 h 100"/>
                <a:gd name="T16" fmla="*/ 65 w 100"/>
                <a:gd name="T17" fmla="*/ 35 h 100"/>
                <a:gd name="T18" fmla="*/ 72 w 100"/>
                <a:gd name="T19" fmla="*/ 50 h 100"/>
                <a:gd name="T20" fmla="*/ 86 w 100"/>
                <a:gd name="T21" fmla="*/ 50 h 100"/>
                <a:gd name="T22" fmla="*/ 100 w 100"/>
                <a:gd name="T23" fmla="*/ 50 h 100"/>
                <a:gd name="T24" fmla="*/ 85 w 100"/>
                <a:gd name="T25" fmla="*/ 15 h 100"/>
                <a:gd name="T26" fmla="*/ 50 w 100"/>
                <a:gd name="T27" fmla="*/ 0 h 100"/>
                <a:gd name="T28" fmla="*/ 15 w 100"/>
                <a:gd name="T29" fmla="*/ 15 h 100"/>
                <a:gd name="T30" fmla="*/ 0 w 100"/>
                <a:gd name="T31" fmla="*/ 50 h 100"/>
                <a:gd name="T32" fmla="*/ 15 w 100"/>
                <a:gd name="T33" fmla="*/ 85 h 100"/>
                <a:gd name="T34" fmla="*/ 50 w 100"/>
                <a:gd name="T35" fmla="*/ 100 h 100"/>
                <a:gd name="T36" fmla="*/ 85 w 100"/>
                <a:gd name="T37" fmla="*/ 85 h 100"/>
                <a:gd name="T38" fmla="*/ 100 w 100"/>
                <a:gd name="T39" fmla="*/ 50 h 100"/>
                <a:gd name="T40" fmla="*/ 86 w 100"/>
                <a:gd name="T41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100">
                  <a:moveTo>
                    <a:pt x="86" y="50"/>
                  </a:moveTo>
                  <a:cubicBezTo>
                    <a:pt x="72" y="50"/>
                    <a:pt x="72" y="50"/>
                    <a:pt x="72" y="50"/>
                  </a:cubicBezTo>
                  <a:cubicBezTo>
                    <a:pt x="71" y="56"/>
                    <a:pt x="69" y="61"/>
                    <a:pt x="65" y="65"/>
                  </a:cubicBezTo>
                  <a:cubicBezTo>
                    <a:pt x="61" y="69"/>
                    <a:pt x="56" y="72"/>
                    <a:pt x="50" y="72"/>
                  </a:cubicBezTo>
                  <a:cubicBezTo>
                    <a:pt x="44" y="72"/>
                    <a:pt x="38" y="69"/>
                    <a:pt x="34" y="65"/>
                  </a:cubicBezTo>
                  <a:cubicBezTo>
                    <a:pt x="31" y="61"/>
                    <a:pt x="28" y="56"/>
                    <a:pt x="28" y="50"/>
                  </a:cubicBezTo>
                  <a:cubicBezTo>
                    <a:pt x="28" y="44"/>
                    <a:pt x="31" y="39"/>
                    <a:pt x="34" y="35"/>
                  </a:cubicBezTo>
                  <a:cubicBezTo>
                    <a:pt x="38" y="31"/>
                    <a:pt x="44" y="28"/>
                    <a:pt x="50" y="28"/>
                  </a:cubicBezTo>
                  <a:cubicBezTo>
                    <a:pt x="56" y="28"/>
                    <a:pt x="61" y="31"/>
                    <a:pt x="65" y="35"/>
                  </a:cubicBezTo>
                  <a:cubicBezTo>
                    <a:pt x="69" y="39"/>
                    <a:pt x="71" y="44"/>
                    <a:pt x="72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6"/>
                    <a:pt x="94" y="24"/>
                    <a:pt x="85" y="15"/>
                  </a:cubicBezTo>
                  <a:cubicBezTo>
                    <a:pt x="76" y="6"/>
                    <a:pt x="63" y="0"/>
                    <a:pt x="50" y="0"/>
                  </a:cubicBezTo>
                  <a:cubicBezTo>
                    <a:pt x="36" y="0"/>
                    <a:pt x="24" y="6"/>
                    <a:pt x="15" y="15"/>
                  </a:cubicBezTo>
                  <a:cubicBezTo>
                    <a:pt x="6" y="24"/>
                    <a:pt x="0" y="36"/>
                    <a:pt x="0" y="50"/>
                  </a:cubicBezTo>
                  <a:cubicBezTo>
                    <a:pt x="0" y="64"/>
                    <a:pt x="6" y="76"/>
                    <a:pt x="15" y="85"/>
                  </a:cubicBezTo>
                  <a:cubicBezTo>
                    <a:pt x="24" y="94"/>
                    <a:pt x="36" y="100"/>
                    <a:pt x="50" y="100"/>
                  </a:cubicBezTo>
                  <a:cubicBezTo>
                    <a:pt x="63" y="100"/>
                    <a:pt x="76" y="94"/>
                    <a:pt x="85" y="85"/>
                  </a:cubicBezTo>
                  <a:cubicBezTo>
                    <a:pt x="94" y="76"/>
                    <a:pt x="100" y="64"/>
                    <a:pt x="100" y="50"/>
                  </a:cubicBezTo>
                  <a:lnTo>
                    <a:pt x="86" y="5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2"/>
            <p:cNvSpPr>
              <a:spLocks/>
            </p:cNvSpPr>
            <p:nvPr/>
          </p:nvSpPr>
          <p:spPr bwMode="auto">
            <a:xfrm>
              <a:off x="16829088" y="-4902200"/>
              <a:ext cx="3800475" cy="2971800"/>
            </a:xfrm>
            <a:custGeom>
              <a:avLst/>
              <a:gdLst>
                <a:gd name="T0" fmla="*/ 296 w 1013"/>
                <a:gd name="T1" fmla="*/ 576 h 792"/>
                <a:gd name="T2" fmla="*/ 277 w 1013"/>
                <a:gd name="T3" fmla="*/ 756 h 792"/>
                <a:gd name="T4" fmla="*/ 301 w 1013"/>
                <a:gd name="T5" fmla="*/ 744 h 792"/>
                <a:gd name="T6" fmla="*/ 151 w 1013"/>
                <a:gd name="T7" fmla="*/ 507 h 792"/>
                <a:gd name="T8" fmla="*/ 124 w 1013"/>
                <a:gd name="T9" fmla="*/ 442 h 792"/>
                <a:gd name="T10" fmla="*/ 122 w 1013"/>
                <a:gd name="T11" fmla="*/ 437 h 792"/>
                <a:gd name="T12" fmla="*/ 121 w 1013"/>
                <a:gd name="T13" fmla="*/ 433 h 792"/>
                <a:gd name="T14" fmla="*/ 51 w 1013"/>
                <a:gd name="T15" fmla="*/ 360 h 792"/>
                <a:gd name="T16" fmla="*/ 37 w 1013"/>
                <a:gd name="T17" fmla="*/ 234 h 792"/>
                <a:gd name="T18" fmla="*/ 266 w 1013"/>
                <a:gd name="T19" fmla="*/ 63 h 792"/>
                <a:gd name="T20" fmla="*/ 848 w 1013"/>
                <a:gd name="T21" fmla="*/ 105 h 792"/>
                <a:gd name="T22" fmla="*/ 976 w 1013"/>
                <a:gd name="T23" fmla="*/ 234 h 792"/>
                <a:gd name="T24" fmla="*/ 976 w 1013"/>
                <a:gd name="T25" fmla="*/ 332 h 792"/>
                <a:gd name="T26" fmla="*/ 748 w 1013"/>
                <a:gd name="T27" fmla="*/ 503 h 792"/>
                <a:gd name="T28" fmla="*/ 342 w 1013"/>
                <a:gd name="T29" fmla="*/ 522 h 792"/>
                <a:gd name="T30" fmla="*/ 330 w 1013"/>
                <a:gd name="T31" fmla="*/ 526 h 792"/>
                <a:gd name="T32" fmla="*/ 347 w 1013"/>
                <a:gd name="T33" fmla="*/ 548 h 792"/>
                <a:gd name="T34" fmla="*/ 329 w 1013"/>
                <a:gd name="T35" fmla="*/ 526 h 792"/>
                <a:gd name="T36" fmla="*/ 337 w 1013"/>
                <a:gd name="T37" fmla="*/ 538 h 792"/>
                <a:gd name="T38" fmla="*/ 348 w 1013"/>
                <a:gd name="T39" fmla="*/ 547 h 792"/>
                <a:gd name="T40" fmla="*/ 348 w 1013"/>
                <a:gd name="T41" fmla="*/ 546 h 792"/>
                <a:gd name="T42" fmla="*/ 348 w 1013"/>
                <a:gd name="T43" fmla="*/ 546 h 792"/>
                <a:gd name="T44" fmla="*/ 348 w 1013"/>
                <a:gd name="T45" fmla="*/ 546 h 792"/>
                <a:gd name="T46" fmla="*/ 348 w 1013"/>
                <a:gd name="T47" fmla="*/ 547 h 792"/>
                <a:gd name="T48" fmla="*/ 342 w 1013"/>
                <a:gd name="T49" fmla="*/ 539 h 792"/>
                <a:gd name="T50" fmla="*/ 339 w 1013"/>
                <a:gd name="T51" fmla="*/ 536 h 792"/>
                <a:gd name="T52" fmla="*/ 507 w 1013"/>
                <a:gd name="T53" fmla="*/ 566 h 792"/>
                <a:gd name="T54" fmla="*/ 972 w 1013"/>
                <a:gd name="T55" fmla="*/ 396 h 792"/>
                <a:gd name="T56" fmla="*/ 1013 w 1013"/>
                <a:gd name="T57" fmla="*/ 283 h 792"/>
                <a:gd name="T58" fmla="*/ 937 w 1013"/>
                <a:gd name="T59" fmla="*/ 133 h 792"/>
                <a:gd name="T60" fmla="*/ 507 w 1013"/>
                <a:gd name="T61" fmla="*/ 0 h 792"/>
                <a:gd name="T62" fmla="*/ 42 w 1013"/>
                <a:gd name="T63" fmla="*/ 170 h 792"/>
                <a:gd name="T64" fmla="*/ 0 w 1013"/>
                <a:gd name="T65" fmla="*/ 283 h 792"/>
                <a:gd name="T66" fmla="*/ 100 w 1013"/>
                <a:gd name="T67" fmla="*/ 453 h 792"/>
                <a:gd name="T68" fmla="*/ 96 w 1013"/>
                <a:gd name="T69" fmla="*/ 446 h 792"/>
                <a:gd name="T70" fmla="*/ 205 w 1013"/>
                <a:gd name="T71" fmla="*/ 669 h 792"/>
                <a:gd name="T72" fmla="*/ 311 w 1013"/>
                <a:gd name="T73" fmla="*/ 792 h 792"/>
                <a:gd name="T74" fmla="*/ 301 w 1013"/>
                <a:gd name="T75" fmla="*/ 695 h 792"/>
                <a:gd name="T76" fmla="*/ 347 w 1013"/>
                <a:gd name="T77" fmla="*/ 548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3" h="792">
                  <a:moveTo>
                    <a:pt x="327" y="528"/>
                  </a:moveTo>
                  <a:cubicBezTo>
                    <a:pt x="322" y="533"/>
                    <a:pt x="308" y="549"/>
                    <a:pt x="296" y="576"/>
                  </a:cubicBezTo>
                  <a:cubicBezTo>
                    <a:pt x="284" y="604"/>
                    <a:pt x="273" y="643"/>
                    <a:pt x="273" y="695"/>
                  </a:cubicBezTo>
                  <a:cubicBezTo>
                    <a:pt x="273" y="714"/>
                    <a:pt x="274" y="734"/>
                    <a:pt x="277" y="756"/>
                  </a:cubicBezTo>
                  <a:cubicBezTo>
                    <a:pt x="291" y="754"/>
                    <a:pt x="291" y="754"/>
                    <a:pt x="291" y="754"/>
                  </a:cubicBezTo>
                  <a:cubicBezTo>
                    <a:pt x="301" y="744"/>
                    <a:pt x="301" y="744"/>
                    <a:pt x="301" y="744"/>
                  </a:cubicBezTo>
                  <a:cubicBezTo>
                    <a:pt x="275" y="719"/>
                    <a:pt x="250" y="687"/>
                    <a:pt x="229" y="653"/>
                  </a:cubicBezTo>
                  <a:cubicBezTo>
                    <a:pt x="196" y="603"/>
                    <a:pt x="169" y="549"/>
                    <a:pt x="151" y="507"/>
                  </a:cubicBezTo>
                  <a:cubicBezTo>
                    <a:pt x="141" y="486"/>
                    <a:pt x="134" y="469"/>
                    <a:pt x="129" y="456"/>
                  </a:cubicBezTo>
                  <a:cubicBezTo>
                    <a:pt x="127" y="450"/>
                    <a:pt x="125" y="445"/>
                    <a:pt x="124" y="442"/>
                  </a:cubicBezTo>
                  <a:cubicBezTo>
                    <a:pt x="123" y="440"/>
                    <a:pt x="123" y="439"/>
                    <a:pt x="122" y="438"/>
                  </a:cubicBezTo>
                  <a:cubicBezTo>
                    <a:pt x="122" y="438"/>
                    <a:pt x="122" y="437"/>
                    <a:pt x="122" y="437"/>
                  </a:cubicBezTo>
                  <a:cubicBezTo>
                    <a:pt x="122" y="437"/>
                    <a:pt x="122" y="437"/>
                    <a:pt x="122" y="437"/>
                  </a:cubicBezTo>
                  <a:cubicBezTo>
                    <a:pt x="121" y="433"/>
                    <a:pt x="121" y="433"/>
                    <a:pt x="121" y="433"/>
                  </a:cubicBezTo>
                  <a:cubicBezTo>
                    <a:pt x="117" y="430"/>
                    <a:pt x="117" y="430"/>
                    <a:pt x="117" y="430"/>
                  </a:cubicBezTo>
                  <a:cubicBezTo>
                    <a:pt x="89" y="409"/>
                    <a:pt x="66" y="385"/>
                    <a:pt x="51" y="360"/>
                  </a:cubicBezTo>
                  <a:cubicBezTo>
                    <a:pt x="36" y="336"/>
                    <a:pt x="28" y="310"/>
                    <a:pt x="28" y="283"/>
                  </a:cubicBezTo>
                  <a:cubicBezTo>
                    <a:pt x="28" y="266"/>
                    <a:pt x="31" y="250"/>
                    <a:pt x="37" y="234"/>
                  </a:cubicBezTo>
                  <a:cubicBezTo>
                    <a:pt x="48" y="205"/>
                    <a:pt x="67" y="178"/>
                    <a:pt x="95" y="154"/>
                  </a:cubicBezTo>
                  <a:cubicBezTo>
                    <a:pt x="136" y="117"/>
                    <a:pt x="195" y="85"/>
                    <a:pt x="266" y="63"/>
                  </a:cubicBezTo>
                  <a:cubicBezTo>
                    <a:pt x="336" y="41"/>
                    <a:pt x="419" y="28"/>
                    <a:pt x="507" y="28"/>
                  </a:cubicBezTo>
                  <a:cubicBezTo>
                    <a:pt x="641" y="28"/>
                    <a:pt x="762" y="58"/>
                    <a:pt x="848" y="105"/>
                  </a:cubicBezTo>
                  <a:cubicBezTo>
                    <a:pt x="892" y="128"/>
                    <a:pt x="926" y="156"/>
                    <a:pt x="949" y="187"/>
                  </a:cubicBezTo>
                  <a:cubicBezTo>
                    <a:pt x="961" y="202"/>
                    <a:pt x="970" y="217"/>
                    <a:pt x="976" y="234"/>
                  </a:cubicBezTo>
                  <a:cubicBezTo>
                    <a:pt x="982" y="250"/>
                    <a:pt x="985" y="266"/>
                    <a:pt x="985" y="283"/>
                  </a:cubicBezTo>
                  <a:cubicBezTo>
                    <a:pt x="985" y="300"/>
                    <a:pt x="982" y="316"/>
                    <a:pt x="976" y="332"/>
                  </a:cubicBezTo>
                  <a:cubicBezTo>
                    <a:pt x="966" y="360"/>
                    <a:pt x="946" y="387"/>
                    <a:pt x="919" y="412"/>
                  </a:cubicBezTo>
                  <a:cubicBezTo>
                    <a:pt x="877" y="449"/>
                    <a:pt x="818" y="481"/>
                    <a:pt x="748" y="503"/>
                  </a:cubicBezTo>
                  <a:cubicBezTo>
                    <a:pt x="677" y="525"/>
                    <a:pt x="595" y="538"/>
                    <a:pt x="507" y="538"/>
                  </a:cubicBezTo>
                  <a:cubicBezTo>
                    <a:pt x="449" y="538"/>
                    <a:pt x="393" y="532"/>
                    <a:pt x="342" y="522"/>
                  </a:cubicBezTo>
                  <a:cubicBezTo>
                    <a:pt x="335" y="521"/>
                    <a:pt x="335" y="521"/>
                    <a:pt x="335" y="521"/>
                  </a:cubicBezTo>
                  <a:cubicBezTo>
                    <a:pt x="330" y="526"/>
                    <a:pt x="330" y="526"/>
                    <a:pt x="330" y="526"/>
                  </a:cubicBezTo>
                  <a:cubicBezTo>
                    <a:pt x="330" y="526"/>
                    <a:pt x="329" y="527"/>
                    <a:pt x="327" y="528"/>
                  </a:cubicBezTo>
                  <a:cubicBezTo>
                    <a:pt x="347" y="548"/>
                    <a:pt x="347" y="548"/>
                    <a:pt x="347" y="548"/>
                  </a:cubicBezTo>
                  <a:cubicBezTo>
                    <a:pt x="349" y="546"/>
                    <a:pt x="349" y="546"/>
                    <a:pt x="349" y="546"/>
                  </a:cubicBezTo>
                  <a:cubicBezTo>
                    <a:pt x="329" y="526"/>
                    <a:pt x="329" y="526"/>
                    <a:pt x="329" y="526"/>
                  </a:cubicBezTo>
                  <a:cubicBezTo>
                    <a:pt x="328" y="528"/>
                    <a:pt x="328" y="528"/>
                    <a:pt x="328" y="528"/>
                  </a:cubicBezTo>
                  <a:cubicBezTo>
                    <a:pt x="337" y="538"/>
                    <a:pt x="337" y="538"/>
                    <a:pt x="337" y="538"/>
                  </a:cubicBezTo>
                  <a:cubicBezTo>
                    <a:pt x="347" y="547"/>
                    <a:pt x="347" y="547"/>
                    <a:pt x="347" y="547"/>
                  </a:cubicBezTo>
                  <a:cubicBezTo>
                    <a:pt x="348" y="547"/>
                    <a:pt x="348" y="547"/>
                    <a:pt x="348" y="547"/>
                  </a:cubicBezTo>
                  <a:cubicBezTo>
                    <a:pt x="348" y="546"/>
                    <a:pt x="348" y="546"/>
                    <a:pt x="348" y="546"/>
                  </a:cubicBezTo>
                  <a:cubicBezTo>
                    <a:pt x="348" y="546"/>
                    <a:pt x="348" y="546"/>
                    <a:pt x="348" y="546"/>
                  </a:cubicBezTo>
                  <a:cubicBezTo>
                    <a:pt x="348" y="546"/>
                    <a:pt x="348" y="546"/>
                    <a:pt x="348" y="546"/>
                  </a:cubicBezTo>
                  <a:cubicBezTo>
                    <a:pt x="348" y="546"/>
                    <a:pt x="348" y="546"/>
                    <a:pt x="348" y="546"/>
                  </a:cubicBezTo>
                  <a:cubicBezTo>
                    <a:pt x="348" y="546"/>
                    <a:pt x="348" y="546"/>
                    <a:pt x="348" y="546"/>
                  </a:cubicBezTo>
                  <a:cubicBezTo>
                    <a:pt x="348" y="546"/>
                    <a:pt x="348" y="546"/>
                    <a:pt x="348" y="546"/>
                  </a:cubicBezTo>
                  <a:cubicBezTo>
                    <a:pt x="342" y="539"/>
                    <a:pt x="342" y="539"/>
                    <a:pt x="342" y="539"/>
                  </a:cubicBezTo>
                  <a:cubicBezTo>
                    <a:pt x="348" y="547"/>
                    <a:pt x="348" y="547"/>
                    <a:pt x="348" y="547"/>
                  </a:cubicBezTo>
                  <a:cubicBezTo>
                    <a:pt x="348" y="546"/>
                    <a:pt x="348" y="546"/>
                    <a:pt x="348" y="546"/>
                  </a:cubicBezTo>
                  <a:cubicBezTo>
                    <a:pt x="342" y="539"/>
                    <a:pt x="342" y="539"/>
                    <a:pt x="342" y="539"/>
                  </a:cubicBezTo>
                  <a:cubicBezTo>
                    <a:pt x="348" y="547"/>
                    <a:pt x="348" y="547"/>
                    <a:pt x="348" y="547"/>
                  </a:cubicBezTo>
                  <a:cubicBezTo>
                    <a:pt x="339" y="536"/>
                    <a:pt x="339" y="536"/>
                    <a:pt x="339" y="536"/>
                  </a:cubicBezTo>
                  <a:cubicBezTo>
                    <a:pt x="336" y="550"/>
                    <a:pt x="336" y="550"/>
                    <a:pt x="336" y="550"/>
                  </a:cubicBezTo>
                  <a:cubicBezTo>
                    <a:pt x="390" y="560"/>
                    <a:pt x="447" y="566"/>
                    <a:pt x="507" y="566"/>
                  </a:cubicBezTo>
                  <a:cubicBezTo>
                    <a:pt x="645" y="566"/>
                    <a:pt x="770" y="536"/>
                    <a:pt x="862" y="485"/>
                  </a:cubicBezTo>
                  <a:cubicBezTo>
                    <a:pt x="908" y="460"/>
                    <a:pt x="945" y="430"/>
                    <a:pt x="972" y="396"/>
                  </a:cubicBezTo>
                  <a:cubicBezTo>
                    <a:pt x="985" y="379"/>
                    <a:pt x="995" y="361"/>
                    <a:pt x="1002" y="342"/>
                  </a:cubicBezTo>
                  <a:cubicBezTo>
                    <a:pt x="1009" y="323"/>
                    <a:pt x="1013" y="303"/>
                    <a:pt x="1013" y="283"/>
                  </a:cubicBezTo>
                  <a:cubicBezTo>
                    <a:pt x="1013" y="263"/>
                    <a:pt x="1009" y="243"/>
                    <a:pt x="1002" y="224"/>
                  </a:cubicBezTo>
                  <a:cubicBezTo>
                    <a:pt x="990" y="190"/>
                    <a:pt x="967" y="160"/>
                    <a:pt x="937" y="133"/>
                  </a:cubicBezTo>
                  <a:cubicBezTo>
                    <a:pt x="892" y="92"/>
                    <a:pt x="830" y="59"/>
                    <a:pt x="756" y="36"/>
                  </a:cubicBezTo>
                  <a:cubicBezTo>
                    <a:pt x="682" y="13"/>
                    <a:pt x="597" y="0"/>
                    <a:pt x="507" y="0"/>
                  </a:cubicBezTo>
                  <a:cubicBezTo>
                    <a:pt x="369" y="0"/>
                    <a:pt x="243" y="30"/>
                    <a:pt x="152" y="80"/>
                  </a:cubicBezTo>
                  <a:cubicBezTo>
                    <a:pt x="106" y="105"/>
                    <a:pt x="68" y="135"/>
                    <a:pt x="42" y="170"/>
                  </a:cubicBezTo>
                  <a:cubicBezTo>
                    <a:pt x="29" y="187"/>
                    <a:pt x="18" y="205"/>
                    <a:pt x="11" y="224"/>
                  </a:cubicBezTo>
                  <a:cubicBezTo>
                    <a:pt x="4" y="243"/>
                    <a:pt x="0" y="263"/>
                    <a:pt x="0" y="283"/>
                  </a:cubicBezTo>
                  <a:cubicBezTo>
                    <a:pt x="0" y="315"/>
                    <a:pt x="10" y="347"/>
                    <a:pt x="27" y="375"/>
                  </a:cubicBezTo>
                  <a:cubicBezTo>
                    <a:pt x="45" y="404"/>
                    <a:pt x="69" y="430"/>
                    <a:pt x="100" y="453"/>
                  </a:cubicBezTo>
                  <a:cubicBezTo>
                    <a:pt x="109" y="442"/>
                    <a:pt x="109" y="442"/>
                    <a:pt x="109" y="442"/>
                  </a:cubicBezTo>
                  <a:cubicBezTo>
                    <a:pt x="96" y="446"/>
                    <a:pt x="96" y="446"/>
                    <a:pt x="96" y="446"/>
                  </a:cubicBezTo>
                  <a:cubicBezTo>
                    <a:pt x="96" y="447"/>
                    <a:pt x="114" y="499"/>
                    <a:pt x="147" y="565"/>
                  </a:cubicBezTo>
                  <a:cubicBezTo>
                    <a:pt x="163" y="598"/>
                    <a:pt x="182" y="634"/>
                    <a:pt x="205" y="669"/>
                  </a:cubicBezTo>
                  <a:cubicBezTo>
                    <a:pt x="228" y="703"/>
                    <a:pt x="253" y="737"/>
                    <a:pt x="282" y="764"/>
                  </a:cubicBezTo>
                  <a:cubicBezTo>
                    <a:pt x="311" y="792"/>
                    <a:pt x="311" y="792"/>
                    <a:pt x="311" y="792"/>
                  </a:cubicBezTo>
                  <a:cubicBezTo>
                    <a:pt x="305" y="752"/>
                    <a:pt x="305" y="752"/>
                    <a:pt x="305" y="752"/>
                  </a:cubicBezTo>
                  <a:cubicBezTo>
                    <a:pt x="302" y="731"/>
                    <a:pt x="301" y="712"/>
                    <a:pt x="301" y="695"/>
                  </a:cubicBezTo>
                  <a:cubicBezTo>
                    <a:pt x="301" y="647"/>
                    <a:pt x="311" y="612"/>
                    <a:pt x="322" y="588"/>
                  </a:cubicBezTo>
                  <a:cubicBezTo>
                    <a:pt x="332" y="564"/>
                    <a:pt x="344" y="551"/>
                    <a:pt x="347" y="548"/>
                  </a:cubicBezTo>
                  <a:cubicBezTo>
                    <a:pt x="327" y="528"/>
                    <a:pt x="327" y="528"/>
                    <a:pt x="327" y="5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auto">
            <a:xfrm>
              <a:off x="17778413" y="-3935413"/>
              <a:ext cx="266700" cy="2667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17726025" y="-3987800"/>
              <a:ext cx="371475" cy="371475"/>
            </a:xfrm>
            <a:custGeom>
              <a:avLst/>
              <a:gdLst>
                <a:gd name="T0" fmla="*/ 85 w 99"/>
                <a:gd name="T1" fmla="*/ 49 h 99"/>
                <a:gd name="T2" fmla="*/ 71 w 99"/>
                <a:gd name="T3" fmla="*/ 49 h 99"/>
                <a:gd name="T4" fmla="*/ 65 w 99"/>
                <a:gd name="T5" fmla="*/ 65 h 99"/>
                <a:gd name="T6" fmla="*/ 49 w 99"/>
                <a:gd name="T7" fmla="*/ 71 h 99"/>
                <a:gd name="T8" fmla="*/ 34 w 99"/>
                <a:gd name="T9" fmla="*/ 65 h 99"/>
                <a:gd name="T10" fmla="*/ 28 w 99"/>
                <a:gd name="T11" fmla="*/ 49 h 99"/>
                <a:gd name="T12" fmla="*/ 34 w 99"/>
                <a:gd name="T13" fmla="*/ 34 h 99"/>
                <a:gd name="T14" fmla="*/ 49 w 99"/>
                <a:gd name="T15" fmla="*/ 28 h 99"/>
                <a:gd name="T16" fmla="*/ 65 w 99"/>
                <a:gd name="T17" fmla="*/ 34 h 99"/>
                <a:gd name="T18" fmla="*/ 71 w 99"/>
                <a:gd name="T19" fmla="*/ 49 h 99"/>
                <a:gd name="T20" fmla="*/ 85 w 99"/>
                <a:gd name="T21" fmla="*/ 49 h 99"/>
                <a:gd name="T22" fmla="*/ 99 w 99"/>
                <a:gd name="T23" fmla="*/ 49 h 99"/>
                <a:gd name="T24" fmla="*/ 85 w 99"/>
                <a:gd name="T25" fmla="*/ 14 h 99"/>
                <a:gd name="T26" fmla="*/ 49 w 99"/>
                <a:gd name="T27" fmla="*/ 0 h 99"/>
                <a:gd name="T28" fmla="*/ 14 w 99"/>
                <a:gd name="T29" fmla="*/ 14 h 99"/>
                <a:gd name="T30" fmla="*/ 0 w 99"/>
                <a:gd name="T31" fmla="*/ 49 h 99"/>
                <a:gd name="T32" fmla="*/ 14 w 99"/>
                <a:gd name="T33" fmla="*/ 84 h 99"/>
                <a:gd name="T34" fmla="*/ 49 w 99"/>
                <a:gd name="T35" fmla="*/ 99 h 99"/>
                <a:gd name="T36" fmla="*/ 85 w 99"/>
                <a:gd name="T37" fmla="*/ 84 h 99"/>
                <a:gd name="T38" fmla="*/ 99 w 99"/>
                <a:gd name="T39" fmla="*/ 49 h 99"/>
                <a:gd name="T40" fmla="*/ 85 w 99"/>
                <a:gd name="T41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" h="99">
                  <a:moveTo>
                    <a:pt x="85" y="49"/>
                  </a:moveTo>
                  <a:cubicBezTo>
                    <a:pt x="71" y="49"/>
                    <a:pt x="71" y="49"/>
                    <a:pt x="71" y="49"/>
                  </a:cubicBezTo>
                  <a:cubicBezTo>
                    <a:pt x="71" y="55"/>
                    <a:pt x="69" y="61"/>
                    <a:pt x="65" y="65"/>
                  </a:cubicBezTo>
                  <a:cubicBezTo>
                    <a:pt x="61" y="69"/>
                    <a:pt x="56" y="71"/>
                    <a:pt x="49" y="71"/>
                  </a:cubicBezTo>
                  <a:cubicBezTo>
                    <a:pt x="43" y="71"/>
                    <a:pt x="38" y="69"/>
                    <a:pt x="34" y="65"/>
                  </a:cubicBezTo>
                  <a:cubicBezTo>
                    <a:pt x="30" y="61"/>
                    <a:pt x="28" y="55"/>
                    <a:pt x="28" y="49"/>
                  </a:cubicBezTo>
                  <a:cubicBezTo>
                    <a:pt x="28" y="43"/>
                    <a:pt x="30" y="38"/>
                    <a:pt x="34" y="34"/>
                  </a:cubicBezTo>
                  <a:cubicBezTo>
                    <a:pt x="38" y="30"/>
                    <a:pt x="43" y="28"/>
                    <a:pt x="49" y="28"/>
                  </a:cubicBezTo>
                  <a:cubicBezTo>
                    <a:pt x="56" y="28"/>
                    <a:pt x="61" y="30"/>
                    <a:pt x="65" y="34"/>
                  </a:cubicBezTo>
                  <a:cubicBezTo>
                    <a:pt x="69" y="38"/>
                    <a:pt x="71" y="43"/>
                    <a:pt x="71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36"/>
                    <a:pt x="94" y="23"/>
                    <a:pt x="85" y="14"/>
                  </a:cubicBezTo>
                  <a:cubicBezTo>
                    <a:pt x="76" y="5"/>
                    <a:pt x="63" y="0"/>
                    <a:pt x="49" y="0"/>
                  </a:cubicBezTo>
                  <a:cubicBezTo>
                    <a:pt x="36" y="0"/>
                    <a:pt x="23" y="5"/>
                    <a:pt x="14" y="14"/>
                  </a:cubicBezTo>
                  <a:cubicBezTo>
                    <a:pt x="5" y="23"/>
                    <a:pt x="0" y="36"/>
                    <a:pt x="0" y="49"/>
                  </a:cubicBezTo>
                  <a:cubicBezTo>
                    <a:pt x="0" y="63"/>
                    <a:pt x="5" y="75"/>
                    <a:pt x="14" y="84"/>
                  </a:cubicBezTo>
                  <a:cubicBezTo>
                    <a:pt x="23" y="93"/>
                    <a:pt x="36" y="99"/>
                    <a:pt x="49" y="99"/>
                  </a:cubicBezTo>
                  <a:cubicBezTo>
                    <a:pt x="63" y="99"/>
                    <a:pt x="76" y="93"/>
                    <a:pt x="85" y="84"/>
                  </a:cubicBezTo>
                  <a:cubicBezTo>
                    <a:pt x="94" y="75"/>
                    <a:pt x="99" y="63"/>
                    <a:pt x="99" y="49"/>
                  </a:cubicBezTo>
                  <a:lnTo>
                    <a:pt x="85" y="4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Oval 25"/>
            <p:cNvSpPr>
              <a:spLocks noChangeArrowheads="1"/>
            </p:cNvSpPr>
            <p:nvPr/>
          </p:nvSpPr>
          <p:spPr bwMode="auto">
            <a:xfrm>
              <a:off x="18527713" y="-3935413"/>
              <a:ext cx="266700" cy="2667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18475325" y="-3987800"/>
              <a:ext cx="371475" cy="371475"/>
            </a:xfrm>
            <a:custGeom>
              <a:avLst/>
              <a:gdLst>
                <a:gd name="T0" fmla="*/ 85 w 99"/>
                <a:gd name="T1" fmla="*/ 49 h 99"/>
                <a:gd name="T2" fmla="*/ 71 w 99"/>
                <a:gd name="T3" fmla="*/ 49 h 99"/>
                <a:gd name="T4" fmla="*/ 65 w 99"/>
                <a:gd name="T5" fmla="*/ 65 h 99"/>
                <a:gd name="T6" fmla="*/ 49 w 99"/>
                <a:gd name="T7" fmla="*/ 71 h 99"/>
                <a:gd name="T8" fmla="*/ 34 w 99"/>
                <a:gd name="T9" fmla="*/ 65 h 99"/>
                <a:gd name="T10" fmla="*/ 28 w 99"/>
                <a:gd name="T11" fmla="*/ 49 h 99"/>
                <a:gd name="T12" fmla="*/ 34 w 99"/>
                <a:gd name="T13" fmla="*/ 34 h 99"/>
                <a:gd name="T14" fmla="*/ 49 w 99"/>
                <a:gd name="T15" fmla="*/ 28 h 99"/>
                <a:gd name="T16" fmla="*/ 65 w 99"/>
                <a:gd name="T17" fmla="*/ 34 h 99"/>
                <a:gd name="T18" fmla="*/ 71 w 99"/>
                <a:gd name="T19" fmla="*/ 49 h 99"/>
                <a:gd name="T20" fmla="*/ 85 w 99"/>
                <a:gd name="T21" fmla="*/ 49 h 99"/>
                <a:gd name="T22" fmla="*/ 99 w 99"/>
                <a:gd name="T23" fmla="*/ 49 h 99"/>
                <a:gd name="T24" fmla="*/ 85 w 99"/>
                <a:gd name="T25" fmla="*/ 14 h 99"/>
                <a:gd name="T26" fmla="*/ 49 w 99"/>
                <a:gd name="T27" fmla="*/ 0 h 99"/>
                <a:gd name="T28" fmla="*/ 14 w 99"/>
                <a:gd name="T29" fmla="*/ 14 h 99"/>
                <a:gd name="T30" fmla="*/ 0 w 99"/>
                <a:gd name="T31" fmla="*/ 49 h 99"/>
                <a:gd name="T32" fmla="*/ 14 w 99"/>
                <a:gd name="T33" fmla="*/ 84 h 99"/>
                <a:gd name="T34" fmla="*/ 49 w 99"/>
                <a:gd name="T35" fmla="*/ 99 h 99"/>
                <a:gd name="T36" fmla="*/ 85 w 99"/>
                <a:gd name="T37" fmla="*/ 84 h 99"/>
                <a:gd name="T38" fmla="*/ 99 w 99"/>
                <a:gd name="T39" fmla="*/ 49 h 99"/>
                <a:gd name="T40" fmla="*/ 85 w 99"/>
                <a:gd name="T41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" h="99">
                  <a:moveTo>
                    <a:pt x="85" y="49"/>
                  </a:moveTo>
                  <a:cubicBezTo>
                    <a:pt x="71" y="49"/>
                    <a:pt x="71" y="49"/>
                    <a:pt x="71" y="49"/>
                  </a:cubicBezTo>
                  <a:cubicBezTo>
                    <a:pt x="71" y="55"/>
                    <a:pt x="69" y="61"/>
                    <a:pt x="65" y="65"/>
                  </a:cubicBezTo>
                  <a:cubicBezTo>
                    <a:pt x="61" y="69"/>
                    <a:pt x="56" y="71"/>
                    <a:pt x="49" y="71"/>
                  </a:cubicBezTo>
                  <a:cubicBezTo>
                    <a:pt x="43" y="71"/>
                    <a:pt x="38" y="69"/>
                    <a:pt x="34" y="65"/>
                  </a:cubicBezTo>
                  <a:cubicBezTo>
                    <a:pt x="30" y="61"/>
                    <a:pt x="28" y="55"/>
                    <a:pt x="28" y="49"/>
                  </a:cubicBezTo>
                  <a:cubicBezTo>
                    <a:pt x="28" y="43"/>
                    <a:pt x="30" y="38"/>
                    <a:pt x="34" y="34"/>
                  </a:cubicBezTo>
                  <a:cubicBezTo>
                    <a:pt x="38" y="30"/>
                    <a:pt x="43" y="28"/>
                    <a:pt x="49" y="28"/>
                  </a:cubicBezTo>
                  <a:cubicBezTo>
                    <a:pt x="56" y="28"/>
                    <a:pt x="61" y="30"/>
                    <a:pt x="65" y="34"/>
                  </a:cubicBezTo>
                  <a:cubicBezTo>
                    <a:pt x="69" y="38"/>
                    <a:pt x="71" y="43"/>
                    <a:pt x="71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36"/>
                    <a:pt x="94" y="23"/>
                    <a:pt x="85" y="14"/>
                  </a:cubicBezTo>
                  <a:cubicBezTo>
                    <a:pt x="76" y="5"/>
                    <a:pt x="63" y="0"/>
                    <a:pt x="49" y="0"/>
                  </a:cubicBezTo>
                  <a:cubicBezTo>
                    <a:pt x="36" y="0"/>
                    <a:pt x="23" y="5"/>
                    <a:pt x="14" y="14"/>
                  </a:cubicBezTo>
                  <a:cubicBezTo>
                    <a:pt x="5" y="23"/>
                    <a:pt x="0" y="36"/>
                    <a:pt x="0" y="49"/>
                  </a:cubicBezTo>
                  <a:cubicBezTo>
                    <a:pt x="0" y="63"/>
                    <a:pt x="5" y="75"/>
                    <a:pt x="14" y="84"/>
                  </a:cubicBezTo>
                  <a:cubicBezTo>
                    <a:pt x="23" y="93"/>
                    <a:pt x="36" y="99"/>
                    <a:pt x="49" y="99"/>
                  </a:cubicBezTo>
                  <a:cubicBezTo>
                    <a:pt x="63" y="99"/>
                    <a:pt x="76" y="93"/>
                    <a:pt x="85" y="84"/>
                  </a:cubicBezTo>
                  <a:cubicBezTo>
                    <a:pt x="94" y="75"/>
                    <a:pt x="99" y="63"/>
                    <a:pt x="99" y="49"/>
                  </a:cubicBezTo>
                  <a:lnTo>
                    <a:pt x="85" y="4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auto">
            <a:xfrm>
              <a:off x="19278600" y="-3935413"/>
              <a:ext cx="266700" cy="2667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19226213" y="-3987800"/>
              <a:ext cx="371475" cy="371475"/>
            </a:xfrm>
            <a:custGeom>
              <a:avLst/>
              <a:gdLst>
                <a:gd name="T0" fmla="*/ 85 w 99"/>
                <a:gd name="T1" fmla="*/ 49 h 99"/>
                <a:gd name="T2" fmla="*/ 71 w 99"/>
                <a:gd name="T3" fmla="*/ 49 h 99"/>
                <a:gd name="T4" fmla="*/ 65 w 99"/>
                <a:gd name="T5" fmla="*/ 65 h 99"/>
                <a:gd name="T6" fmla="*/ 49 w 99"/>
                <a:gd name="T7" fmla="*/ 71 h 99"/>
                <a:gd name="T8" fmla="*/ 34 w 99"/>
                <a:gd name="T9" fmla="*/ 65 h 99"/>
                <a:gd name="T10" fmla="*/ 28 w 99"/>
                <a:gd name="T11" fmla="*/ 49 h 99"/>
                <a:gd name="T12" fmla="*/ 34 w 99"/>
                <a:gd name="T13" fmla="*/ 34 h 99"/>
                <a:gd name="T14" fmla="*/ 49 w 99"/>
                <a:gd name="T15" fmla="*/ 28 h 99"/>
                <a:gd name="T16" fmla="*/ 65 w 99"/>
                <a:gd name="T17" fmla="*/ 34 h 99"/>
                <a:gd name="T18" fmla="*/ 71 w 99"/>
                <a:gd name="T19" fmla="*/ 49 h 99"/>
                <a:gd name="T20" fmla="*/ 85 w 99"/>
                <a:gd name="T21" fmla="*/ 49 h 99"/>
                <a:gd name="T22" fmla="*/ 99 w 99"/>
                <a:gd name="T23" fmla="*/ 49 h 99"/>
                <a:gd name="T24" fmla="*/ 85 w 99"/>
                <a:gd name="T25" fmla="*/ 14 h 99"/>
                <a:gd name="T26" fmla="*/ 49 w 99"/>
                <a:gd name="T27" fmla="*/ 0 h 99"/>
                <a:gd name="T28" fmla="*/ 14 w 99"/>
                <a:gd name="T29" fmla="*/ 14 h 99"/>
                <a:gd name="T30" fmla="*/ 0 w 99"/>
                <a:gd name="T31" fmla="*/ 49 h 99"/>
                <a:gd name="T32" fmla="*/ 14 w 99"/>
                <a:gd name="T33" fmla="*/ 84 h 99"/>
                <a:gd name="T34" fmla="*/ 49 w 99"/>
                <a:gd name="T35" fmla="*/ 99 h 99"/>
                <a:gd name="T36" fmla="*/ 85 w 99"/>
                <a:gd name="T37" fmla="*/ 84 h 99"/>
                <a:gd name="T38" fmla="*/ 99 w 99"/>
                <a:gd name="T39" fmla="*/ 49 h 99"/>
                <a:gd name="T40" fmla="*/ 85 w 99"/>
                <a:gd name="T41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" h="99">
                  <a:moveTo>
                    <a:pt x="85" y="49"/>
                  </a:moveTo>
                  <a:cubicBezTo>
                    <a:pt x="71" y="49"/>
                    <a:pt x="71" y="49"/>
                    <a:pt x="71" y="49"/>
                  </a:cubicBezTo>
                  <a:cubicBezTo>
                    <a:pt x="71" y="55"/>
                    <a:pt x="69" y="61"/>
                    <a:pt x="65" y="65"/>
                  </a:cubicBezTo>
                  <a:cubicBezTo>
                    <a:pt x="61" y="69"/>
                    <a:pt x="56" y="71"/>
                    <a:pt x="49" y="71"/>
                  </a:cubicBezTo>
                  <a:cubicBezTo>
                    <a:pt x="43" y="71"/>
                    <a:pt x="38" y="69"/>
                    <a:pt x="34" y="65"/>
                  </a:cubicBezTo>
                  <a:cubicBezTo>
                    <a:pt x="30" y="61"/>
                    <a:pt x="28" y="55"/>
                    <a:pt x="28" y="49"/>
                  </a:cubicBezTo>
                  <a:cubicBezTo>
                    <a:pt x="28" y="43"/>
                    <a:pt x="30" y="38"/>
                    <a:pt x="34" y="34"/>
                  </a:cubicBezTo>
                  <a:cubicBezTo>
                    <a:pt x="38" y="30"/>
                    <a:pt x="43" y="28"/>
                    <a:pt x="49" y="28"/>
                  </a:cubicBezTo>
                  <a:cubicBezTo>
                    <a:pt x="56" y="28"/>
                    <a:pt x="61" y="30"/>
                    <a:pt x="65" y="34"/>
                  </a:cubicBezTo>
                  <a:cubicBezTo>
                    <a:pt x="69" y="38"/>
                    <a:pt x="71" y="43"/>
                    <a:pt x="71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36"/>
                    <a:pt x="94" y="23"/>
                    <a:pt x="85" y="14"/>
                  </a:cubicBezTo>
                  <a:cubicBezTo>
                    <a:pt x="76" y="5"/>
                    <a:pt x="63" y="0"/>
                    <a:pt x="49" y="0"/>
                  </a:cubicBezTo>
                  <a:cubicBezTo>
                    <a:pt x="36" y="0"/>
                    <a:pt x="23" y="5"/>
                    <a:pt x="14" y="14"/>
                  </a:cubicBezTo>
                  <a:cubicBezTo>
                    <a:pt x="5" y="23"/>
                    <a:pt x="0" y="36"/>
                    <a:pt x="0" y="49"/>
                  </a:cubicBezTo>
                  <a:cubicBezTo>
                    <a:pt x="0" y="63"/>
                    <a:pt x="5" y="75"/>
                    <a:pt x="14" y="84"/>
                  </a:cubicBezTo>
                  <a:cubicBezTo>
                    <a:pt x="23" y="93"/>
                    <a:pt x="36" y="99"/>
                    <a:pt x="49" y="99"/>
                  </a:cubicBezTo>
                  <a:cubicBezTo>
                    <a:pt x="63" y="99"/>
                    <a:pt x="76" y="93"/>
                    <a:pt x="85" y="84"/>
                  </a:cubicBezTo>
                  <a:cubicBezTo>
                    <a:pt x="94" y="75"/>
                    <a:pt x="99" y="63"/>
                    <a:pt x="99" y="49"/>
                  </a:cubicBezTo>
                  <a:lnTo>
                    <a:pt x="85" y="4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850743" y="5905514"/>
            <a:ext cx="471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Here Some Of The Words You Want To Join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850743" y="4290267"/>
            <a:ext cx="471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Here Some Of The Words You Want To Join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850743" y="2670999"/>
            <a:ext cx="471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Here Some Of The Words You Want To Join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850743" y="1050667"/>
            <a:ext cx="471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Here Some Of The Words You Want To Join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850743" y="2304248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Title Here</a:t>
            </a:r>
            <a:endParaRPr lang="zh-CN" altLang="en-US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50743" y="684503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Title Here</a:t>
            </a:r>
            <a:endParaRPr lang="zh-CN" altLang="en-US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50743" y="3903782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Title Here</a:t>
            </a:r>
            <a:endParaRPr lang="zh-CN" altLang="en-US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50743" y="5508335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Title Here</a:t>
            </a:r>
            <a:endParaRPr lang="zh-CN" altLang="en-US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41400" y="4915142"/>
            <a:ext cx="422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Here Some Of The Words You Want To Join. And A Concise Description Of What You Want To Express</a:t>
            </a:r>
          </a:p>
        </p:txBody>
      </p:sp>
    </p:spTree>
    <p:extLst>
      <p:ext uri="{BB962C8B-B14F-4D97-AF65-F5344CB8AC3E}">
        <p14:creationId xmlns:p14="http://schemas.microsoft.com/office/powerpoint/2010/main" val="7329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6299453" y="491695"/>
            <a:ext cx="5229226" cy="1734358"/>
            <a:chOff x="3409951" y="1628515"/>
            <a:chExt cx="5229226" cy="1734358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6" t="1117" r="71117" b="76817"/>
            <a:stretch>
              <a:fillRect/>
            </a:stretch>
          </p:blipFill>
          <p:spPr>
            <a:xfrm>
              <a:off x="3409951" y="1628515"/>
              <a:ext cx="1493331" cy="810730"/>
            </a:xfrm>
            <a:custGeom>
              <a:avLst/>
              <a:gdLst>
                <a:gd name="connsiteX0" fmla="*/ 0 w 2771775"/>
                <a:gd name="connsiteY0" fmla="*/ 0 h 1504797"/>
                <a:gd name="connsiteX1" fmla="*/ 2771775 w 2771775"/>
                <a:gd name="connsiteY1" fmla="*/ 0 h 1504797"/>
                <a:gd name="connsiteX2" fmla="*/ 2771775 w 2771775"/>
                <a:gd name="connsiteY2" fmla="*/ 1504797 h 1504797"/>
                <a:gd name="connsiteX3" fmla="*/ 0 w 2771775"/>
                <a:gd name="connsiteY3" fmla="*/ 1504797 h 1504797"/>
                <a:gd name="connsiteX4" fmla="*/ 0 w 2771775"/>
                <a:gd name="connsiteY4" fmla="*/ 0 h 15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5" h="1504797">
                  <a:moveTo>
                    <a:pt x="0" y="0"/>
                  </a:moveTo>
                  <a:lnTo>
                    <a:pt x="2771775" y="0"/>
                  </a:lnTo>
                  <a:lnTo>
                    <a:pt x="2771775" y="1504797"/>
                  </a:lnTo>
                  <a:lnTo>
                    <a:pt x="0" y="15047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95" t="1117" r="36648" b="76817"/>
            <a:stretch>
              <a:fillRect/>
            </a:stretch>
          </p:blipFill>
          <p:spPr>
            <a:xfrm>
              <a:off x="5277898" y="1628515"/>
              <a:ext cx="1493331" cy="810730"/>
            </a:xfrm>
            <a:custGeom>
              <a:avLst/>
              <a:gdLst>
                <a:gd name="connsiteX0" fmla="*/ 0 w 2771775"/>
                <a:gd name="connsiteY0" fmla="*/ 0 h 1504797"/>
                <a:gd name="connsiteX1" fmla="*/ 2771775 w 2771775"/>
                <a:gd name="connsiteY1" fmla="*/ 0 h 1504797"/>
                <a:gd name="connsiteX2" fmla="*/ 2771775 w 2771775"/>
                <a:gd name="connsiteY2" fmla="*/ 1504797 h 1504797"/>
                <a:gd name="connsiteX3" fmla="*/ 0 w 2771775"/>
                <a:gd name="connsiteY3" fmla="*/ 1504797 h 1504797"/>
                <a:gd name="connsiteX4" fmla="*/ 0 w 2771775"/>
                <a:gd name="connsiteY4" fmla="*/ 0 h 15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5" h="1504797">
                  <a:moveTo>
                    <a:pt x="0" y="0"/>
                  </a:moveTo>
                  <a:lnTo>
                    <a:pt x="2771775" y="0"/>
                  </a:lnTo>
                  <a:lnTo>
                    <a:pt x="2771775" y="1504797"/>
                  </a:lnTo>
                  <a:lnTo>
                    <a:pt x="0" y="15047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65" t="1117" r="2178" b="76817"/>
            <a:stretch>
              <a:fillRect/>
            </a:stretch>
          </p:blipFill>
          <p:spPr>
            <a:xfrm>
              <a:off x="7145846" y="1628515"/>
              <a:ext cx="1493331" cy="810730"/>
            </a:xfrm>
            <a:custGeom>
              <a:avLst/>
              <a:gdLst>
                <a:gd name="connsiteX0" fmla="*/ 0 w 2771775"/>
                <a:gd name="connsiteY0" fmla="*/ 0 h 1504797"/>
                <a:gd name="connsiteX1" fmla="*/ 2771775 w 2771775"/>
                <a:gd name="connsiteY1" fmla="*/ 0 h 1504797"/>
                <a:gd name="connsiteX2" fmla="*/ 2771775 w 2771775"/>
                <a:gd name="connsiteY2" fmla="*/ 1504797 h 1504797"/>
                <a:gd name="connsiteX3" fmla="*/ 0 w 2771775"/>
                <a:gd name="connsiteY3" fmla="*/ 1504797 h 1504797"/>
                <a:gd name="connsiteX4" fmla="*/ 0 w 2771775"/>
                <a:gd name="connsiteY4" fmla="*/ 0 h 15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5" h="1504797">
                  <a:moveTo>
                    <a:pt x="0" y="0"/>
                  </a:moveTo>
                  <a:lnTo>
                    <a:pt x="2771775" y="0"/>
                  </a:lnTo>
                  <a:lnTo>
                    <a:pt x="2771775" y="1504797"/>
                  </a:lnTo>
                  <a:lnTo>
                    <a:pt x="0" y="15047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6" t="26256" r="71117" b="51678"/>
            <a:stretch>
              <a:fillRect/>
            </a:stretch>
          </p:blipFill>
          <p:spPr>
            <a:xfrm>
              <a:off x="3409951" y="2552143"/>
              <a:ext cx="1493331" cy="810730"/>
            </a:xfrm>
            <a:custGeom>
              <a:avLst/>
              <a:gdLst>
                <a:gd name="connsiteX0" fmla="*/ 0 w 2771775"/>
                <a:gd name="connsiteY0" fmla="*/ 0 h 1504797"/>
                <a:gd name="connsiteX1" fmla="*/ 2771775 w 2771775"/>
                <a:gd name="connsiteY1" fmla="*/ 0 h 1504797"/>
                <a:gd name="connsiteX2" fmla="*/ 2771775 w 2771775"/>
                <a:gd name="connsiteY2" fmla="*/ 1504797 h 1504797"/>
                <a:gd name="connsiteX3" fmla="*/ 0 w 2771775"/>
                <a:gd name="connsiteY3" fmla="*/ 1504797 h 1504797"/>
                <a:gd name="connsiteX4" fmla="*/ 0 w 2771775"/>
                <a:gd name="connsiteY4" fmla="*/ 0 h 15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5" h="1504797">
                  <a:moveTo>
                    <a:pt x="0" y="0"/>
                  </a:moveTo>
                  <a:lnTo>
                    <a:pt x="2771775" y="0"/>
                  </a:lnTo>
                  <a:lnTo>
                    <a:pt x="2771775" y="1504797"/>
                  </a:lnTo>
                  <a:lnTo>
                    <a:pt x="0" y="15047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95" t="26256" r="36648" b="51678"/>
            <a:stretch>
              <a:fillRect/>
            </a:stretch>
          </p:blipFill>
          <p:spPr>
            <a:xfrm>
              <a:off x="5277898" y="2552143"/>
              <a:ext cx="1493331" cy="810730"/>
            </a:xfrm>
            <a:custGeom>
              <a:avLst/>
              <a:gdLst>
                <a:gd name="connsiteX0" fmla="*/ 0 w 2771775"/>
                <a:gd name="connsiteY0" fmla="*/ 0 h 1504797"/>
                <a:gd name="connsiteX1" fmla="*/ 2771775 w 2771775"/>
                <a:gd name="connsiteY1" fmla="*/ 0 h 1504797"/>
                <a:gd name="connsiteX2" fmla="*/ 2771775 w 2771775"/>
                <a:gd name="connsiteY2" fmla="*/ 1504797 h 1504797"/>
                <a:gd name="connsiteX3" fmla="*/ 0 w 2771775"/>
                <a:gd name="connsiteY3" fmla="*/ 1504797 h 1504797"/>
                <a:gd name="connsiteX4" fmla="*/ 0 w 2771775"/>
                <a:gd name="connsiteY4" fmla="*/ 0 h 15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5" h="1504797">
                  <a:moveTo>
                    <a:pt x="0" y="0"/>
                  </a:moveTo>
                  <a:lnTo>
                    <a:pt x="2771775" y="0"/>
                  </a:lnTo>
                  <a:lnTo>
                    <a:pt x="2771775" y="1504797"/>
                  </a:lnTo>
                  <a:lnTo>
                    <a:pt x="0" y="15047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65" t="26256" r="2178" b="51678"/>
            <a:stretch>
              <a:fillRect/>
            </a:stretch>
          </p:blipFill>
          <p:spPr>
            <a:xfrm>
              <a:off x="7145846" y="2552143"/>
              <a:ext cx="1493331" cy="810730"/>
            </a:xfrm>
            <a:custGeom>
              <a:avLst/>
              <a:gdLst>
                <a:gd name="connsiteX0" fmla="*/ 0 w 2771775"/>
                <a:gd name="connsiteY0" fmla="*/ 0 h 1504797"/>
                <a:gd name="connsiteX1" fmla="*/ 2771775 w 2771775"/>
                <a:gd name="connsiteY1" fmla="*/ 0 h 1504797"/>
                <a:gd name="connsiteX2" fmla="*/ 2771775 w 2771775"/>
                <a:gd name="connsiteY2" fmla="*/ 1504797 h 1504797"/>
                <a:gd name="connsiteX3" fmla="*/ 0 w 2771775"/>
                <a:gd name="connsiteY3" fmla="*/ 1504797 h 1504797"/>
                <a:gd name="connsiteX4" fmla="*/ 0 w 2771775"/>
                <a:gd name="connsiteY4" fmla="*/ 0 h 15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5" h="1504797">
                  <a:moveTo>
                    <a:pt x="0" y="0"/>
                  </a:moveTo>
                  <a:lnTo>
                    <a:pt x="2771775" y="0"/>
                  </a:lnTo>
                  <a:lnTo>
                    <a:pt x="2771775" y="1504797"/>
                  </a:lnTo>
                  <a:lnTo>
                    <a:pt x="0" y="15047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</p:pic>
      </p:grpSp>
      <p:grpSp>
        <p:nvGrpSpPr>
          <p:cNvPr id="66" name="组合 65"/>
          <p:cNvGrpSpPr/>
          <p:nvPr/>
        </p:nvGrpSpPr>
        <p:grpSpPr>
          <a:xfrm>
            <a:off x="6299453" y="4610880"/>
            <a:ext cx="5229226" cy="1734358"/>
            <a:chOff x="3409951" y="3475771"/>
            <a:chExt cx="5229226" cy="1734358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6" t="51395" r="71117" b="26539"/>
            <a:stretch>
              <a:fillRect/>
            </a:stretch>
          </p:blipFill>
          <p:spPr>
            <a:xfrm>
              <a:off x="3409951" y="3475771"/>
              <a:ext cx="1493331" cy="810730"/>
            </a:xfrm>
            <a:custGeom>
              <a:avLst/>
              <a:gdLst>
                <a:gd name="connsiteX0" fmla="*/ 0 w 2771775"/>
                <a:gd name="connsiteY0" fmla="*/ 0 h 1504797"/>
                <a:gd name="connsiteX1" fmla="*/ 2771775 w 2771775"/>
                <a:gd name="connsiteY1" fmla="*/ 0 h 1504797"/>
                <a:gd name="connsiteX2" fmla="*/ 2771775 w 2771775"/>
                <a:gd name="connsiteY2" fmla="*/ 1504797 h 1504797"/>
                <a:gd name="connsiteX3" fmla="*/ 0 w 2771775"/>
                <a:gd name="connsiteY3" fmla="*/ 1504797 h 1504797"/>
                <a:gd name="connsiteX4" fmla="*/ 0 w 2771775"/>
                <a:gd name="connsiteY4" fmla="*/ 0 h 15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5" h="1504797">
                  <a:moveTo>
                    <a:pt x="0" y="0"/>
                  </a:moveTo>
                  <a:lnTo>
                    <a:pt x="2771775" y="0"/>
                  </a:lnTo>
                  <a:lnTo>
                    <a:pt x="2771775" y="1504797"/>
                  </a:lnTo>
                  <a:lnTo>
                    <a:pt x="0" y="15047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95" t="51395" r="36648" b="26539"/>
            <a:stretch>
              <a:fillRect/>
            </a:stretch>
          </p:blipFill>
          <p:spPr>
            <a:xfrm>
              <a:off x="5277898" y="3475771"/>
              <a:ext cx="1493331" cy="810730"/>
            </a:xfrm>
            <a:custGeom>
              <a:avLst/>
              <a:gdLst>
                <a:gd name="connsiteX0" fmla="*/ 0 w 2771775"/>
                <a:gd name="connsiteY0" fmla="*/ 0 h 1504797"/>
                <a:gd name="connsiteX1" fmla="*/ 2771775 w 2771775"/>
                <a:gd name="connsiteY1" fmla="*/ 0 h 1504797"/>
                <a:gd name="connsiteX2" fmla="*/ 2771775 w 2771775"/>
                <a:gd name="connsiteY2" fmla="*/ 1504797 h 1504797"/>
                <a:gd name="connsiteX3" fmla="*/ 0 w 2771775"/>
                <a:gd name="connsiteY3" fmla="*/ 1504797 h 1504797"/>
                <a:gd name="connsiteX4" fmla="*/ 0 w 2771775"/>
                <a:gd name="connsiteY4" fmla="*/ 0 h 15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5" h="1504797">
                  <a:moveTo>
                    <a:pt x="0" y="0"/>
                  </a:moveTo>
                  <a:lnTo>
                    <a:pt x="2771775" y="0"/>
                  </a:lnTo>
                  <a:lnTo>
                    <a:pt x="2771775" y="1504797"/>
                  </a:lnTo>
                  <a:lnTo>
                    <a:pt x="0" y="15047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65" t="51395" r="2178" b="26539"/>
            <a:stretch>
              <a:fillRect/>
            </a:stretch>
          </p:blipFill>
          <p:spPr>
            <a:xfrm>
              <a:off x="7145846" y="3475771"/>
              <a:ext cx="1493331" cy="810730"/>
            </a:xfrm>
            <a:custGeom>
              <a:avLst/>
              <a:gdLst>
                <a:gd name="connsiteX0" fmla="*/ 0 w 2771775"/>
                <a:gd name="connsiteY0" fmla="*/ 0 h 1504797"/>
                <a:gd name="connsiteX1" fmla="*/ 2771775 w 2771775"/>
                <a:gd name="connsiteY1" fmla="*/ 0 h 1504797"/>
                <a:gd name="connsiteX2" fmla="*/ 2771775 w 2771775"/>
                <a:gd name="connsiteY2" fmla="*/ 1504797 h 1504797"/>
                <a:gd name="connsiteX3" fmla="*/ 0 w 2771775"/>
                <a:gd name="connsiteY3" fmla="*/ 1504797 h 1504797"/>
                <a:gd name="connsiteX4" fmla="*/ 0 w 2771775"/>
                <a:gd name="connsiteY4" fmla="*/ 0 h 15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5" h="1504797">
                  <a:moveTo>
                    <a:pt x="0" y="0"/>
                  </a:moveTo>
                  <a:lnTo>
                    <a:pt x="2771775" y="0"/>
                  </a:lnTo>
                  <a:lnTo>
                    <a:pt x="2771775" y="1504797"/>
                  </a:lnTo>
                  <a:lnTo>
                    <a:pt x="0" y="15047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6" t="76533" r="71117" b="1401"/>
            <a:stretch>
              <a:fillRect/>
            </a:stretch>
          </p:blipFill>
          <p:spPr>
            <a:xfrm>
              <a:off x="3409951" y="4399399"/>
              <a:ext cx="1493331" cy="810730"/>
            </a:xfrm>
            <a:custGeom>
              <a:avLst/>
              <a:gdLst>
                <a:gd name="connsiteX0" fmla="*/ 0 w 2771775"/>
                <a:gd name="connsiteY0" fmla="*/ 0 h 1504797"/>
                <a:gd name="connsiteX1" fmla="*/ 2771775 w 2771775"/>
                <a:gd name="connsiteY1" fmla="*/ 0 h 1504797"/>
                <a:gd name="connsiteX2" fmla="*/ 2771775 w 2771775"/>
                <a:gd name="connsiteY2" fmla="*/ 1504797 h 1504797"/>
                <a:gd name="connsiteX3" fmla="*/ 0 w 2771775"/>
                <a:gd name="connsiteY3" fmla="*/ 1504797 h 1504797"/>
                <a:gd name="connsiteX4" fmla="*/ 0 w 2771775"/>
                <a:gd name="connsiteY4" fmla="*/ 0 h 15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5" h="1504797">
                  <a:moveTo>
                    <a:pt x="0" y="0"/>
                  </a:moveTo>
                  <a:lnTo>
                    <a:pt x="2771775" y="0"/>
                  </a:lnTo>
                  <a:lnTo>
                    <a:pt x="2771775" y="1504797"/>
                  </a:lnTo>
                  <a:lnTo>
                    <a:pt x="0" y="15047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95" t="76533" r="36648" b="1401"/>
            <a:stretch>
              <a:fillRect/>
            </a:stretch>
          </p:blipFill>
          <p:spPr>
            <a:xfrm>
              <a:off x="5277898" y="4399399"/>
              <a:ext cx="1493331" cy="810730"/>
            </a:xfrm>
            <a:custGeom>
              <a:avLst/>
              <a:gdLst>
                <a:gd name="connsiteX0" fmla="*/ 0 w 2771775"/>
                <a:gd name="connsiteY0" fmla="*/ 0 h 1504797"/>
                <a:gd name="connsiteX1" fmla="*/ 2771775 w 2771775"/>
                <a:gd name="connsiteY1" fmla="*/ 0 h 1504797"/>
                <a:gd name="connsiteX2" fmla="*/ 2771775 w 2771775"/>
                <a:gd name="connsiteY2" fmla="*/ 1504797 h 1504797"/>
                <a:gd name="connsiteX3" fmla="*/ 0 w 2771775"/>
                <a:gd name="connsiteY3" fmla="*/ 1504797 h 1504797"/>
                <a:gd name="connsiteX4" fmla="*/ 0 w 2771775"/>
                <a:gd name="connsiteY4" fmla="*/ 0 h 15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5" h="1504797">
                  <a:moveTo>
                    <a:pt x="0" y="0"/>
                  </a:moveTo>
                  <a:lnTo>
                    <a:pt x="2771775" y="0"/>
                  </a:lnTo>
                  <a:lnTo>
                    <a:pt x="2771775" y="1504797"/>
                  </a:lnTo>
                  <a:lnTo>
                    <a:pt x="0" y="15047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65" t="76533" r="2178" b="1401"/>
            <a:stretch>
              <a:fillRect/>
            </a:stretch>
          </p:blipFill>
          <p:spPr>
            <a:xfrm>
              <a:off x="7145846" y="4399399"/>
              <a:ext cx="1493331" cy="810730"/>
            </a:xfrm>
            <a:custGeom>
              <a:avLst/>
              <a:gdLst>
                <a:gd name="connsiteX0" fmla="*/ 0 w 2771775"/>
                <a:gd name="connsiteY0" fmla="*/ 0 h 1504797"/>
                <a:gd name="connsiteX1" fmla="*/ 2771775 w 2771775"/>
                <a:gd name="connsiteY1" fmla="*/ 0 h 1504797"/>
                <a:gd name="connsiteX2" fmla="*/ 2771775 w 2771775"/>
                <a:gd name="connsiteY2" fmla="*/ 1504797 h 1504797"/>
                <a:gd name="connsiteX3" fmla="*/ 0 w 2771775"/>
                <a:gd name="connsiteY3" fmla="*/ 1504797 h 1504797"/>
                <a:gd name="connsiteX4" fmla="*/ 0 w 2771775"/>
                <a:gd name="connsiteY4" fmla="*/ 0 h 15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5" h="1504797">
                  <a:moveTo>
                    <a:pt x="0" y="0"/>
                  </a:moveTo>
                  <a:lnTo>
                    <a:pt x="2771775" y="0"/>
                  </a:lnTo>
                  <a:lnTo>
                    <a:pt x="2771775" y="1504797"/>
                  </a:lnTo>
                  <a:lnTo>
                    <a:pt x="0" y="15047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</p:pic>
      </p:grpSp>
      <p:grpSp>
        <p:nvGrpSpPr>
          <p:cNvPr id="77" name="组合 76"/>
          <p:cNvGrpSpPr/>
          <p:nvPr/>
        </p:nvGrpSpPr>
        <p:grpSpPr>
          <a:xfrm>
            <a:off x="623888" y="2133616"/>
            <a:ext cx="5072062" cy="3048917"/>
            <a:chOff x="623888" y="1943116"/>
            <a:chExt cx="5072062" cy="3048917"/>
          </a:xfrm>
        </p:grpSpPr>
        <p:grpSp>
          <p:nvGrpSpPr>
            <p:cNvPr id="11" name="组合 10"/>
            <p:cNvGrpSpPr/>
            <p:nvPr/>
          </p:nvGrpSpPr>
          <p:grpSpPr>
            <a:xfrm>
              <a:off x="2435780" y="2381316"/>
              <a:ext cx="1939369" cy="419716"/>
              <a:chOff x="2435780" y="2262896"/>
              <a:chExt cx="1939369" cy="419716"/>
            </a:xfrm>
            <a:gradFill>
              <a:gsLst>
                <a:gs pos="100000">
                  <a:srgbClr val="2B323A">
                    <a:alpha val="60000"/>
                  </a:srgb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</p:grpSpPr>
          <p:sp>
            <p:nvSpPr>
              <p:cNvPr id="21" name="矩形 20"/>
              <p:cNvSpPr/>
              <p:nvPr/>
            </p:nvSpPr>
            <p:spPr>
              <a:xfrm>
                <a:off x="2435781" y="2262896"/>
                <a:ext cx="1564719" cy="198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435780" y="2484000"/>
                <a:ext cx="1939369" cy="198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23888" y="2406508"/>
              <a:ext cx="1649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Monday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35781" y="2819516"/>
              <a:ext cx="2472769" cy="419716"/>
              <a:chOff x="2435781" y="2705104"/>
              <a:chExt cx="2472769" cy="419716"/>
            </a:xfrm>
            <a:gradFill>
              <a:gsLst>
                <a:gs pos="100000">
                  <a:srgbClr val="2B323A">
                    <a:alpha val="60000"/>
                  </a:srgb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</p:grpSpPr>
          <p:sp>
            <p:nvSpPr>
              <p:cNvPr id="22" name="矩形 21"/>
              <p:cNvSpPr/>
              <p:nvPr/>
            </p:nvSpPr>
            <p:spPr>
              <a:xfrm>
                <a:off x="2435781" y="2705104"/>
                <a:ext cx="2472769" cy="198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435781" y="2926208"/>
                <a:ext cx="1308100" cy="198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623888" y="2844708"/>
              <a:ext cx="1649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Tuesday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435781" y="3257716"/>
              <a:ext cx="3260169" cy="419716"/>
              <a:chOff x="2435781" y="3147312"/>
              <a:chExt cx="3260169" cy="419716"/>
            </a:xfrm>
            <a:gradFill>
              <a:gsLst>
                <a:gs pos="100000">
                  <a:srgbClr val="2B323A">
                    <a:alpha val="60000"/>
                  </a:srgb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</p:grpSpPr>
          <p:sp>
            <p:nvSpPr>
              <p:cNvPr id="23" name="矩形 22"/>
              <p:cNvSpPr/>
              <p:nvPr/>
            </p:nvSpPr>
            <p:spPr>
              <a:xfrm>
                <a:off x="2435781" y="3147312"/>
                <a:ext cx="3260169" cy="198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35781" y="3368416"/>
                <a:ext cx="1939368" cy="198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623888" y="3282908"/>
              <a:ext cx="1649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Wednesday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435780" y="3695916"/>
              <a:ext cx="2726770" cy="419716"/>
              <a:chOff x="2435780" y="3589520"/>
              <a:chExt cx="2726770" cy="419716"/>
            </a:xfrm>
            <a:gradFill>
              <a:gsLst>
                <a:gs pos="100000">
                  <a:srgbClr val="2B323A">
                    <a:alpha val="60000"/>
                  </a:srgb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</p:grpSpPr>
          <p:sp>
            <p:nvSpPr>
              <p:cNvPr id="24" name="矩形 23"/>
              <p:cNvSpPr/>
              <p:nvPr/>
            </p:nvSpPr>
            <p:spPr>
              <a:xfrm>
                <a:off x="2435781" y="3589520"/>
                <a:ext cx="2726769" cy="198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435780" y="3810624"/>
                <a:ext cx="2726769" cy="198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623888" y="3721108"/>
              <a:ext cx="1649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Thursday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435780" y="4134116"/>
              <a:ext cx="2288619" cy="419716"/>
              <a:chOff x="2435780" y="4031728"/>
              <a:chExt cx="2288619" cy="419716"/>
            </a:xfrm>
            <a:gradFill>
              <a:gsLst>
                <a:gs pos="100000">
                  <a:srgbClr val="2B323A">
                    <a:alpha val="60000"/>
                  </a:srgb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</p:grpSpPr>
          <p:sp>
            <p:nvSpPr>
              <p:cNvPr id="25" name="矩形 24"/>
              <p:cNvSpPr/>
              <p:nvPr/>
            </p:nvSpPr>
            <p:spPr>
              <a:xfrm>
                <a:off x="2435781" y="4031728"/>
                <a:ext cx="2207656" cy="198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435780" y="4252832"/>
                <a:ext cx="2288619" cy="198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623888" y="4159308"/>
              <a:ext cx="1649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Friday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435781" y="4572317"/>
              <a:ext cx="1405969" cy="419716"/>
              <a:chOff x="2435781" y="4473936"/>
              <a:chExt cx="1405969" cy="419716"/>
            </a:xfrm>
            <a:gradFill>
              <a:gsLst>
                <a:gs pos="100000">
                  <a:srgbClr val="2B323A">
                    <a:alpha val="60000"/>
                  </a:srgb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</p:grpSpPr>
          <p:sp>
            <p:nvSpPr>
              <p:cNvPr id="26" name="矩形 25"/>
              <p:cNvSpPr/>
              <p:nvPr/>
            </p:nvSpPr>
            <p:spPr>
              <a:xfrm>
                <a:off x="2435781" y="4473936"/>
                <a:ext cx="1405969" cy="198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435781" y="4695040"/>
                <a:ext cx="847169" cy="198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623888" y="4597509"/>
              <a:ext cx="1649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Saturday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435780" y="1943116"/>
              <a:ext cx="2207657" cy="419716"/>
              <a:chOff x="2435780" y="1820688"/>
              <a:chExt cx="2207657" cy="419716"/>
            </a:xfrm>
            <a:gradFill>
              <a:gsLst>
                <a:gs pos="100000">
                  <a:srgbClr val="2B323A">
                    <a:alpha val="60000"/>
                  </a:srgb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</p:grpSpPr>
          <p:sp>
            <p:nvSpPr>
              <p:cNvPr id="3" name="矩形 2"/>
              <p:cNvSpPr/>
              <p:nvPr/>
            </p:nvSpPr>
            <p:spPr>
              <a:xfrm>
                <a:off x="2435781" y="1820688"/>
                <a:ext cx="2098119" cy="198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435780" y="2041792"/>
                <a:ext cx="2207657" cy="198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623888" y="1968308"/>
              <a:ext cx="1649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Sunday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72" name="任意多边形 71"/>
          <p:cNvSpPr/>
          <p:nvPr/>
        </p:nvSpPr>
        <p:spPr>
          <a:xfrm>
            <a:off x="-554491" y="5756048"/>
            <a:ext cx="2356758" cy="1178379"/>
          </a:xfrm>
          <a:custGeom>
            <a:avLst/>
            <a:gdLst>
              <a:gd name="connsiteX0" fmla="*/ 1178379 w 2356758"/>
              <a:gd name="connsiteY0" fmla="*/ 0 h 1178379"/>
              <a:gd name="connsiteX1" fmla="*/ 2356758 w 2356758"/>
              <a:gd name="connsiteY1" fmla="*/ 1178379 h 1178379"/>
              <a:gd name="connsiteX2" fmla="*/ 0 w 2356758"/>
              <a:gd name="connsiteY2" fmla="*/ 1178379 h 1178379"/>
              <a:gd name="connsiteX3" fmla="*/ 1178379 w 2356758"/>
              <a:gd name="connsiteY3" fmla="*/ 0 h 117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6758" h="1178379">
                <a:moveTo>
                  <a:pt x="1178379" y="0"/>
                </a:moveTo>
                <a:cubicBezTo>
                  <a:pt x="1829180" y="0"/>
                  <a:pt x="2356758" y="527578"/>
                  <a:pt x="2356758" y="1178379"/>
                </a:cubicBezTo>
                <a:lnTo>
                  <a:pt x="0" y="1178379"/>
                </a:lnTo>
                <a:cubicBezTo>
                  <a:pt x="0" y="527578"/>
                  <a:pt x="527578" y="0"/>
                  <a:pt x="1178379" y="0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3218140" y="-965853"/>
            <a:ext cx="3058787" cy="1793124"/>
            <a:chOff x="2103762" y="-19050"/>
            <a:chExt cx="3058787" cy="1793124"/>
          </a:xfrm>
        </p:grpSpPr>
        <p:sp>
          <p:nvSpPr>
            <p:cNvPr id="64" name="任意多边形 63"/>
            <p:cNvSpPr/>
            <p:nvPr/>
          </p:nvSpPr>
          <p:spPr>
            <a:xfrm>
              <a:off x="2385381" y="-19050"/>
              <a:ext cx="2356758" cy="1255528"/>
            </a:xfrm>
            <a:custGeom>
              <a:avLst/>
              <a:gdLst>
                <a:gd name="connsiteX0" fmla="*/ 3896 w 2356758"/>
                <a:gd name="connsiteY0" fmla="*/ 0 h 1255528"/>
                <a:gd name="connsiteX1" fmla="*/ 2352862 w 2356758"/>
                <a:gd name="connsiteY1" fmla="*/ 0 h 1255528"/>
                <a:gd name="connsiteX2" fmla="*/ 2356758 w 2356758"/>
                <a:gd name="connsiteY2" fmla="*/ 77149 h 1255528"/>
                <a:gd name="connsiteX3" fmla="*/ 1178379 w 2356758"/>
                <a:gd name="connsiteY3" fmla="*/ 1255528 h 1255528"/>
                <a:gd name="connsiteX4" fmla="*/ 0 w 2356758"/>
                <a:gd name="connsiteY4" fmla="*/ 77149 h 1255528"/>
                <a:gd name="connsiteX5" fmla="*/ 3896 w 2356758"/>
                <a:gd name="connsiteY5" fmla="*/ 0 h 12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6758" h="1255528">
                  <a:moveTo>
                    <a:pt x="3896" y="0"/>
                  </a:moveTo>
                  <a:lnTo>
                    <a:pt x="2352862" y="0"/>
                  </a:lnTo>
                  <a:lnTo>
                    <a:pt x="2356758" y="77149"/>
                  </a:lnTo>
                  <a:cubicBezTo>
                    <a:pt x="2356758" y="727950"/>
                    <a:pt x="1829180" y="1255528"/>
                    <a:pt x="1178379" y="1255528"/>
                  </a:cubicBezTo>
                  <a:cubicBezTo>
                    <a:pt x="527578" y="1255528"/>
                    <a:pt x="0" y="727950"/>
                    <a:pt x="0" y="77149"/>
                  </a:cubicBezTo>
                  <a:lnTo>
                    <a:pt x="3896" y="0"/>
                  </a:lnTo>
                  <a:close/>
                </a:path>
              </a:pathLst>
            </a:cu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103762" y="1133704"/>
              <a:ext cx="563238" cy="563238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124325" y="735850"/>
              <a:ext cx="1038224" cy="10382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149730" y="180655"/>
              <a:ext cx="1133220" cy="11332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1219378" y="5970587"/>
            <a:ext cx="749300" cy="7493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65592" y="5198217"/>
            <a:ext cx="872572" cy="87257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547587" y="5349559"/>
            <a:ext cx="254680" cy="25468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-286050" y="5593246"/>
            <a:ext cx="572100" cy="5721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1014237" y="1158146"/>
            <a:ext cx="429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Add Your Title Here</a:t>
            </a:r>
            <a:endParaRPr lang="zh-CN" altLang="en-US" sz="36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299453" y="2956802"/>
            <a:ext cx="5268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Here Some Of The Words You Want To Join. And A Concise Description Of What You Want To Express</a:t>
            </a:r>
          </a:p>
        </p:txBody>
      </p:sp>
    </p:spTree>
    <p:extLst>
      <p:ext uri="{BB962C8B-B14F-4D97-AF65-F5344CB8AC3E}">
        <p14:creationId xmlns:p14="http://schemas.microsoft.com/office/powerpoint/2010/main" val="113230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>
            <a:off x="3325503" y="0"/>
            <a:ext cx="3739488" cy="6858000"/>
          </a:xfrm>
          <a:prstGeom prst="arc">
            <a:avLst>
              <a:gd name="adj1" fmla="val 16228086"/>
              <a:gd name="adj2" fmla="val 5230372"/>
            </a:avLst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3888" y="1094922"/>
            <a:ext cx="5602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Harrington" panose="04040505050A02020702" pitchFamily="82" charset="0"/>
              </a:rPr>
              <a:t>Half-circular Timeline And Descriptions</a:t>
            </a:r>
            <a:endParaRPr lang="zh-CN" altLang="en-US" sz="4000" dirty="0">
              <a:latin typeface="Harrington" panose="04040505050A02020702" pitchFamily="82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07199" y="341868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Title Here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894285" y="711200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807199" y="773277"/>
            <a:ext cx="43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Some Text That You Want To Join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06360" y="1546554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Title Here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393446" y="1915886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306360" y="1977963"/>
            <a:ext cx="43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Some Text That You Want To Join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67369" y="2852839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Title Here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554455" y="3222171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467369" y="3284248"/>
            <a:ext cx="43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Some Text That You Want To Join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89695" y="4217182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Title Here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476781" y="4586514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389695" y="4648591"/>
            <a:ext cx="43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Some Text That You Want To Join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65712" y="5508954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Title Here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952798" y="5878286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865712" y="5940363"/>
            <a:ext cx="43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Some Text That You Want To Join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9485" y="3468359"/>
            <a:ext cx="4757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Here Some Of The Words You Want To Join. And A Concise Description Of What You Want To Express</a:t>
            </a: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0346" y="2455552"/>
            <a:ext cx="4800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Insert Your Subtitle Here. This Space Is Good For Short Subtitle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23888" y="3356818"/>
            <a:ext cx="4528683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67655" y="4855761"/>
            <a:ext cx="841826" cy="841826"/>
            <a:chOff x="667655" y="4855761"/>
            <a:chExt cx="841826" cy="841826"/>
          </a:xfrm>
        </p:grpSpPr>
        <p:grpSp>
          <p:nvGrpSpPr>
            <p:cNvPr id="48" name="组合 47"/>
            <p:cNvGrpSpPr/>
            <p:nvPr/>
          </p:nvGrpSpPr>
          <p:grpSpPr>
            <a:xfrm>
              <a:off x="667655" y="4855761"/>
              <a:ext cx="841826" cy="841826"/>
              <a:chOff x="551543" y="4463874"/>
              <a:chExt cx="841826" cy="84182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948587" y="5096288"/>
              <a:ext cx="279962" cy="360772"/>
              <a:chOff x="2033347" y="2913767"/>
              <a:chExt cx="668658" cy="861666"/>
            </a:xfrm>
          </p:grpSpPr>
          <p:sp>
            <p:nvSpPr>
              <p:cNvPr id="86" name="Freeform 66"/>
              <p:cNvSpPr>
                <a:spLocks/>
              </p:cNvSpPr>
              <p:nvPr/>
            </p:nvSpPr>
            <p:spPr bwMode="auto">
              <a:xfrm>
                <a:off x="2054283" y="2924562"/>
                <a:ext cx="626785" cy="840075"/>
              </a:xfrm>
              <a:custGeom>
                <a:avLst/>
                <a:gdLst>
                  <a:gd name="T0" fmla="*/ 631 w 811"/>
                  <a:gd name="T1" fmla="*/ 817 h 1085"/>
                  <a:gd name="T2" fmla="*/ 748 w 811"/>
                  <a:gd name="T3" fmla="*/ 688 h 1085"/>
                  <a:gd name="T4" fmla="*/ 748 w 811"/>
                  <a:gd name="T5" fmla="*/ 129 h 1085"/>
                  <a:gd name="T6" fmla="*/ 617 w 811"/>
                  <a:gd name="T7" fmla="*/ 0 h 1085"/>
                  <a:gd name="T8" fmla="*/ 191 w 811"/>
                  <a:gd name="T9" fmla="*/ 0 h 1085"/>
                  <a:gd name="T10" fmla="*/ 60 w 811"/>
                  <a:gd name="T11" fmla="*/ 129 h 1085"/>
                  <a:gd name="T12" fmla="*/ 60 w 811"/>
                  <a:gd name="T13" fmla="*/ 688 h 1085"/>
                  <a:gd name="T14" fmla="*/ 184 w 811"/>
                  <a:gd name="T15" fmla="*/ 817 h 1085"/>
                  <a:gd name="T16" fmla="*/ 0 w 811"/>
                  <a:gd name="T17" fmla="*/ 1085 h 1085"/>
                  <a:gd name="T18" fmla="*/ 99 w 811"/>
                  <a:gd name="T19" fmla="*/ 1085 h 1085"/>
                  <a:gd name="T20" fmla="*/ 119 w 811"/>
                  <a:gd name="T21" fmla="*/ 1058 h 1085"/>
                  <a:gd name="T22" fmla="*/ 691 w 811"/>
                  <a:gd name="T23" fmla="*/ 1059 h 1085"/>
                  <a:gd name="T24" fmla="*/ 709 w 811"/>
                  <a:gd name="T25" fmla="*/ 1085 h 1085"/>
                  <a:gd name="T26" fmla="*/ 811 w 811"/>
                  <a:gd name="T27" fmla="*/ 1085 h 1085"/>
                  <a:gd name="T28" fmla="*/ 631 w 811"/>
                  <a:gd name="T29" fmla="*/ 817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11" h="1085">
                    <a:moveTo>
                      <a:pt x="631" y="817"/>
                    </a:moveTo>
                    <a:cubicBezTo>
                      <a:pt x="697" y="810"/>
                      <a:pt x="748" y="755"/>
                      <a:pt x="748" y="688"/>
                    </a:cubicBezTo>
                    <a:cubicBezTo>
                      <a:pt x="748" y="129"/>
                      <a:pt x="748" y="129"/>
                      <a:pt x="748" y="129"/>
                    </a:cubicBezTo>
                    <a:cubicBezTo>
                      <a:pt x="748" y="58"/>
                      <a:pt x="689" y="0"/>
                      <a:pt x="617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19" y="0"/>
                      <a:pt x="60" y="58"/>
                      <a:pt x="60" y="129"/>
                    </a:cubicBezTo>
                    <a:cubicBezTo>
                      <a:pt x="60" y="688"/>
                      <a:pt x="60" y="688"/>
                      <a:pt x="60" y="688"/>
                    </a:cubicBezTo>
                    <a:cubicBezTo>
                      <a:pt x="60" y="757"/>
                      <a:pt x="115" y="814"/>
                      <a:pt x="184" y="817"/>
                    </a:cubicBezTo>
                    <a:cubicBezTo>
                      <a:pt x="0" y="1085"/>
                      <a:pt x="0" y="1085"/>
                      <a:pt x="0" y="1085"/>
                    </a:cubicBezTo>
                    <a:cubicBezTo>
                      <a:pt x="99" y="1085"/>
                      <a:pt x="99" y="1085"/>
                      <a:pt x="99" y="1085"/>
                    </a:cubicBezTo>
                    <a:cubicBezTo>
                      <a:pt x="119" y="1058"/>
                      <a:pt x="119" y="1058"/>
                      <a:pt x="119" y="1058"/>
                    </a:cubicBezTo>
                    <a:cubicBezTo>
                      <a:pt x="691" y="1059"/>
                      <a:pt x="691" y="1059"/>
                      <a:pt x="691" y="1059"/>
                    </a:cubicBezTo>
                    <a:cubicBezTo>
                      <a:pt x="709" y="1085"/>
                      <a:pt x="709" y="1085"/>
                      <a:pt x="709" y="1085"/>
                    </a:cubicBezTo>
                    <a:cubicBezTo>
                      <a:pt x="811" y="1085"/>
                      <a:pt x="811" y="1085"/>
                      <a:pt x="811" y="1085"/>
                    </a:cubicBezTo>
                    <a:lnTo>
                      <a:pt x="631" y="81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67"/>
              <p:cNvSpPr>
                <a:spLocks/>
              </p:cNvSpPr>
              <p:nvPr/>
            </p:nvSpPr>
            <p:spPr bwMode="auto">
              <a:xfrm>
                <a:off x="2033347" y="2913767"/>
                <a:ext cx="668658" cy="861666"/>
              </a:xfrm>
              <a:custGeom>
                <a:avLst/>
                <a:gdLst>
                  <a:gd name="T0" fmla="*/ 658 w 865"/>
                  <a:gd name="T1" fmla="*/ 831 h 1113"/>
                  <a:gd name="T2" fmla="*/ 659 w 865"/>
                  <a:gd name="T3" fmla="*/ 845 h 1113"/>
                  <a:gd name="T4" fmla="*/ 752 w 865"/>
                  <a:gd name="T5" fmla="*/ 799 h 1113"/>
                  <a:gd name="T6" fmla="*/ 789 w 865"/>
                  <a:gd name="T7" fmla="*/ 702 h 1113"/>
                  <a:gd name="T8" fmla="*/ 789 w 865"/>
                  <a:gd name="T9" fmla="*/ 143 h 1113"/>
                  <a:gd name="T10" fmla="*/ 747 w 865"/>
                  <a:gd name="T11" fmla="*/ 42 h 1113"/>
                  <a:gd name="T12" fmla="*/ 644 w 865"/>
                  <a:gd name="T13" fmla="*/ 0 h 1113"/>
                  <a:gd name="T14" fmla="*/ 218 w 865"/>
                  <a:gd name="T15" fmla="*/ 0 h 1113"/>
                  <a:gd name="T16" fmla="*/ 116 w 865"/>
                  <a:gd name="T17" fmla="*/ 42 h 1113"/>
                  <a:gd name="T18" fmla="*/ 73 w 865"/>
                  <a:gd name="T19" fmla="*/ 143 h 1113"/>
                  <a:gd name="T20" fmla="*/ 73 w 865"/>
                  <a:gd name="T21" fmla="*/ 702 h 1113"/>
                  <a:gd name="T22" fmla="*/ 113 w 865"/>
                  <a:gd name="T23" fmla="*/ 801 h 1113"/>
                  <a:gd name="T24" fmla="*/ 210 w 865"/>
                  <a:gd name="T25" fmla="*/ 845 h 1113"/>
                  <a:gd name="T26" fmla="*/ 211 w 865"/>
                  <a:gd name="T27" fmla="*/ 831 h 1113"/>
                  <a:gd name="T28" fmla="*/ 199 w 865"/>
                  <a:gd name="T29" fmla="*/ 824 h 1113"/>
                  <a:gd name="T30" fmla="*/ 0 w 865"/>
                  <a:gd name="T31" fmla="*/ 1113 h 1113"/>
                  <a:gd name="T32" fmla="*/ 133 w 865"/>
                  <a:gd name="T33" fmla="*/ 1113 h 1113"/>
                  <a:gd name="T34" fmla="*/ 153 w 865"/>
                  <a:gd name="T35" fmla="*/ 1086 h 1113"/>
                  <a:gd name="T36" fmla="*/ 711 w 865"/>
                  <a:gd name="T37" fmla="*/ 1087 h 1113"/>
                  <a:gd name="T38" fmla="*/ 728 w 865"/>
                  <a:gd name="T39" fmla="*/ 1113 h 1113"/>
                  <a:gd name="T40" fmla="*/ 865 w 865"/>
                  <a:gd name="T41" fmla="*/ 1113 h 1113"/>
                  <a:gd name="T42" fmla="*/ 670 w 865"/>
                  <a:gd name="T43" fmla="*/ 823 h 1113"/>
                  <a:gd name="T44" fmla="*/ 658 w 865"/>
                  <a:gd name="T45" fmla="*/ 831 h 1113"/>
                  <a:gd name="T46" fmla="*/ 659 w 865"/>
                  <a:gd name="T47" fmla="*/ 845 h 1113"/>
                  <a:gd name="T48" fmla="*/ 658 w 865"/>
                  <a:gd name="T49" fmla="*/ 831 h 1113"/>
                  <a:gd name="T50" fmla="*/ 646 w 865"/>
                  <a:gd name="T51" fmla="*/ 839 h 1113"/>
                  <a:gd name="T52" fmla="*/ 812 w 865"/>
                  <a:gd name="T53" fmla="*/ 1085 h 1113"/>
                  <a:gd name="T54" fmla="*/ 743 w 865"/>
                  <a:gd name="T55" fmla="*/ 1085 h 1113"/>
                  <a:gd name="T56" fmla="*/ 726 w 865"/>
                  <a:gd name="T57" fmla="*/ 1059 h 1113"/>
                  <a:gd name="T58" fmla="*/ 139 w 865"/>
                  <a:gd name="T59" fmla="*/ 1058 h 1113"/>
                  <a:gd name="T60" fmla="*/ 119 w 865"/>
                  <a:gd name="T61" fmla="*/ 1085 h 1113"/>
                  <a:gd name="T62" fmla="*/ 53 w 865"/>
                  <a:gd name="T63" fmla="*/ 1085 h 1113"/>
                  <a:gd name="T64" fmla="*/ 236 w 865"/>
                  <a:gd name="T65" fmla="*/ 819 h 1113"/>
                  <a:gd name="T66" fmla="*/ 211 w 865"/>
                  <a:gd name="T67" fmla="*/ 818 h 1113"/>
                  <a:gd name="T68" fmla="*/ 133 w 865"/>
                  <a:gd name="T69" fmla="*/ 782 h 1113"/>
                  <a:gd name="T70" fmla="*/ 101 w 865"/>
                  <a:gd name="T71" fmla="*/ 702 h 1113"/>
                  <a:gd name="T72" fmla="*/ 101 w 865"/>
                  <a:gd name="T73" fmla="*/ 143 h 1113"/>
                  <a:gd name="T74" fmla="*/ 135 w 865"/>
                  <a:gd name="T75" fmla="*/ 62 h 1113"/>
                  <a:gd name="T76" fmla="*/ 218 w 865"/>
                  <a:gd name="T77" fmla="*/ 28 h 1113"/>
                  <a:gd name="T78" fmla="*/ 644 w 865"/>
                  <a:gd name="T79" fmla="*/ 28 h 1113"/>
                  <a:gd name="T80" fmla="*/ 727 w 865"/>
                  <a:gd name="T81" fmla="*/ 62 h 1113"/>
                  <a:gd name="T82" fmla="*/ 761 w 865"/>
                  <a:gd name="T83" fmla="*/ 143 h 1113"/>
                  <a:gd name="T84" fmla="*/ 761 w 865"/>
                  <a:gd name="T85" fmla="*/ 702 h 1113"/>
                  <a:gd name="T86" fmla="*/ 731 w 865"/>
                  <a:gd name="T87" fmla="*/ 780 h 1113"/>
                  <a:gd name="T88" fmla="*/ 657 w 865"/>
                  <a:gd name="T89" fmla="*/ 817 h 1113"/>
                  <a:gd name="T90" fmla="*/ 633 w 865"/>
                  <a:gd name="T91" fmla="*/ 819 h 1113"/>
                  <a:gd name="T92" fmla="*/ 646 w 865"/>
                  <a:gd name="T93" fmla="*/ 839 h 1113"/>
                  <a:gd name="T94" fmla="*/ 658 w 865"/>
                  <a:gd name="T95" fmla="*/ 831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65" h="1113">
                    <a:moveTo>
                      <a:pt x="658" y="831"/>
                    </a:moveTo>
                    <a:cubicBezTo>
                      <a:pt x="659" y="845"/>
                      <a:pt x="659" y="845"/>
                      <a:pt x="659" y="845"/>
                    </a:cubicBezTo>
                    <a:cubicBezTo>
                      <a:pt x="696" y="841"/>
                      <a:pt x="728" y="824"/>
                      <a:pt x="752" y="799"/>
                    </a:cubicBezTo>
                    <a:cubicBezTo>
                      <a:pt x="775" y="773"/>
                      <a:pt x="789" y="739"/>
                      <a:pt x="789" y="702"/>
                    </a:cubicBezTo>
                    <a:cubicBezTo>
                      <a:pt x="789" y="143"/>
                      <a:pt x="789" y="143"/>
                      <a:pt x="789" y="143"/>
                    </a:cubicBezTo>
                    <a:cubicBezTo>
                      <a:pt x="789" y="104"/>
                      <a:pt x="773" y="68"/>
                      <a:pt x="747" y="42"/>
                    </a:cubicBezTo>
                    <a:cubicBezTo>
                      <a:pt x="720" y="16"/>
                      <a:pt x="684" y="0"/>
                      <a:pt x="644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178" y="0"/>
                      <a:pt x="142" y="16"/>
                      <a:pt x="116" y="42"/>
                    </a:cubicBezTo>
                    <a:cubicBezTo>
                      <a:pt x="89" y="68"/>
                      <a:pt x="73" y="104"/>
                      <a:pt x="73" y="143"/>
                    </a:cubicBezTo>
                    <a:cubicBezTo>
                      <a:pt x="73" y="702"/>
                      <a:pt x="73" y="702"/>
                      <a:pt x="73" y="702"/>
                    </a:cubicBezTo>
                    <a:cubicBezTo>
                      <a:pt x="73" y="741"/>
                      <a:pt x="88" y="775"/>
                      <a:pt x="113" y="801"/>
                    </a:cubicBezTo>
                    <a:cubicBezTo>
                      <a:pt x="138" y="827"/>
                      <a:pt x="172" y="843"/>
                      <a:pt x="210" y="845"/>
                    </a:cubicBezTo>
                    <a:cubicBezTo>
                      <a:pt x="211" y="831"/>
                      <a:pt x="211" y="831"/>
                      <a:pt x="211" y="831"/>
                    </a:cubicBezTo>
                    <a:cubicBezTo>
                      <a:pt x="199" y="824"/>
                      <a:pt x="199" y="824"/>
                      <a:pt x="199" y="824"/>
                    </a:cubicBezTo>
                    <a:cubicBezTo>
                      <a:pt x="0" y="1113"/>
                      <a:pt x="0" y="1113"/>
                      <a:pt x="0" y="1113"/>
                    </a:cubicBezTo>
                    <a:cubicBezTo>
                      <a:pt x="133" y="1113"/>
                      <a:pt x="133" y="1113"/>
                      <a:pt x="133" y="1113"/>
                    </a:cubicBezTo>
                    <a:cubicBezTo>
                      <a:pt x="153" y="1086"/>
                      <a:pt x="153" y="1086"/>
                      <a:pt x="153" y="1086"/>
                    </a:cubicBezTo>
                    <a:cubicBezTo>
                      <a:pt x="711" y="1087"/>
                      <a:pt x="711" y="1087"/>
                      <a:pt x="711" y="1087"/>
                    </a:cubicBezTo>
                    <a:cubicBezTo>
                      <a:pt x="728" y="1113"/>
                      <a:pt x="728" y="1113"/>
                      <a:pt x="728" y="1113"/>
                    </a:cubicBezTo>
                    <a:cubicBezTo>
                      <a:pt x="865" y="1113"/>
                      <a:pt x="865" y="1113"/>
                      <a:pt x="865" y="1113"/>
                    </a:cubicBezTo>
                    <a:cubicBezTo>
                      <a:pt x="670" y="823"/>
                      <a:pt x="670" y="823"/>
                      <a:pt x="670" y="823"/>
                    </a:cubicBezTo>
                    <a:cubicBezTo>
                      <a:pt x="658" y="831"/>
                      <a:pt x="658" y="831"/>
                      <a:pt x="658" y="831"/>
                    </a:cubicBezTo>
                    <a:cubicBezTo>
                      <a:pt x="659" y="845"/>
                      <a:pt x="659" y="845"/>
                      <a:pt x="659" y="845"/>
                    </a:cubicBezTo>
                    <a:cubicBezTo>
                      <a:pt x="658" y="831"/>
                      <a:pt x="658" y="831"/>
                      <a:pt x="658" y="831"/>
                    </a:cubicBezTo>
                    <a:cubicBezTo>
                      <a:pt x="646" y="839"/>
                      <a:pt x="646" y="839"/>
                      <a:pt x="646" y="839"/>
                    </a:cubicBezTo>
                    <a:cubicBezTo>
                      <a:pt x="812" y="1085"/>
                      <a:pt x="812" y="1085"/>
                      <a:pt x="812" y="1085"/>
                    </a:cubicBezTo>
                    <a:cubicBezTo>
                      <a:pt x="743" y="1085"/>
                      <a:pt x="743" y="1085"/>
                      <a:pt x="743" y="1085"/>
                    </a:cubicBezTo>
                    <a:cubicBezTo>
                      <a:pt x="726" y="1059"/>
                      <a:pt x="726" y="1059"/>
                      <a:pt x="726" y="1059"/>
                    </a:cubicBezTo>
                    <a:cubicBezTo>
                      <a:pt x="139" y="1058"/>
                      <a:pt x="139" y="1058"/>
                      <a:pt x="139" y="1058"/>
                    </a:cubicBezTo>
                    <a:cubicBezTo>
                      <a:pt x="119" y="1085"/>
                      <a:pt x="119" y="1085"/>
                      <a:pt x="119" y="1085"/>
                    </a:cubicBezTo>
                    <a:cubicBezTo>
                      <a:pt x="53" y="1085"/>
                      <a:pt x="53" y="1085"/>
                      <a:pt x="53" y="1085"/>
                    </a:cubicBezTo>
                    <a:cubicBezTo>
                      <a:pt x="236" y="819"/>
                      <a:pt x="236" y="819"/>
                      <a:pt x="236" y="819"/>
                    </a:cubicBezTo>
                    <a:cubicBezTo>
                      <a:pt x="211" y="818"/>
                      <a:pt x="211" y="818"/>
                      <a:pt x="211" y="818"/>
                    </a:cubicBezTo>
                    <a:cubicBezTo>
                      <a:pt x="181" y="816"/>
                      <a:pt x="153" y="802"/>
                      <a:pt x="133" y="782"/>
                    </a:cubicBezTo>
                    <a:cubicBezTo>
                      <a:pt x="113" y="761"/>
                      <a:pt x="101" y="733"/>
                      <a:pt x="101" y="702"/>
                    </a:cubicBezTo>
                    <a:cubicBezTo>
                      <a:pt x="101" y="143"/>
                      <a:pt x="101" y="143"/>
                      <a:pt x="101" y="143"/>
                    </a:cubicBezTo>
                    <a:cubicBezTo>
                      <a:pt x="101" y="112"/>
                      <a:pt x="114" y="83"/>
                      <a:pt x="135" y="62"/>
                    </a:cubicBezTo>
                    <a:cubicBezTo>
                      <a:pt x="157" y="41"/>
                      <a:pt x="186" y="28"/>
                      <a:pt x="218" y="28"/>
                    </a:cubicBezTo>
                    <a:cubicBezTo>
                      <a:pt x="644" y="28"/>
                      <a:pt x="644" y="28"/>
                      <a:pt x="644" y="28"/>
                    </a:cubicBezTo>
                    <a:cubicBezTo>
                      <a:pt x="676" y="28"/>
                      <a:pt x="706" y="41"/>
                      <a:pt x="727" y="62"/>
                    </a:cubicBezTo>
                    <a:cubicBezTo>
                      <a:pt x="748" y="83"/>
                      <a:pt x="761" y="112"/>
                      <a:pt x="761" y="143"/>
                    </a:cubicBezTo>
                    <a:cubicBezTo>
                      <a:pt x="761" y="702"/>
                      <a:pt x="761" y="702"/>
                      <a:pt x="761" y="702"/>
                    </a:cubicBezTo>
                    <a:cubicBezTo>
                      <a:pt x="761" y="732"/>
                      <a:pt x="750" y="759"/>
                      <a:pt x="731" y="780"/>
                    </a:cubicBezTo>
                    <a:cubicBezTo>
                      <a:pt x="712" y="800"/>
                      <a:pt x="686" y="814"/>
                      <a:pt x="657" y="817"/>
                    </a:cubicBezTo>
                    <a:cubicBezTo>
                      <a:pt x="633" y="819"/>
                      <a:pt x="633" y="819"/>
                      <a:pt x="633" y="819"/>
                    </a:cubicBezTo>
                    <a:cubicBezTo>
                      <a:pt x="646" y="839"/>
                      <a:pt x="646" y="839"/>
                      <a:pt x="646" y="839"/>
                    </a:cubicBezTo>
                    <a:lnTo>
                      <a:pt x="658" y="8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68"/>
              <p:cNvSpPr>
                <a:spLocks/>
              </p:cNvSpPr>
              <p:nvPr/>
            </p:nvSpPr>
            <p:spPr bwMode="auto">
              <a:xfrm>
                <a:off x="2192006" y="3621354"/>
                <a:ext cx="351667" cy="56594"/>
              </a:xfrm>
              <a:custGeom>
                <a:avLst/>
                <a:gdLst>
                  <a:gd name="T0" fmla="*/ 0 w 1075"/>
                  <a:gd name="T1" fmla="*/ 173 h 173"/>
                  <a:gd name="T2" fmla="*/ 111 w 1075"/>
                  <a:gd name="T3" fmla="*/ 0 h 173"/>
                  <a:gd name="T4" fmla="*/ 961 w 1075"/>
                  <a:gd name="T5" fmla="*/ 0 h 173"/>
                  <a:gd name="T6" fmla="*/ 1075 w 1075"/>
                  <a:gd name="T7" fmla="*/ 173 h 173"/>
                  <a:gd name="T8" fmla="*/ 0 w 1075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5" h="173">
                    <a:moveTo>
                      <a:pt x="0" y="173"/>
                    </a:moveTo>
                    <a:lnTo>
                      <a:pt x="111" y="0"/>
                    </a:lnTo>
                    <a:lnTo>
                      <a:pt x="961" y="0"/>
                    </a:lnTo>
                    <a:lnTo>
                      <a:pt x="1075" y="173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69"/>
              <p:cNvSpPr>
                <a:spLocks/>
              </p:cNvSpPr>
              <p:nvPr/>
            </p:nvSpPr>
            <p:spPr bwMode="auto">
              <a:xfrm>
                <a:off x="2172705" y="3610558"/>
                <a:ext cx="390923" cy="78185"/>
              </a:xfrm>
              <a:custGeom>
                <a:avLst/>
                <a:gdLst>
                  <a:gd name="T0" fmla="*/ 59 w 1195"/>
                  <a:gd name="T1" fmla="*/ 206 h 239"/>
                  <a:gd name="T2" fmla="*/ 87 w 1195"/>
                  <a:gd name="T3" fmla="*/ 222 h 239"/>
                  <a:gd name="T4" fmla="*/ 189 w 1195"/>
                  <a:gd name="T5" fmla="*/ 66 h 239"/>
                  <a:gd name="T6" fmla="*/ 1004 w 1195"/>
                  <a:gd name="T7" fmla="*/ 66 h 239"/>
                  <a:gd name="T8" fmla="*/ 1072 w 1195"/>
                  <a:gd name="T9" fmla="*/ 173 h 239"/>
                  <a:gd name="T10" fmla="*/ 59 w 1195"/>
                  <a:gd name="T11" fmla="*/ 173 h 239"/>
                  <a:gd name="T12" fmla="*/ 59 w 1195"/>
                  <a:gd name="T13" fmla="*/ 206 h 239"/>
                  <a:gd name="T14" fmla="*/ 87 w 1195"/>
                  <a:gd name="T15" fmla="*/ 222 h 239"/>
                  <a:gd name="T16" fmla="*/ 59 w 1195"/>
                  <a:gd name="T17" fmla="*/ 206 h 239"/>
                  <a:gd name="T18" fmla="*/ 59 w 1195"/>
                  <a:gd name="T19" fmla="*/ 239 h 239"/>
                  <a:gd name="T20" fmla="*/ 1195 w 1195"/>
                  <a:gd name="T21" fmla="*/ 239 h 239"/>
                  <a:gd name="T22" fmla="*/ 1039 w 1195"/>
                  <a:gd name="T23" fmla="*/ 0 h 239"/>
                  <a:gd name="T24" fmla="*/ 153 w 1195"/>
                  <a:gd name="T25" fmla="*/ 0 h 239"/>
                  <a:gd name="T26" fmla="*/ 0 w 1195"/>
                  <a:gd name="T27" fmla="*/ 239 h 239"/>
                  <a:gd name="T28" fmla="*/ 59 w 1195"/>
                  <a:gd name="T29" fmla="*/ 239 h 239"/>
                  <a:gd name="T30" fmla="*/ 59 w 1195"/>
                  <a:gd name="T31" fmla="*/ 20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95" h="239">
                    <a:moveTo>
                      <a:pt x="59" y="206"/>
                    </a:moveTo>
                    <a:lnTo>
                      <a:pt x="87" y="222"/>
                    </a:lnTo>
                    <a:lnTo>
                      <a:pt x="189" y="66"/>
                    </a:lnTo>
                    <a:lnTo>
                      <a:pt x="1004" y="66"/>
                    </a:lnTo>
                    <a:lnTo>
                      <a:pt x="1072" y="173"/>
                    </a:lnTo>
                    <a:lnTo>
                      <a:pt x="59" y="173"/>
                    </a:lnTo>
                    <a:lnTo>
                      <a:pt x="59" y="206"/>
                    </a:lnTo>
                    <a:lnTo>
                      <a:pt x="87" y="222"/>
                    </a:lnTo>
                    <a:lnTo>
                      <a:pt x="59" y="206"/>
                    </a:lnTo>
                    <a:lnTo>
                      <a:pt x="59" y="239"/>
                    </a:lnTo>
                    <a:lnTo>
                      <a:pt x="1195" y="239"/>
                    </a:lnTo>
                    <a:lnTo>
                      <a:pt x="1039" y="0"/>
                    </a:lnTo>
                    <a:lnTo>
                      <a:pt x="153" y="0"/>
                    </a:lnTo>
                    <a:lnTo>
                      <a:pt x="0" y="239"/>
                    </a:lnTo>
                    <a:lnTo>
                      <a:pt x="59" y="239"/>
                    </a:lnTo>
                    <a:lnTo>
                      <a:pt x="59" y="2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Oval 70"/>
              <p:cNvSpPr>
                <a:spLocks noChangeArrowheads="1"/>
              </p:cNvSpPr>
              <p:nvPr/>
            </p:nvSpPr>
            <p:spPr bwMode="auto">
              <a:xfrm>
                <a:off x="2160274" y="3394651"/>
                <a:ext cx="109589" cy="108935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71"/>
              <p:cNvSpPr>
                <a:spLocks/>
              </p:cNvSpPr>
              <p:nvPr/>
            </p:nvSpPr>
            <p:spPr bwMode="auto">
              <a:xfrm>
                <a:off x="2149479" y="3383856"/>
                <a:ext cx="131180" cy="130526"/>
              </a:xfrm>
              <a:custGeom>
                <a:avLst/>
                <a:gdLst>
                  <a:gd name="T0" fmla="*/ 156 w 170"/>
                  <a:gd name="T1" fmla="*/ 85 h 169"/>
                  <a:gd name="T2" fmla="*/ 142 w 170"/>
                  <a:gd name="T3" fmla="*/ 85 h 169"/>
                  <a:gd name="T4" fmla="*/ 125 w 170"/>
                  <a:gd name="T5" fmla="*/ 125 h 169"/>
                  <a:gd name="T6" fmla="*/ 85 w 170"/>
                  <a:gd name="T7" fmla="*/ 141 h 169"/>
                  <a:gd name="T8" fmla="*/ 45 w 170"/>
                  <a:gd name="T9" fmla="*/ 125 h 169"/>
                  <a:gd name="T10" fmla="*/ 28 w 170"/>
                  <a:gd name="T11" fmla="*/ 85 h 169"/>
                  <a:gd name="T12" fmla="*/ 45 w 170"/>
                  <a:gd name="T13" fmla="*/ 44 h 169"/>
                  <a:gd name="T14" fmla="*/ 85 w 170"/>
                  <a:gd name="T15" fmla="*/ 28 h 169"/>
                  <a:gd name="T16" fmla="*/ 125 w 170"/>
                  <a:gd name="T17" fmla="*/ 44 h 169"/>
                  <a:gd name="T18" fmla="*/ 142 w 170"/>
                  <a:gd name="T19" fmla="*/ 85 h 169"/>
                  <a:gd name="T20" fmla="*/ 156 w 170"/>
                  <a:gd name="T21" fmla="*/ 85 h 169"/>
                  <a:gd name="T22" fmla="*/ 170 w 170"/>
                  <a:gd name="T23" fmla="*/ 85 h 169"/>
                  <a:gd name="T24" fmla="*/ 145 w 170"/>
                  <a:gd name="T25" fmla="*/ 25 h 169"/>
                  <a:gd name="T26" fmla="*/ 85 w 170"/>
                  <a:gd name="T27" fmla="*/ 0 h 169"/>
                  <a:gd name="T28" fmla="*/ 25 w 170"/>
                  <a:gd name="T29" fmla="*/ 25 h 169"/>
                  <a:gd name="T30" fmla="*/ 0 w 170"/>
                  <a:gd name="T31" fmla="*/ 85 h 169"/>
                  <a:gd name="T32" fmla="*/ 25 w 170"/>
                  <a:gd name="T33" fmla="*/ 145 h 169"/>
                  <a:gd name="T34" fmla="*/ 85 w 170"/>
                  <a:gd name="T35" fmla="*/ 169 h 169"/>
                  <a:gd name="T36" fmla="*/ 145 w 170"/>
                  <a:gd name="T37" fmla="*/ 145 h 169"/>
                  <a:gd name="T38" fmla="*/ 170 w 170"/>
                  <a:gd name="T39" fmla="*/ 85 h 169"/>
                  <a:gd name="T40" fmla="*/ 156 w 170"/>
                  <a:gd name="T4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169">
                    <a:moveTo>
                      <a:pt x="156" y="85"/>
                    </a:moveTo>
                    <a:cubicBezTo>
                      <a:pt x="142" y="85"/>
                      <a:pt x="142" y="85"/>
                      <a:pt x="142" y="85"/>
                    </a:cubicBezTo>
                    <a:cubicBezTo>
                      <a:pt x="142" y="100"/>
                      <a:pt x="136" y="114"/>
                      <a:pt x="125" y="125"/>
                    </a:cubicBezTo>
                    <a:cubicBezTo>
                      <a:pt x="115" y="135"/>
                      <a:pt x="101" y="141"/>
                      <a:pt x="85" y="141"/>
                    </a:cubicBezTo>
                    <a:cubicBezTo>
                      <a:pt x="69" y="141"/>
                      <a:pt x="55" y="135"/>
                      <a:pt x="45" y="125"/>
                    </a:cubicBezTo>
                    <a:cubicBezTo>
                      <a:pt x="35" y="114"/>
                      <a:pt x="28" y="100"/>
                      <a:pt x="28" y="85"/>
                    </a:cubicBezTo>
                    <a:cubicBezTo>
                      <a:pt x="28" y="69"/>
                      <a:pt x="35" y="55"/>
                      <a:pt x="45" y="44"/>
                    </a:cubicBezTo>
                    <a:cubicBezTo>
                      <a:pt x="55" y="34"/>
                      <a:pt x="69" y="28"/>
                      <a:pt x="85" y="28"/>
                    </a:cubicBezTo>
                    <a:cubicBezTo>
                      <a:pt x="101" y="28"/>
                      <a:pt x="115" y="34"/>
                      <a:pt x="125" y="44"/>
                    </a:cubicBezTo>
                    <a:cubicBezTo>
                      <a:pt x="136" y="55"/>
                      <a:pt x="142" y="69"/>
                      <a:pt x="142" y="85"/>
                    </a:cubicBezTo>
                    <a:cubicBezTo>
                      <a:pt x="156" y="85"/>
                      <a:pt x="156" y="85"/>
                      <a:pt x="156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61"/>
                      <a:pt x="160" y="40"/>
                      <a:pt x="145" y="25"/>
                    </a:cubicBezTo>
                    <a:cubicBezTo>
                      <a:pt x="130" y="9"/>
                      <a:pt x="109" y="0"/>
                      <a:pt x="85" y="0"/>
                    </a:cubicBezTo>
                    <a:cubicBezTo>
                      <a:pt x="62" y="0"/>
                      <a:pt x="40" y="9"/>
                      <a:pt x="25" y="25"/>
                    </a:cubicBezTo>
                    <a:cubicBezTo>
                      <a:pt x="10" y="40"/>
                      <a:pt x="0" y="61"/>
                      <a:pt x="0" y="85"/>
                    </a:cubicBezTo>
                    <a:cubicBezTo>
                      <a:pt x="0" y="108"/>
                      <a:pt x="10" y="129"/>
                      <a:pt x="25" y="145"/>
                    </a:cubicBezTo>
                    <a:cubicBezTo>
                      <a:pt x="40" y="160"/>
                      <a:pt x="62" y="169"/>
                      <a:pt x="85" y="169"/>
                    </a:cubicBezTo>
                    <a:cubicBezTo>
                      <a:pt x="109" y="169"/>
                      <a:pt x="130" y="160"/>
                      <a:pt x="145" y="145"/>
                    </a:cubicBezTo>
                    <a:cubicBezTo>
                      <a:pt x="160" y="129"/>
                      <a:pt x="170" y="108"/>
                      <a:pt x="170" y="85"/>
                    </a:cubicBezTo>
                    <a:lnTo>
                      <a:pt x="15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Oval 72"/>
              <p:cNvSpPr>
                <a:spLocks noChangeArrowheads="1"/>
              </p:cNvSpPr>
              <p:nvPr/>
            </p:nvSpPr>
            <p:spPr bwMode="auto">
              <a:xfrm>
                <a:off x="2463199" y="3394651"/>
                <a:ext cx="109589" cy="108935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73"/>
              <p:cNvSpPr>
                <a:spLocks/>
              </p:cNvSpPr>
              <p:nvPr/>
            </p:nvSpPr>
            <p:spPr bwMode="auto">
              <a:xfrm>
                <a:off x="2452403" y="3383856"/>
                <a:ext cx="131507" cy="130526"/>
              </a:xfrm>
              <a:custGeom>
                <a:avLst/>
                <a:gdLst>
                  <a:gd name="T0" fmla="*/ 156 w 170"/>
                  <a:gd name="T1" fmla="*/ 85 h 169"/>
                  <a:gd name="T2" fmla="*/ 142 w 170"/>
                  <a:gd name="T3" fmla="*/ 85 h 169"/>
                  <a:gd name="T4" fmla="*/ 125 w 170"/>
                  <a:gd name="T5" fmla="*/ 125 h 169"/>
                  <a:gd name="T6" fmla="*/ 85 w 170"/>
                  <a:gd name="T7" fmla="*/ 141 h 169"/>
                  <a:gd name="T8" fmla="*/ 45 w 170"/>
                  <a:gd name="T9" fmla="*/ 125 h 169"/>
                  <a:gd name="T10" fmla="*/ 28 w 170"/>
                  <a:gd name="T11" fmla="*/ 85 h 169"/>
                  <a:gd name="T12" fmla="*/ 45 w 170"/>
                  <a:gd name="T13" fmla="*/ 44 h 169"/>
                  <a:gd name="T14" fmla="*/ 85 w 170"/>
                  <a:gd name="T15" fmla="*/ 28 h 169"/>
                  <a:gd name="T16" fmla="*/ 125 w 170"/>
                  <a:gd name="T17" fmla="*/ 44 h 169"/>
                  <a:gd name="T18" fmla="*/ 142 w 170"/>
                  <a:gd name="T19" fmla="*/ 85 h 169"/>
                  <a:gd name="T20" fmla="*/ 156 w 170"/>
                  <a:gd name="T21" fmla="*/ 85 h 169"/>
                  <a:gd name="T22" fmla="*/ 170 w 170"/>
                  <a:gd name="T23" fmla="*/ 85 h 169"/>
                  <a:gd name="T24" fmla="*/ 145 w 170"/>
                  <a:gd name="T25" fmla="*/ 25 h 169"/>
                  <a:gd name="T26" fmla="*/ 85 w 170"/>
                  <a:gd name="T27" fmla="*/ 0 h 169"/>
                  <a:gd name="T28" fmla="*/ 25 w 170"/>
                  <a:gd name="T29" fmla="*/ 25 h 169"/>
                  <a:gd name="T30" fmla="*/ 0 w 170"/>
                  <a:gd name="T31" fmla="*/ 85 h 169"/>
                  <a:gd name="T32" fmla="*/ 25 w 170"/>
                  <a:gd name="T33" fmla="*/ 145 h 169"/>
                  <a:gd name="T34" fmla="*/ 85 w 170"/>
                  <a:gd name="T35" fmla="*/ 169 h 169"/>
                  <a:gd name="T36" fmla="*/ 145 w 170"/>
                  <a:gd name="T37" fmla="*/ 145 h 169"/>
                  <a:gd name="T38" fmla="*/ 170 w 170"/>
                  <a:gd name="T39" fmla="*/ 85 h 169"/>
                  <a:gd name="T40" fmla="*/ 156 w 170"/>
                  <a:gd name="T4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169">
                    <a:moveTo>
                      <a:pt x="156" y="85"/>
                    </a:moveTo>
                    <a:cubicBezTo>
                      <a:pt x="142" y="85"/>
                      <a:pt x="142" y="85"/>
                      <a:pt x="142" y="85"/>
                    </a:cubicBezTo>
                    <a:cubicBezTo>
                      <a:pt x="142" y="100"/>
                      <a:pt x="136" y="114"/>
                      <a:pt x="125" y="125"/>
                    </a:cubicBezTo>
                    <a:cubicBezTo>
                      <a:pt x="115" y="135"/>
                      <a:pt x="101" y="141"/>
                      <a:pt x="85" y="141"/>
                    </a:cubicBezTo>
                    <a:cubicBezTo>
                      <a:pt x="69" y="141"/>
                      <a:pt x="55" y="135"/>
                      <a:pt x="45" y="125"/>
                    </a:cubicBezTo>
                    <a:cubicBezTo>
                      <a:pt x="35" y="114"/>
                      <a:pt x="28" y="100"/>
                      <a:pt x="28" y="85"/>
                    </a:cubicBezTo>
                    <a:cubicBezTo>
                      <a:pt x="28" y="69"/>
                      <a:pt x="35" y="55"/>
                      <a:pt x="45" y="44"/>
                    </a:cubicBezTo>
                    <a:cubicBezTo>
                      <a:pt x="55" y="34"/>
                      <a:pt x="69" y="28"/>
                      <a:pt x="85" y="28"/>
                    </a:cubicBezTo>
                    <a:cubicBezTo>
                      <a:pt x="101" y="28"/>
                      <a:pt x="115" y="34"/>
                      <a:pt x="125" y="44"/>
                    </a:cubicBezTo>
                    <a:cubicBezTo>
                      <a:pt x="136" y="55"/>
                      <a:pt x="142" y="69"/>
                      <a:pt x="142" y="85"/>
                    </a:cubicBezTo>
                    <a:cubicBezTo>
                      <a:pt x="156" y="85"/>
                      <a:pt x="156" y="85"/>
                      <a:pt x="156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61"/>
                      <a:pt x="160" y="40"/>
                      <a:pt x="145" y="25"/>
                    </a:cubicBezTo>
                    <a:cubicBezTo>
                      <a:pt x="130" y="9"/>
                      <a:pt x="109" y="0"/>
                      <a:pt x="85" y="0"/>
                    </a:cubicBezTo>
                    <a:cubicBezTo>
                      <a:pt x="62" y="0"/>
                      <a:pt x="40" y="9"/>
                      <a:pt x="25" y="25"/>
                    </a:cubicBezTo>
                    <a:cubicBezTo>
                      <a:pt x="10" y="40"/>
                      <a:pt x="0" y="61"/>
                      <a:pt x="0" y="85"/>
                    </a:cubicBezTo>
                    <a:cubicBezTo>
                      <a:pt x="0" y="108"/>
                      <a:pt x="10" y="129"/>
                      <a:pt x="25" y="145"/>
                    </a:cubicBezTo>
                    <a:cubicBezTo>
                      <a:pt x="40" y="160"/>
                      <a:pt x="62" y="169"/>
                      <a:pt x="85" y="169"/>
                    </a:cubicBezTo>
                    <a:cubicBezTo>
                      <a:pt x="109" y="169"/>
                      <a:pt x="130" y="160"/>
                      <a:pt x="145" y="145"/>
                    </a:cubicBezTo>
                    <a:cubicBezTo>
                      <a:pt x="160" y="129"/>
                      <a:pt x="170" y="108"/>
                      <a:pt x="170" y="85"/>
                    </a:cubicBezTo>
                    <a:lnTo>
                      <a:pt x="15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74"/>
              <p:cNvSpPr>
                <a:spLocks/>
              </p:cNvSpPr>
              <p:nvPr/>
            </p:nvSpPr>
            <p:spPr bwMode="auto">
              <a:xfrm>
                <a:off x="2169434" y="2991952"/>
                <a:ext cx="397466" cy="239134"/>
              </a:xfrm>
              <a:custGeom>
                <a:avLst/>
                <a:gdLst>
                  <a:gd name="T0" fmla="*/ 514 w 514"/>
                  <a:gd name="T1" fmla="*/ 269 h 309"/>
                  <a:gd name="T2" fmla="*/ 433 w 514"/>
                  <a:gd name="T3" fmla="*/ 309 h 309"/>
                  <a:gd name="T4" fmla="*/ 80 w 514"/>
                  <a:gd name="T5" fmla="*/ 309 h 309"/>
                  <a:gd name="T6" fmla="*/ 0 w 514"/>
                  <a:gd name="T7" fmla="*/ 269 h 309"/>
                  <a:gd name="T8" fmla="*/ 0 w 514"/>
                  <a:gd name="T9" fmla="*/ 40 h 309"/>
                  <a:gd name="T10" fmla="*/ 80 w 514"/>
                  <a:gd name="T11" fmla="*/ 0 h 309"/>
                  <a:gd name="T12" fmla="*/ 433 w 514"/>
                  <a:gd name="T13" fmla="*/ 0 h 309"/>
                  <a:gd name="T14" fmla="*/ 514 w 514"/>
                  <a:gd name="T15" fmla="*/ 40 h 309"/>
                  <a:gd name="T16" fmla="*/ 514 w 514"/>
                  <a:gd name="T17" fmla="*/ 26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4" h="309">
                    <a:moveTo>
                      <a:pt x="514" y="269"/>
                    </a:moveTo>
                    <a:cubicBezTo>
                      <a:pt x="514" y="291"/>
                      <a:pt x="478" y="309"/>
                      <a:pt x="433" y="309"/>
                    </a:cubicBezTo>
                    <a:cubicBezTo>
                      <a:pt x="80" y="309"/>
                      <a:pt x="80" y="309"/>
                      <a:pt x="80" y="309"/>
                    </a:cubicBezTo>
                    <a:cubicBezTo>
                      <a:pt x="36" y="309"/>
                      <a:pt x="0" y="291"/>
                      <a:pt x="0" y="26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7"/>
                      <a:pt x="36" y="0"/>
                      <a:pt x="80" y="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478" y="0"/>
                      <a:pt x="514" y="17"/>
                      <a:pt x="514" y="40"/>
                    </a:cubicBezTo>
                    <a:lnTo>
                      <a:pt x="514" y="26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75"/>
              <p:cNvSpPr>
                <a:spLocks/>
              </p:cNvSpPr>
              <p:nvPr/>
            </p:nvSpPr>
            <p:spPr bwMode="auto">
              <a:xfrm>
                <a:off x="2158639" y="2981156"/>
                <a:ext cx="419056" cy="261051"/>
              </a:xfrm>
              <a:custGeom>
                <a:avLst/>
                <a:gdLst>
                  <a:gd name="T0" fmla="*/ 528 w 542"/>
                  <a:gd name="T1" fmla="*/ 283 h 337"/>
                  <a:gd name="T2" fmla="*/ 514 w 542"/>
                  <a:gd name="T3" fmla="*/ 283 h 337"/>
                  <a:gd name="T4" fmla="*/ 513 w 542"/>
                  <a:gd name="T5" fmla="*/ 286 h 337"/>
                  <a:gd name="T6" fmla="*/ 507 w 542"/>
                  <a:gd name="T7" fmla="*/ 293 h 337"/>
                  <a:gd name="T8" fmla="*/ 483 w 542"/>
                  <a:gd name="T9" fmla="*/ 304 h 337"/>
                  <a:gd name="T10" fmla="*/ 447 w 542"/>
                  <a:gd name="T11" fmla="*/ 309 h 337"/>
                  <a:gd name="T12" fmla="*/ 94 w 542"/>
                  <a:gd name="T13" fmla="*/ 309 h 337"/>
                  <a:gd name="T14" fmla="*/ 44 w 542"/>
                  <a:gd name="T15" fmla="*/ 299 h 337"/>
                  <a:gd name="T16" fmla="*/ 31 w 542"/>
                  <a:gd name="T17" fmla="*/ 290 h 337"/>
                  <a:gd name="T18" fmla="*/ 28 w 542"/>
                  <a:gd name="T19" fmla="*/ 286 h 337"/>
                  <a:gd name="T20" fmla="*/ 28 w 542"/>
                  <a:gd name="T21" fmla="*/ 283 h 337"/>
                  <a:gd name="T22" fmla="*/ 28 w 542"/>
                  <a:gd name="T23" fmla="*/ 54 h 337"/>
                  <a:gd name="T24" fmla="*/ 28 w 542"/>
                  <a:gd name="T25" fmla="*/ 51 h 337"/>
                  <a:gd name="T26" fmla="*/ 34 w 542"/>
                  <a:gd name="T27" fmla="*/ 44 h 337"/>
                  <a:gd name="T28" fmla="*/ 58 w 542"/>
                  <a:gd name="T29" fmla="*/ 32 h 337"/>
                  <a:gd name="T30" fmla="*/ 94 w 542"/>
                  <a:gd name="T31" fmla="*/ 28 h 337"/>
                  <a:gd name="T32" fmla="*/ 447 w 542"/>
                  <a:gd name="T33" fmla="*/ 28 h 337"/>
                  <a:gd name="T34" fmla="*/ 498 w 542"/>
                  <a:gd name="T35" fmla="*/ 38 h 337"/>
                  <a:gd name="T36" fmla="*/ 511 w 542"/>
                  <a:gd name="T37" fmla="*/ 47 h 337"/>
                  <a:gd name="T38" fmla="*/ 513 w 542"/>
                  <a:gd name="T39" fmla="*/ 51 h 337"/>
                  <a:gd name="T40" fmla="*/ 514 w 542"/>
                  <a:gd name="T41" fmla="*/ 54 h 337"/>
                  <a:gd name="T42" fmla="*/ 514 w 542"/>
                  <a:gd name="T43" fmla="*/ 283 h 337"/>
                  <a:gd name="T44" fmla="*/ 528 w 542"/>
                  <a:gd name="T45" fmla="*/ 283 h 337"/>
                  <a:gd name="T46" fmla="*/ 542 w 542"/>
                  <a:gd name="T47" fmla="*/ 283 h 337"/>
                  <a:gd name="T48" fmla="*/ 542 w 542"/>
                  <a:gd name="T49" fmla="*/ 54 h 337"/>
                  <a:gd name="T50" fmla="*/ 539 w 542"/>
                  <a:gd name="T51" fmla="*/ 40 h 337"/>
                  <a:gd name="T52" fmla="*/ 525 w 542"/>
                  <a:gd name="T53" fmla="*/ 22 h 337"/>
                  <a:gd name="T54" fmla="*/ 491 w 542"/>
                  <a:gd name="T55" fmla="*/ 5 h 337"/>
                  <a:gd name="T56" fmla="*/ 447 w 542"/>
                  <a:gd name="T57" fmla="*/ 0 h 337"/>
                  <a:gd name="T58" fmla="*/ 94 w 542"/>
                  <a:gd name="T59" fmla="*/ 0 h 337"/>
                  <a:gd name="T60" fmla="*/ 31 w 542"/>
                  <a:gd name="T61" fmla="*/ 13 h 337"/>
                  <a:gd name="T62" fmla="*/ 10 w 542"/>
                  <a:gd name="T63" fmla="*/ 29 h 337"/>
                  <a:gd name="T64" fmla="*/ 3 w 542"/>
                  <a:gd name="T65" fmla="*/ 40 h 337"/>
                  <a:gd name="T66" fmla="*/ 0 w 542"/>
                  <a:gd name="T67" fmla="*/ 54 h 337"/>
                  <a:gd name="T68" fmla="*/ 0 w 542"/>
                  <a:gd name="T69" fmla="*/ 283 h 337"/>
                  <a:gd name="T70" fmla="*/ 3 w 542"/>
                  <a:gd name="T71" fmla="*/ 297 h 337"/>
                  <a:gd name="T72" fmla="*/ 17 w 542"/>
                  <a:gd name="T73" fmla="*/ 315 h 337"/>
                  <a:gd name="T74" fmla="*/ 50 w 542"/>
                  <a:gd name="T75" fmla="*/ 331 h 337"/>
                  <a:gd name="T76" fmla="*/ 94 w 542"/>
                  <a:gd name="T77" fmla="*/ 337 h 337"/>
                  <a:gd name="T78" fmla="*/ 447 w 542"/>
                  <a:gd name="T79" fmla="*/ 337 h 337"/>
                  <a:gd name="T80" fmla="*/ 510 w 542"/>
                  <a:gd name="T81" fmla="*/ 324 h 337"/>
                  <a:gd name="T82" fmla="*/ 532 w 542"/>
                  <a:gd name="T83" fmla="*/ 308 h 337"/>
                  <a:gd name="T84" fmla="*/ 539 w 542"/>
                  <a:gd name="T85" fmla="*/ 297 h 337"/>
                  <a:gd name="T86" fmla="*/ 542 w 542"/>
                  <a:gd name="T87" fmla="*/ 283 h 337"/>
                  <a:gd name="T88" fmla="*/ 528 w 542"/>
                  <a:gd name="T89" fmla="*/ 283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2" h="337">
                    <a:moveTo>
                      <a:pt x="528" y="283"/>
                    </a:moveTo>
                    <a:cubicBezTo>
                      <a:pt x="514" y="283"/>
                      <a:pt x="514" y="283"/>
                      <a:pt x="514" y="283"/>
                    </a:cubicBezTo>
                    <a:cubicBezTo>
                      <a:pt x="514" y="284"/>
                      <a:pt x="513" y="285"/>
                      <a:pt x="513" y="286"/>
                    </a:cubicBezTo>
                    <a:cubicBezTo>
                      <a:pt x="512" y="288"/>
                      <a:pt x="510" y="290"/>
                      <a:pt x="507" y="293"/>
                    </a:cubicBezTo>
                    <a:cubicBezTo>
                      <a:pt x="502" y="297"/>
                      <a:pt x="494" y="301"/>
                      <a:pt x="483" y="304"/>
                    </a:cubicBezTo>
                    <a:cubicBezTo>
                      <a:pt x="473" y="307"/>
                      <a:pt x="461" y="309"/>
                      <a:pt x="447" y="309"/>
                    </a:cubicBezTo>
                    <a:cubicBezTo>
                      <a:pt x="94" y="309"/>
                      <a:pt x="94" y="309"/>
                      <a:pt x="94" y="309"/>
                    </a:cubicBezTo>
                    <a:cubicBezTo>
                      <a:pt x="74" y="309"/>
                      <a:pt x="56" y="305"/>
                      <a:pt x="44" y="299"/>
                    </a:cubicBezTo>
                    <a:cubicBezTo>
                      <a:pt x="38" y="296"/>
                      <a:pt x="33" y="293"/>
                      <a:pt x="31" y="290"/>
                    </a:cubicBezTo>
                    <a:cubicBezTo>
                      <a:pt x="30" y="288"/>
                      <a:pt x="29" y="287"/>
                      <a:pt x="28" y="286"/>
                    </a:cubicBezTo>
                    <a:cubicBezTo>
                      <a:pt x="28" y="285"/>
                      <a:pt x="28" y="284"/>
                      <a:pt x="28" y="28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8" y="53"/>
                      <a:pt x="28" y="52"/>
                      <a:pt x="28" y="51"/>
                    </a:cubicBezTo>
                    <a:cubicBezTo>
                      <a:pt x="29" y="49"/>
                      <a:pt x="31" y="46"/>
                      <a:pt x="34" y="44"/>
                    </a:cubicBezTo>
                    <a:cubicBezTo>
                      <a:pt x="39" y="39"/>
                      <a:pt x="48" y="35"/>
                      <a:pt x="58" y="32"/>
                    </a:cubicBezTo>
                    <a:cubicBezTo>
                      <a:pt x="68" y="29"/>
                      <a:pt x="81" y="27"/>
                      <a:pt x="94" y="28"/>
                    </a:cubicBezTo>
                    <a:cubicBezTo>
                      <a:pt x="447" y="28"/>
                      <a:pt x="447" y="28"/>
                      <a:pt x="447" y="28"/>
                    </a:cubicBezTo>
                    <a:cubicBezTo>
                      <a:pt x="468" y="27"/>
                      <a:pt x="486" y="32"/>
                      <a:pt x="498" y="38"/>
                    </a:cubicBezTo>
                    <a:cubicBezTo>
                      <a:pt x="504" y="41"/>
                      <a:pt x="508" y="44"/>
                      <a:pt x="511" y="47"/>
                    </a:cubicBezTo>
                    <a:cubicBezTo>
                      <a:pt x="512" y="48"/>
                      <a:pt x="513" y="50"/>
                      <a:pt x="513" y="51"/>
                    </a:cubicBezTo>
                    <a:cubicBezTo>
                      <a:pt x="513" y="52"/>
                      <a:pt x="514" y="53"/>
                      <a:pt x="514" y="54"/>
                    </a:cubicBezTo>
                    <a:cubicBezTo>
                      <a:pt x="514" y="283"/>
                      <a:pt x="514" y="283"/>
                      <a:pt x="514" y="283"/>
                    </a:cubicBezTo>
                    <a:cubicBezTo>
                      <a:pt x="528" y="283"/>
                      <a:pt x="528" y="283"/>
                      <a:pt x="528" y="283"/>
                    </a:cubicBezTo>
                    <a:cubicBezTo>
                      <a:pt x="542" y="283"/>
                      <a:pt x="542" y="283"/>
                      <a:pt x="542" y="283"/>
                    </a:cubicBezTo>
                    <a:cubicBezTo>
                      <a:pt x="542" y="54"/>
                      <a:pt x="542" y="54"/>
                      <a:pt x="542" y="54"/>
                    </a:cubicBezTo>
                    <a:cubicBezTo>
                      <a:pt x="542" y="49"/>
                      <a:pt x="541" y="44"/>
                      <a:pt x="539" y="40"/>
                    </a:cubicBezTo>
                    <a:cubicBezTo>
                      <a:pt x="536" y="33"/>
                      <a:pt x="531" y="27"/>
                      <a:pt x="525" y="22"/>
                    </a:cubicBezTo>
                    <a:cubicBezTo>
                      <a:pt x="516" y="15"/>
                      <a:pt x="504" y="9"/>
                      <a:pt x="491" y="5"/>
                    </a:cubicBezTo>
                    <a:cubicBezTo>
                      <a:pt x="478" y="2"/>
                      <a:pt x="463" y="0"/>
                      <a:pt x="447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0" y="0"/>
                      <a:pt x="48" y="4"/>
                      <a:pt x="31" y="13"/>
                    </a:cubicBezTo>
                    <a:cubicBezTo>
                      <a:pt x="23" y="17"/>
                      <a:pt x="15" y="22"/>
                      <a:pt x="10" y="29"/>
                    </a:cubicBezTo>
                    <a:cubicBezTo>
                      <a:pt x="7" y="32"/>
                      <a:pt x="4" y="36"/>
                      <a:pt x="3" y="40"/>
                    </a:cubicBezTo>
                    <a:cubicBezTo>
                      <a:pt x="1" y="44"/>
                      <a:pt x="0" y="49"/>
                      <a:pt x="0" y="54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8"/>
                      <a:pt x="1" y="292"/>
                      <a:pt x="3" y="297"/>
                    </a:cubicBezTo>
                    <a:cubicBezTo>
                      <a:pt x="6" y="304"/>
                      <a:pt x="11" y="310"/>
                      <a:pt x="17" y="315"/>
                    </a:cubicBezTo>
                    <a:cubicBezTo>
                      <a:pt x="26" y="322"/>
                      <a:pt x="37" y="328"/>
                      <a:pt x="50" y="331"/>
                    </a:cubicBezTo>
                    <a:cubicBezTo>
                      <a:pt x="63" y="335"/>
                      <a:pt x="78" y="337"/>
                      <a:pt x="94" y="337"/>
                    </a:cubicBezTo>
                    <a:cubicBezTo>
                      <a:pt x="447" y="337"/>
                      <a:pt x="447" y="337"/>
                      <a:pt x="447" y="337"/>
                    </a:cubicBezTo>
                    <a:cubicBezTo>
                      <a:pt x="471" y="337"/>
                      <a:pt x="493" y="332"/>
                      <a:pt x="510" y="324"/>
                    </a:cubicBezTo>
                    <a:cubicBezTo>
                      <a:pt x="519" y="320"/>
                      <a:pt x="526" y="314"/>
                      <a:pt x="532" y="308"/>
                    </a:cubicBezTo>
                    <a:cubicBezTo>
                      <a:pt x="535" y="304"/>
                      <a:pt x="537" y="301"/>
                      <a:pt x="539" y="297"/>
                    </a:cubicBezTo>
                    <a:cubicBezTo>
                      <a:pt x="541" y="292"/>
                      <a:pt x="542" y="288"/>
                      <a:pt x="542" y="283"/>
                    </a:cubicBezTo>
                    <a:lnTo>
                      <a:pt x="528" y="2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30" name="组合 1029"/>
          <p:cNvGrpSpPr/>
          <p:nvPr/>
        </p:nvGrpSpPr>
        <p:grpSpPr>
          <a:xfrm>
            <a:off x="5978157" y="327304"/>
            <a:ext cx="841826" cy="841826"/>
            <a:chOff x="5978157" y="327304"/>
            <a:chExt cx="841826" cy="841826"/>
          </a:xfrm>
        </p:grpSpPr>
        <p:grpSp>
          <p:nvGrpSpPr>
            <p:cNvPr id="61" name="组合 60"/>
            <p:cNvGrpSpPr/>
            <p:nvPr/>
          </p:nvGrpSpPr>
          <p:grpSpPr>
            <a:xfrm>
              <a:off x="5978157" y="327304"/>
              <a:ext cx="841826" cy="841826"/>
              <a:chOff x="551543" y="4463874"/>
              <a:chExt cx="841826" cy="841826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259089" y="567831"/>
              <a:ext cx="279962" cy="360772"/>
              <a:chOff x="2033347" y="2913767"/>
              <a:chExt cx="668658" cy="861666"/>
            </a:xfrm>
          </p:grpSpPr>
          <p:sp>
            <p:nvSpPr>
              <p:cNvPr id="97" name="Freeform 66"/>
              <p:cNvSpPr>
                <a:spLocks/>
              </p:cNvSpPr>
              <p:nvPr/>
            </p:nvSpPr>
            <p:spPr bwMode="auto">
              <a:xfrm>
                <a:off x="2054283" y="2924562"/>
                <a:ext cx="626785" cy="840075"/>
              </a:xfrm>
              <a:custGeom>
                <a:avLst/>
                <a:gdLst>
                  <a:gd name="T0" fmla="*/ 631 w 811"/>
                  <a:gd name="T1" fmla="*/ 817 h 1085"/>
                  <a:gd name="T2" fmla="*/ 748 w 811"/>
                  <a:gd name="T3" fmla="*/ 688 h 1085"/>
                  <a:gd name="T4" fmla="*/ 748 w 811"/>
                  <a:gd name="T5" fmla="*/ 129 h 1085"/>
                  <a:gd name="T6" fmla="*/ 617 w 811"/>
                  <a:gd name="T7" fmla="*/ 0 h 1085"/>
                  <a:gd name="T8" fmla="*/ 191 w 811"/>
                  <a:gd name="T9" fmla="*/ 0 h 1085"/>
                  <a:gd name="T10" fmla="*/ 60 w 811"/>
                  <a:gd name="T11" fmla="*/ 129 h 1085"/>
                  <a:gd name="T12" fmla="*/ 60 w 811"/>
                  <a:gd name="T13" fmla="*/ 688 h 1085"/>
                  <a:gd name="T14" fmla="*/ 184 w 811"/>
                  <a:gd name="T15" fmla="*/ 817 h 1085"/>
                  <a:gd name="T16" fmla="*/ 0 w 811"/>
                  <a:gd name="T17" fmla="*/ 1085 h 1085"/>
                  <a:gd name="T18" fmla="*/ 99 w 811"/>
                  <a:gd name="T19" fmla="*/ 1085 h 1085"/>
                  <a:gd name="T20" fmla="*/ 119 w 811"/>
                  <a:gd name="T21" fmla="*/ 1058 h 1085"/>
                  <a:gd name="T22" fmla="*/ 691 w 811"/>
                  <a:gd name="T23" fmla="*/ 1059 h 1085"/>
                  <a:gd name="T24" fmla="*/ 709 w 811"/>
                  <a:gd name="T25" fmla="*/ 1085 h 1085"/>
                  <a:gd name="T26" fmla="*/ 811 w 811"/>
                  <a:gd name="T27" fmla="*/ 1085 h 1085"/>
                  <a:gd name="T28" fmla="*/ 631 w 811"/>
                  <a:gd name="T29" fmla="*/ 817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11" h="1085">
                    <a:moveTo>
                      <a:pt x="631" y="817"/>
                    </a:moveTo>
                    <a:cubicBezTo>
                      <a:pt x="697" y="810"/>
                      <a:pt x="748" y="755"/>
                      <a:pt x="748" y="688"/>
                    </a:cubicBezTo>
                    <a:cubicBezTo>
                      <a:pt x="748" y="129"/>
                      <a:pt x="748" y="129"/>
                      <a:pt x="748" y="129"/>
                    </a:cubicBezTo>
                    <a:cubicBezTo>
                      <a:pt x="748" y="58"/>
                      <a:pt x="689" y="0"/>
                      <a:pt x="617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19" y="0"/>
                      <a:pt x="60" y="58"/>
                      <a:pt x="60" y="129"/>
                    </a:cubicBezTo>
                    <a:cubicBezTo>
                      <a:pt x="60" y="688"/>
                      <a:pt x="60" y="688"/>
                      <a:pt x="60" y="688"/>
                    </a:cubicBezTo>
                    <a:cubicBezTo>
                      <a:pt x="60" y="757"/>
                      <a:pt x="115" y="814"/>
                      <a:pt x="184" y="817"/>
                    </a:cubicBezTo>
                    <a:cubicBezTo>
                      <a:pt x="0" y="1085"/>
                      <a:pt x="0" y="1085"/>
                      <a:pt x="0" y="1085"/>
                    </a:cubicBezTo>
                    <a:cubicBezTo>
                      <a:pt x="99" y="1085"/>
                      <a:pt x="99" y="1085"/>
                      <a:pt x="99" y="1085"/>
                    </a:cubicBezTo>
                    <a:cubicBezTo>
                      <a:pt x="119" y="1058"/>
                      <a:pt x="119" y="1058"/>
                      <a:pt x="119" y="1058"/>
                    </a:cubicBezTo>
                    <a:cubicBezTo>
                      <a:pt x="691" y="1059"/>
                      <a:pt x="691" y="1059"/>
                      <a:pt x="691" y="1059"/>
                    </a:cubicBezTo>
                    <a:cubicBezTo>
                      <a:pt x="709" y="1085"/>
                      <a:pt x="709" y="1085"/>
                      <a:pt x="709" y="1085"/>
                    </a:cubicBezTo>
                    <a:cubicBezTo>
                      <a:pt x="811" y="1085"/>
                      <a:pt x="811" y="1085"/>
                      <a:pt x="811" y="1085"/>
                    </a:cubicBezTo>
                    <a:lnTo>
                      <a:pt x="631" y="81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67"/>
              <p:cNvSpPr>
                <a:spLocks/>
              </p:cNvSpPr>
              <p:nvPr/>
            </p:nvSpPr>
            <p:spPr bwMode="auto">
              <a:xfrm>
                <a:off x="2033347" y="2913767"/>
                <a:ext cx="668658" cy="861666"/>
              </a:xfrm>
              <a:custGeom>
                <a:avLst/>
                <a:gdLst>
                  <a:gd name="T0" fmla="*/ 658 w 865"/>
                  <a:gd name="T1" fmla="*/ 831 h 1113"/>
                  <a:gd name="T2" fmla="*/ 659 w 865"/>
                  <a:gd name="T3" fmla="*/ 845 h 1113"/>
                  <a:gd name="T4" fmla="*/ 752 w 865"/>
                  <a:gd name="T5" fmla="*/ 799 h 1113"/>
                  <a:gd name="T6" fmla="*/ 789 w 865"/>
                  <a:gd name="T7" fmla="*/ 702 h 1113"/>
                  <a:gd name="T8" fmla="*/ 789 w 865"/>
                  <a:gd name="T9" fmla="*/ 143 h 1113"/>
                  <a:gd name="T10" fmla="*/ 747 w 865"/>
                  <a:gd name="T11" fmla="*/ 42 h 1113"/>
                  <a:gd name="T12" fmla="*/ 644 w 865"/>
                  <a:gd name="T13" fmla="*/ 0 h 1113"/>
                  <a:gd name="T14" fmla="*/ 218 w 865"/>
                  <a:gd name="T15" fmla="*/ 0 h 1113"/>
                  <a:gd name="T16" fmla="*/ 116 w 865"/>
                  <a:gd name="T17" fmla="*/ 42 h 1113"/>
                  <a:gd name="T18" fmla="*/ 73 w 865"/>
                  <a:gd name="T19" fmla="*/ 143 h 1113"/>
                  <a:gd name="T20" fmla="*/ 73 w 865"/>
                  <a:gd name="T21" fmla="*/ 702 h 1113"/>
                  <a:gd name="T22" fmla="*/ 113 w 865"/>
                  <a:gd name="T23" fmla="*/ 801 h 1113"/>
                  <a:gd name="T24" fmla="*/ 210 w 865"/>
                  <a:gd name="T25" fmla="*/ 845 h 1113"/>
                  <a:gd name="T26" fmla="*/ 211 w 865"/>
                  <a:gd name="T27" fmla="*/ 831 h 1113"/>
                  <a:gd name="T28" fmla="*/ 199 w 865"/>
                  <a:gd name="T29" fmla="*/ 824 h 1113"/>
                  <a:gd name="T30" fmla="*/ 0 w 865"/>
                  <a:gd name="T31" fmla="*/ 1113 h 1113"/>
                  <a:gd name="T32" fmla="*/ 133 w 865"/>
                  <a:gd name="T33" fmla="*/ 1113 h 1113"/>
                  <a:gd name="T34" fmla="*/ 153 w 865"/>
                  <a:gd name="T35" fmla="*/ 1086 h 1113"/>
                  <a:gd name="T36" fmla="*/ 711 w 865"/>
                  <a:gd name="T37" fmla="*/ 1087 h 1113"/>
                  <a:gd name="T38" fmla="*/ 728 w 865"/>
                  <a:gd name="T39" fmla="*/ 1113 h 1113"/>
                  <a:gd name="T40" fmla="*/ 865 w 865"/>
                  <a:gd name="T41" fmla="*/ 1113 h 1113"/>
                  <a:gd name="T42" fmla="*/ 670 w 865"/>
                  <a:gd name="T43" fmla="*/ 823 h 1113"/>
                  <a:gd name="T44" fmla="*/ 658 w 865"/>
                  <a:gd name="T45" fmla="*/ 831 h 1113"/>
                  <a:gd name="T46" fmla="*/ 659 w 865"/>
                  <a:gd name="T47" fmla="*/ 845 h 1113"/>
                  <a:gd name="T48" fmla="*/ 658 w 865"/>
                  <a:gd name="T49" fmla="*/ 831 h 1113"/>
                  <a:gd name="T50" fmla="*/ 646 w 865"/>
                  <a:gd name="T51" fmla="*/ 839 h 1113"/>
                  <a:gd name="T52" fmla="*/ 812 w 865"/>
                  <a:gd name="T53" fmla="*/ 1085 h 1113"/>
                  <a:gd name="T54" fmla="*/ 743 w 865"/>
                  <a:gd name="T55" fmla="*/ 1085 h 1113"/>
                  <a:gd name="T56" fmla="*/ 726 w 865"/>
                  <a:gd name="T57" fmla="*/ 1059 h 1113"/>
                  <a:gd name="T58" fmla="*/ 139 w 865"/>
                  <a:gd name="T59" fmla="*/ 1058 h 1113"/>
                  <a:gd name="T60" fmla="*/ 119 w 865"/>
                  <a:gd name="T61" fmla="*/ 1085 h 1113"/>
                  <a:gd name="T62" fmla="*/ 53 w 865"/>
                  <a:gd name="T63" fmla="*/ 1085 h 1113"/>
                  <a:gd name="T64" fmla="*/ 236 w 865"/>
                  <a:gd name="T65" fmla="*/ 819 h 1113"/>
                  <a:gd name="T66" fmla="*/ 211 w 865"/>
                  <a:gd name="T67" fmla="*/ 818 h 1113"/>
                  <a:gd name="T68" fmla="*/ 133 w 865"/>
                  <a:gd name="T69" fmla="*/ 782 h 1113"/>
                  <a:gd name="T70" fmla="*/ 101 w 865"/>
                  <a:gd name="T71" fmla="*/ 702 h 1113"/>
                  <a:gd name="T72" fmla="*/ 101 w 865"/>
                  <a:gd name="T73" fmla="*/ 143 h 1113"/>
                  <a:gd name="T74" fmla="*/ 135 w 865"/>
                  <a:gd name="T75" fmla="*/ 62 h 1113"/>
                  <a:gd name="T76" fmla="*/ 218 w 865"/>
                  <a:gd name="T77" fmla="*/ 28 h 1113"/>
                  <a:gd name="T78" fmla="*/ 644 w 865"/>
                  <a:gd name="T79" fmla="*/ 28 h 1113"/>
                  <a:gd name="T80" fmla="*/ 727 w 865"/>
                  <a:gd name="T81" fmla="*/ 62 h 1113"/>
                  <a:gd name="T82" fmla="*/ 761 w 865"/>
                  <a:gd name="T83" fmla="*/ 143 h 1113"/>
                  <a:gd name="T84" fmla="*/ 761 w 865"/>
                  <a:gd name="T85" fmla="*/ 702 h 1113"/>
                  <a:gd name="T86" fmla="*/ 731 w 865"/>
                  <a:gd name="T87" fmla="*/ 780 h 1113"/>
                  <a:gd name="T88" fmla="*/ 657 w 865"/>
                  <a:gd name="T89" fmla="*/ 817 h 1113"/>
                  <a:gd name="T90" fmla="*/ 633 w 865"/>
                  <a:gd name="T91" fmla="*/ 819 h 1113"/>
                  <a:gd name="T92" fmla="*/ 646 w 865"/>
                  <a:gd name="T93" fmla="*/ 839 h 1113"/>
                  <a:gd name="T94" fmla="*/ 658 w 865"/>
                  <a:gd name="T95" fmla="*/ 831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65" h="1113">
                    <a:moveTo>
                      <a:pt x="658" y="831"/>
                    </a:moveTo>
                    <a:cubicBezTo>
                      <a:pt x="659" y="845"/>
                      <a:pt x="659" y="845"/>
                      <a:pt x="659" y="845"/>
                    </a:cubicBezTo>
                    <a:cubicBezTo>
                      <a:pt x="696" y="841"/>
                      <a:pt x="728" y="824"/>
                      <a:pt x="752" y="799"/>
                    </a:cubicBezTo>
                    <a:cubicBezTo>
                      <a:pt x="775" y="773"/>
                      <a:pt x="789" y="739"/>
                      <a:pt x="789" y="702"/>
                    </a:cubicBezTo>
                    <a:cubicBezTo>
                      <a:pt x="789" y="143"/>
                      <a:pt x="789" y="143"/>
                      <a:pt x="789" y="143"/>
                    </a:cubicBezTo>
                    <a:cubicBezTo>
                      <a:pt x="789" y="104"/>
                      <a:pt x="773" y="68"/>
                      <a:pt x="747" y="42"/>
                    </a:cubicBezTo>
                    <a:cubicBezTo>
                      <a:pt x="720" y="16"/>
                      <a:pt x="684" y="0"/>
                      <a:pt x="644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178" y="0"/>
                      <a:pt x="142" y="16"/>
                      <a:pt x="116" y="42"/>
                    </a:cubicBezTo>
                    <a:cubicBezTo>
                      <a:pt x="89" y="68"/>
                      <a:pt x="73" y="104"/>
                      <a:pt x="73" y="143"/>
                    </a:cubicBezTo>
                    <a:cubicBezTo>
                      <a:pt x="73" y="702"/>
                      <a:pt x="73" y="702"/>
                      <a:pt x="73" y="702"/>
                    </a:cubicBezTo>
                    <a:cubicBezTo>
                      <a:pt x="73" y="741"/>
                      <a:pt x="88" y="775"/>
                      <a:pt x="113" y="801"/>
                    </a:cubicBezTo>
                    <a:cubicBezTo>
                      <a:pt x="138" y="827"/>
                      <a:pt x="172" y="843"/>
                      <a:pt x="210" y="845"/>
                    </a:cubicBezTo>
                    <a:cubicBezTo>
                      <a:pt x="211" y="831"/>
                      <a:pt x="211" y="831"/>
                      <a:pt x="211" y="831"/>
                    </a:cubicBezTo>
                    <a:cubicBezTo>
                      <a:pt x="199" y="824"/>
                      <a:pt x="199" y="824"/>
                      <a:pt x="199" y="824"/>
                    </a:cubicBezTo>
                    <a:cubicBezTo>
                      <a:pt x="0" y="1113"/>
                      <a:pt x="0" y="1113"/>
                      <a:pt x="0" y="1113"/>
                    </a:cubicBezTo>
                    <a:cubicBezTo>
                      <a:pt x="133" y="1113"/>
                      <a:pt x="133" y="1113"/>
                      <a:pt x="133" y="1113"/>
                    </a:cubicBezTo>
                    <a:cubicBezTo>
                      <a:pt x="153" y="1086"/>
                      <a:pt x="153" y="1086"/>
                      <a:pt x="153" y="1086"/>
                    </a:cubicBezTo>
                    <a:cubicBezTo>
                      <a:pt x="711" y="1087"/>
                      <a:pt x="711" y="1087"/>
                      <a:pt x="711" y="1087"/>
                    </a:cubicBezTo>
                    <a:cubicBezTo>
                      <a:pt x="728" y="1113"/>
                      <a:pt x="728" y="1113"/>
                      <a:pt x="728" y="1113"/>
                    </a:cubicBezTo>
                    <a:cubicBezTo>
                      <a:pt x="865" y="1113"/>
                      <a:pt x="865" y="1113"/>
                      <a:pt x="865" y="1113"/>
                    </a:cubicBezTo>
                    <a:cubicBezTo>
                      <a:pt x="670" y="823"/>
                      <a:pt x="670" y="823"/>
                      <a:pt x="670" y="823"/>
                    </a:cubicBezTo>
                    <a:cubicBezTo>
                      <a:pt x="658" y="831"/>
                      <a:pt x="658" y="831"/>
                      <a:pt x="658" y="831"/>
                    </a:cubicBezTo>
                    <a:cubicBezTo>
                      <a:pt x="659" y="845"/>
                      <a:pt x="659" y="845"/>
                      <a:pt x="659" y="845"/>
                    </a:cubicBezTo>
                    <a:cubicBezTo>
                      <a:pt x="658" y="831"/>
                      <a:pt x="658" y="831"/>
                      <a:pt x="658" y="831"/>
                    </a:cubicBezTo>
                    <a:cubicBezTo>
                      <a:pt x="646" y="839"/>
                      <a:pt x="646" y="839"/>
                      <a:pt x="646" y="839"/>
                    </a:cubicBezTo>
                    <a:cubicBezTo>
                      <a:pt x="812" y="1085"/>
                      <a:pt x="812" y="1085"/>
                      <a:pt x="812" y="1085"/>
                    </a:cubicBezTo>
                    <a:cubicBezTo>
                      <a:pt x="743" y="1085"/>
                      <a:pt x="743" y="1085"/>
                      <a:pt x="743" y="1085"/>
                    </a:cubicBezTo>
                    <a:cubicBezTo>
                      <a:pt x="726" y="1059"/>
                      <a:pt x="726" y="1059"/>
                      <a:pt x="726" y="1059"/>
                    </a:cubicBezTo>
                    <a:cubicBezTo>
                      <a:pt x="139" y="1058"/>
                      <a:pt x="139" y="1058"/>
                      <a:pt x="139" y="1058"/>
                    </a:cubicBezTo>
                    <a:cubicBezTo>
                      <a:pt x="119" y="1085"/>
                      <a:pt x="119" y="1085"/>
                      <a:pt x="119" y="1085"/>
                    </a:cubicBezTo>
                    <a:cubicBezTo>
                      <a:pt x="53" y="1085"/>
                      <a:pt x="53" y="1085"/>
                      <a:pt x="53" y="1085"/>
                    </a:cubicBezTo>
                    <a:cubicBezTo>
                      <a:pt x="236" y="819"/>
                      <a:pt x="236" y="819"/>
                      <a:pt x="236" y="819"/>
                    </a:cubicBezTo>
                    <a:cubicBezTo>
                      <a:pt x="211" y="818"/>
                      <a:pt x="211" y="818"/>
                      <a:pt x="211" y="818"/>
                    </a:cubicBezTo>
                    <a:cubicBezTo>
                      <a:pt x="181" y="816"/>
                      <a:pt x="153" y="802"/>
                      <a:pt x="133" y="782"/>
                    </a:cubicBezTo>
                    <a:cubicBezTo>
                      <a:pt x="113" y="761"/>
                      <a:pt x="101" y="733"/>
                      <a:pt x="101" y="702"/>
                    </a:cubicBezTo>
                    <a:cubicBezTo>
                      <a:pt x="101" y="143"/>
                      <a:pt x="101" y="143"/>
                      <a:pt x="101" y="143"/>
                    </a:cubicBezTo>
                    <a:cubicBezTo>
                      <a:pt x="101" y="112"/>
                      <a:pt x="114" y="83"/>
                      <a:pt x="135" y="62"/>
                    </a:cubicBezTo>
                    <a:cubicBezTo>
                      <a:pt x="157" y="41"/>
                      <a:pt x="186" y="28"/>
                      <a:pt x="218" y="28"/>
                    </a:cubicBezTo>
                    <a:cubicBezTo>
                      <a:pt x="644" y="28"/>
                      <a:pt x="644" y="28"/>
                      <a:pt x="644" y="28"/>
                    </a:cubicBezTo>
                    <a:cubicBezTo>
                      <a:pt x="676" y="28"/>
                      <a:pt x="706" y="41"/>
                      <a:pt x="727" y="62"/>
                    </a:cubicBezTo>
                    <a:cubicBezTo>
                      <a:pt x="748" y="83"/>
                      <a:pt x="761" y="112"/>
                      <a:pt x="761" y="143"/>
                    </a:cubicBezTo>
                    <a:cubicBezTo>
                      <a:pt x="761" y="702"/>
                      <a:pt x="761" y="702"/>
                      <a:pt x="761" y="702"/>
                    </a:cubicBezTo>
                    <a:cubicBezTo>
                      <a:pt x="761" y="732"/>
                      <a:pt x="750" y="759"/>
                      <a:pt x="731" y="780"/>
                    </a:cubicBezTo>
                    <a:cubicBezTo>
                      <a:pt x="712" y="800"/>
                      <a:pt x="686" y="814"/>
                      <a:pt x="657" y="817"/>
                    </a:cubicBezTo>
                    <a:cubicBezTo>
                      <a:pt x="633" y="819"/>
                      <a:pt x="633" y="819"/>
                      <a:pt x="633" y="819"/>
                    </a:cubicBezTo>
                    <a:cubicBezTo>
                      <a:pt x="646" y="839"/>
                      <a:pt x="646" y="839"/>
                      <a:pt x="646" y="839"/>
                    </a:cubicBezTo>
                    <a:lnTo>
                      <a:pt x="658" y="8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8"/>
              <p:cNvSpPr>
                <a:spLocks/>
              </p:cNvSpPr>
              <p:nvPr/>
            </p:nvSpPr>
            <p:spPr bwMode="auto">
              <a:xfrm>
                <a:off x="2192006" y="3621354"/>
                <a:ext cx="351667" cy="56594"/>
              </a:xfrm>
              <a:custGeom>
                <a:avLst/>
                <a:gdLst>
                  <a:gd name="T0" fmla="*/ 0 w 1075"/>
                  <a:gd name="T1" fmla="*/ 173 h 173"/>
                  <a:gd name="T2" fmla="*/ 111 w 1075"/>
                  <a:gd name="T3" fmla="*/ 0 h 173"/>
                  <a:gd name="T4" fmla="*/ 961 w 1075"/>
                  <a:gd name="T5" fmla="*/ 0 h 173"/>
                  <a:gd name="T6" fmla="*/ 1075 w 1075"/>
                  <a:gd name="T7" fmla="*/ 173 h 173"/>
                  <a:gd name="T8" fmla="*/ 0 w 1075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5" h="173">
                    <a:moveTo>
                      <a:pt x="0" y="173"/>
                    </a:moveTo>
                    <a:lnTo>
                      <a:pt x="111" y="0"/>
                    </a:lnTo>
                    <a:lnTo>
                      <a:pt x="961" y="0"/>
                    </a:lnTo>
                    <a:lnTo>
                      <a:pt x="1075" y="173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9"/>
              <p:cNvSpPr>
                <a:spLocks/>
              </p:cNvSpPr>
              <p:nvPr/>
            </p:nvSpPr>
            <p:spPr bwMode="auto">
              <a:xfrm>
                <a:off x="2172705" y="3610558"/>
                <a:ext cx="390923" cy="78185"/>
              </a:xfrm>
              <a:custGeom>
                <a:avLst/>
                <a:gdLst>
                  <a:gd name="T0" fmla="*/ 59 w 1195"/>
                  <a:gd name="T1" fmla="*/ 206 h 239"/>
                  <a:gd name="T2" fmla="*/ 87 w 1195"/>
                  <a:gd name="T3" fmla="*/ 222 h 239"/>
                  <a:gd name="T4" fmla="*/ 189 w 1195"/>
                  <a:gd name="T5" fmla="*/ 66 h 239"/>
                  <a:gd name="T6" fmla="*/ 1004 w 1195"/>
                  <a:gd name="T7" fmla="*/ 66 h 239"/>
                  <a:gd name="T8" fmla="*/ 1072 w 1195"/>
                  <a:gd name="T9" fmla="*/ 173 h 239"/>
                  <a:gd name="T10" fmla="*/ 59 w 1195"/>
                  <a:gd name="T11" fmla="*/ 173 h 239"/>
                  <a:gd name="T12" fmla="*/ 59 w 1195"/>
                  <a:gd name="T13" fmla="*/ 206 h 239"/>
                  <a:gd name="T14" fmla="*/ 87 w 1195"/>
                  <a:gd name="T15" fmla="*/ 222 h 239"/>
                  <a:gd name="T16" fmla="*/ 59 w 1195"/>
                  <a:gd name="T17" fmla="*/ 206 h 239"/>
                  <a:gd name="T18" fmla="*/ 59 w 1195"/>
                  <a:gd name="T19" fmla="*/ 239 h 239"/>
                  <a:gd name="T20" fmla="*/ 1195 w 1195"/>
                  <a:gd name="T21" fmla="*/ 239 h 239"/>
                  <a:gd name="T22" fmla="*/ 1039 w 1195"/>
                  <a:gd name="T23" fmla="*/ 0 h 239"/>
                  <a:gd name="T24" fmla="*/ 153 w 1195"/>
                  <a:gd name="T25" fmla="*/ 0 h 239"/>
                  <a:gd name="T26" fmla="*/ 0 w 1195"/>
                  <a:gd name="T27" fmla="*/ 239 h 239"/>
                  <a:gd name="T28" fmla="*/ 59 w 1195"/>
                  <a:gd name="T29" fmla="*/ 239 h 239"/>
                  <a:gd name="T30" fmla="*/ 59 w 1195"/>
                  <a:gd name="T31" fmla="*/ 20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95" h="239">
                    <a:moveTo>
                      <a:pt x="59" y="206"/>
                    </a:moveTo>
                    <a:lnTo>
                      <a:pt x="87" y="222"/>
                    </a:lnTo>
                    <a:lnTo>
                      <a:pt x="189" y="66"/>
                    </a:lnTo>
                    <a:lnTo>
                      <a:pt x="1004" y="66"/>
                    </a:lnTo>
                    <a:lnTo>
                      <a:pt x="1072" y="173"/>
                    </a:lnTo>
                    <a:lnTo>
                      <a:pt x="59" y="173"/>
                    </a:lnTo>
                    <a:lnTo>
                      <a:pt x="59" y="206"/>
                    </a:lnTo>
                    <a:lnTo>
                      <a:pt x="87" y="222"/>
                    </a:lnTo>
                    <a:lnTo>
                      <a:pt x="59" y="206"/>
                    </a:lnTo>
                    <a:lnTo>
                      <a:pt x="59" y="239"/>
                    </a:lnTo>
                    <a:lnTo>
                      <a:pt x="1195" y="239"/>
                    </a:lnTo>
                    <a:lnTo>
                      <a:pt x="1039" y="0"/>
                    </a:lnTo>
                    <a:lnTo>
                      <a:pt x="153" y="0"/>
                    </a:lnTo>
                    <a:lnTo>
                      <a:pt x="0" y="239"/>
                    </a:lnTo>
                    <a:lnTo>
                      <a:pt x="59" y="239"/>
                    </a:lnTo>
                    <a:lnTo>
                      <a:pt x="59" y="2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Oval 70"/>
              <p:cNvSpPr>
                <a:spLocks noChangeArrowheads="1"/>
              </p:cNvSpPr>
              <p:nvPr/>
            </p:nvSpPr>
            <p:spPr bwMode="auto">
              <a:xfrm>
                <a:off x="2160274" y="3394651"/>
                <a:ext cx="109589" cy="108935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71"/>
              <p:cNvSpPr>
                <a:spLocks/>
              </p:cNvSpPr>
              <p:nvPr/>
            </p:nvSpPr>
            <p:spPr bwMode="auto">
              <a:xfrm>
                <a:off x="2149479" y="3383856"/>
                <a:ext cx="131180" cy="130526"/>
              </a:xfrm>
              <a:custGeom>
                <a:avLst/>
                <a:gdLst>
                  <a:gd name="T0" fmla="*/ 156 w 170"/>
                  <a:gd name="T1" fmla="*/ 85 h 169"/>
                  <a:gd name="T2" fmla="*/ 142 w 170"/>
                  <a:gd name="T3" fmla="*/ 85 h 169"/>
                  <a:gd name="T4" fmla="*/ 125 w 170"/>
                  <a:gd name="T5" fmla="*/ 125 h 169"/>
                  <a:gd name="T6" fmla="*/ 85 w 170"/>
                  <a:gd name="T7" fmla="*/ 141 h 169"/>
                  <a:gd name="T8" fmla="*/ 45 w 170"/>
                  <a:gd name="T9" fmla="*/ 125 h 169"/>
                  <a:gd name="T10" fmla="*/ 28 w 170"/>
                  <a:gd name="T11" fmla="*/ 85 h 169"/>
                  <a:gd name="T12" fmla="*/ 45 w 170"/>
                  <a:gd name="T13" fmla="*/ 44 h 169"/>
                  <a:gd name="T14" fmla="*/ 85 w 170"/>
                  <a:gd name="T15" fmla="*/ 28 h 169"/>
                  <a:gd name="T16" fmla="*/ 125 w 170"/>
                  <a:gd name="T17" fmla="*/ 44 h 169"/>
                  <a:gd name="T18" fmla="*/ 142 w 170"/>
                  <a:gd name="T19" fmla="*/ 85 h 169"/>
                  <a:gd name="T20" fmla="*/ 156 w 170"/>
                  <a:gd name="T21" fmla="*/ 85 h 169"/>
                  <a:gd name="T22" fmla="*/ 170 w 170"/>
                  <a:gd name="T23" fmla="*/ 85 h 169"/>
                  <a:gd name="T24" fmla="*/ 145 w 170"/>
                  <a:gd name="T25" fmla="*/ 25 h 169"/>
                  <a:gd name="T26" fmla="*/ 85 w 170"/>
                  <a:gd name="T27" fmla="*/ 0 h 169"/>
                  <a:gd name="T28" fmla="*/ 25 w 170"/>
                  <a:gd name="T29" fmla="*/ 25 h 169"/>
                  <a:gd name="T30" fmla="*/ 0 w 170"/>
                  <a:gd name="T31" fmla="*/ 85 h 169"/>
                  <a:gd name="T32" fmla="*/ 25 w 170"/>
                  <a:gd name="T33" fmla="*/ 145 h 169"/>
                  <a:gd name="T34" fmla="*/ 85 w 170"/>
                  <a:gd name="T35" fmla="*/ 169 h 169"/>
                  <a:gd name="T36" fmla="*/ 145 w 170"/>
                  <a:gd name="T37" fmla="*/ 145 h 169"/>
                  <a:gd name="T38" fmla="*/ 170 w 170"/>
                  <a:gd name="T39" fmla="*/ 85 h 169"/>
                  <a:gd name="T40" fmla="*/ 156 w 170"/>
                  <a:gd name="T4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169">
                    <a:moveTo>
                      <a:pt x="156" y="85"/>
                    </a:moveTo>
                    <a:cubicBezTo>
                      <a:pt x="142" y="85"/>
                      <a:pt x="142" y="85"/>
                      <a:pt x="142" y="85"/>
                    </a:cubicBezTo>
                    <a:cubicBezTo>
                      <a:pt x="142" y="100"/>
                      <a:pt x="136" y="114"/>
                      <a:pt x="125" y="125"/>
                    </a:cubicBezTo>
                    <a:cubicBezTo>
                      <a:pt x="115" y="135"/>
                      <a:pt x="101" y="141"/>
                      <a:pt x="85" y="141"/>
                    </a:cubicBezTo>
                    <a:cubicBezTo>
                      <a:pt x="69" y="141"/>
                      <a:pt x="55" y="135"/>
                      <a:pt x="45" y="125"/>
                    </a:cubicBezTo>
                    <a:cubicBezTo>
                      <a:pt x="35" y="114"/>
                      <a:pt x="28" y="100"/>
                      <a:pt x="28" y="85"/>
                    </a:cubicBezTo>
                    <a:cubicBezTo>
                      <a:pt x="28" y="69"/>
                      <a:pt x="35" y="55"/>
                      <a:pt x="45" y="44"/>
                    </a:cubicBezTo>
                    <a:cubicBezTo>
                      <a:pt x="55" y="34"/>
                      <a:pt x="69" y="28"/>
                      <a:pt x="85" y="28"/>
                    </a:cubicBezTo>
                    <a:cubicBezTo>
                      <a:pt x="101" y="28"/>
                      <a:pt x="115" y="34"/>
                      <a:pt x="125" y="44"/>
                    </a:cubicBezTo>
                    <a:cubicBezTo>
                      <a:pt x="136" y="55"/>
                      <a:pt x="142" y="69"/>
                      <a:pt x="142" y="85"/>
                    </a:cubicBezTo>
                    <a:cubicBezTo>
                      <a:pt x="156" y="85"/>
                      <a:pt x="156" y="85"/>
                      <a:pt x="156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61"/>
                      <a:pt x="160" y="40"/>
                      <a:pt x="145" y="25"/>
                    </a:cubicBezTo>
                    <a:cubicBezTo>
                      <a:pt x="130" y="9"/>
                      <a:pt x="109" y="0"/>
                      <a:pt x="85" y="0"/>
                    </a:cubicBezTo>
                    <a:cubicBezTo>
                      <a:pt x="62" y="0"/>
                      <a:pt x="40" y="9"/>
                      <a:pt x="25" y="25"/>
                    </a:cubicBezTo>
                    <a:cubicBezTo>
                      <a:pt x="10" y="40"/>
                      <a:pt x="0" y="61"/>
                      <a:pt x="0" y="85"/>
                    </a:cubicBezTo>
                    <a:cubicBezTo>
                      <a:pt x="0" y="108"/>
                      <a:pt x="10" y="129"/>
                      <a:pt x="25" y="145"/>
                    </a:cubicBezTo>
                    <a:cubicBezTo>
                      <a:pt x="40" y="160"/>
                      <a:pt x="62" y="169"/>
                      <a:pt x="85" y="169"/>
                    </a:cubicBezTo>
                    <a:cubicBezTo>
                      <a:pt x="109" y="169"/>
                      <a:pt x="130" y="160"/>
                      <a:pt x="145" y="145"/>
                    </a:cubicBezTo>
                    <a:cubicBezTo>
                      <a:pt x="160" y="129"/>
                      <a:pt x="170" y="108"/>
                      <a:pt x="170" y="85"/>
                    </a:cubicBezTo>
                    <a:lnTo>
                      <a:pt x="15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Oval 72"/>
              <p:cNvSpPr>
                <a:spLocks noChangeArrowheads="1"/>
              </p:cNvSpPr>
              <p:nvPr/>
            </p:nvSpPr>
            <p:spPr bwMode="auto">
              <a:xfrm>
                <a:off x="2463199" y="3394651"/>
                <a:ext cx="109589" cy="108935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73"/>
              <p:cNvSpPr>
                <a:spLocks/>
              </p:cNvSpPr>
              <p:nvPr/>
            </p:nvSpPr>
            <p:spPr bwMode="auto">
              <a:xfrm>
                <a:off x="2452403" y="3383856"/>
                <a:ext cx="131507" cy="130526"/>
              </a:xfrm>
              <a:custGeom>
                <a:avLst/>
                <a:gdLst>
                  <a:gd name="T0" fmla="*/ 156 w 170"/>
                  <a:gd name="T1" fmla="*/ 85 h 169"/>
                  <a:gd name="T2" fmla="*/ 142 w 170"/>
                  <a:gd name="T3" fmla="*/ 85 h 169"/>
                  <a:gd name="T4" fmla="*/ 125 w 170"/>
                  <a:gd name="T5" fmla="*/ 125 h 169"/>
                  <a:gd name="T6" fmla="*/ 85 w 170"/>
                  <a:gd name="T7" fmla="*/ 141 h 169"/>
                  <a:gd name="T8" fmla="*/ 45 w 170"/>
                  <a:gd name="T9" fmla="*/ 125 h 169"/>
                  <a:gd name="T10" fmla="*/ 28 w 170"/>
                  <a:gd name="T11" fmla="*/ 85 h 169"/>
                  <a:gd name="T12" fmla="*/ 45 w 170"/>
                  <a:gd name="T13" fmla="*/ 44 h 169"/>
                  <a:gd name="T14" fmla="*/ 85 w 170"/>
                  <a:gd name="T15" fmla="*/ 28 h 169"/>
                  <a:gd name="T16" fmla="*/ 125 w 170"/>
                  <a:gd name="T17" fmla="*/ 44 h 169"/>
                  <a:gd name="T18" fmla="*/ 142 w 170"/>
                  <a:gd name="T19" fmla="*/ 85 h 169"/>
                  <a:gd name="T20" fmla="*/ 156 w 170"/>
                  <a:gd name="T21" fmla="*/ 85 h 169"/>
                  <a:gd name="T22" fmla="*/ 170 w 170"/>
                  <a:gd name="T23" fmla="*/ 85 h 169"/>
                  <a:gd name="T24" fmla="*/ 145 w 170"/>
                  <a:gd name="T25" fmla="*/ 25 h 169"/>
                  <a:gd name="T26" fmla="*/ 85 w 170"/>
                  <a:gd name="T27" fmla="*/ 0 h 169"/>
                  <a:gd name="T28" fmla="*/ 25 w 170"/>
                  <a:gd name="T29" fmla="*/ 25 h 169"/>
                  <a:gd name="T30" fmla="*/ 0 w 170"/>
                  <a:gd name="T31" fmla="*/ 85 h 169"/>
                  <a:gd name="T32" fmla="*/ 25 w 170"/>
                  <a:gd name="T33" fmla="*/ 145 h 169"/>
                  <a:gd name="T34" fmla="*/ 85 w 170"/>
                  <a:gd name="T35" fmla="*/ 169 h 169"/>
                  <a:gd name="T36" fmla="*/ 145 w 170"/>
                  <a:gd name="T37" fmla="*/ 145 h 169"/>
                  <a:gd name="T38" fmla="*/ 170 w 170"/>
                  <a:gd name="T39" fmla="*/ 85 h 169"/>
                  <a:gd name="T40" fmla="*/ 156 w 170"/>
                  <a:gd name="T4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169">
                    <a:moveTo>
                      <a:pt x="156" y="85"/>
                    </a:moveTo>
                    <a:cubicBezTo>
                      <a:pt x="142" y="85"/>
                      <a:pt x="142" y="85"/>
                      <a:pt x="142" y="85"/>
                    </a:cubicBezTo>
                    <a:cubicBezTo>
                      <a:pt x="142" y="100"/>
                      <a:pt x="136" y="114"/>
                      <a:pt x="125" y="125"/>
                    </a:cubicBezTo>
                    <a:cubicBezTo>
                      <a:pt x="115" y="135"/>
                      <a:pt x="101" y="141"/>
                      <a:pt x="85" y="141"/>
                    </a:cubicBezTo>
                    <a:cubicBezTo>
                      <a:pt x="69" y="141"/>
                      <a:pt x="55" y="135"/>
                      <a:pt x="45" y="125"/>
                    </a:cubicBezTo>
                    <a:cubicBezTo>
                      <a:pt x="35" y="114"/>
                      <a:pt x="28" y="100"/>
                      <a:pt x="28" y="85"/>
                    </a:cubicBezTo>
                    <a:cubicBezTo>
                      <a:pt x="28" y="69"/>
                      <a:pt x="35" y="55"/>
                      <a:pt x="45" y="44"/>
                    </a:cubicBezTo>
                    <a:cubicBezTo>
                      <a:pt x="55" y="34"/>
                      <a:pt x="69" y="28"/>
                      <a:pt x="85" y="28"/>
                    </a:cubicBezTo>
                    <a:cubicBezTo>
                      <a:pt x="101" y="28"/>
                      <a:pt x="115" y="34"/>
                      <a:pt x="125" y="44"/>
                    </a:cubicBezTo>
                    <a:cubicBezTo>
                      <a:pt x="136" y="55"/>
                      <a:pt x="142" y="69"/>
                      <a:pt x="142" y="85"/>
                    </a:cubicBezTo>
                    <a:cubicBezTo>
                      <a:pt x="156" y="85"/>
                      <a:pt x="156" y="85"/>
                      <a:pt x="156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61"/>
                      <a:pt x="160" y="40"/>
                      <a:pt x="145" y="25"/>
                    </a:cubicBezTo>
                    <a:cubicBezTo>
                      <a:pt x="130" y="9"/>
                      <a:pt x="109" y="0"/>
                      <a:pt x="85" y="0"/>
                    </a:cubicBezTo>
                    <a:cubicBezTo>
                      <a:pt x="62" y="0"/>
                      <a:pt x="40" y="9"/>
                      <a:pt x="25" y="25"/>
                    </a:cubicBezTo>
                    <a:cubicBezTo>
                      <a:pt x="10" y="40"/>
                      <a:pt x="0" y="61"/>
                      <a:pt x="0" y="85"/>
                    </a:cubicBezTo>
                    <a:cubicBezTo>
                      <a:pt x="0" y="108"/>
                      <a:pt x="10" y="129"/>
                      <a:pt x="25" y="145"/>
                    </a:cubicBezTo>
                    <a:cubicBezTo>
                      <a:pt x="40" y="160"/>
                      <a:pt x="62" y="169"/>
                      <a:pt x="85" y="169"/>
                    </a:cubicBezTo>
                    <a:cubicBezTo>
                      <a:pt x="109" y="169"/>
                      <a:pt x="130" y="160"/>
                      <a:pt x="145" y="145"/>
                    </a:cubicBezTo>
                    <a:cubicBezTo>
                      <a:pt x="160" y="129"/>
                      <a:pt x="170" y="108"/>
                      <a:pt x="170" y="85"/>
                    </a:cubicBezTo>
                    <a:lnTo>
                      <a:pt x="15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74"/>
              <p:cNvSpPr>
                <a:spLocks/>
              </p:cNvSpPr>
              <p:nvPr/>
            </p:nvSpPr>
            <p:spPr bwMode="auto">
              <a:xfrm>
                <a:off x="2169434" y="2991952"/>
                <a:ext cx="397466" cy="239134"/>
              </a:xfrm>
              <a:custGeom>
                <a:avLst/>
                <a:gdLst>
                  <a:gd name="T0" fmla="*/ 514 w 514"/>
                  <a:gd name="T1" fmla="*/ 269 h 309"/>
                  <a:gd name="T2" fmla="*/ 433 w 514"/>
                  <a:gd name="T3" fmla="*/ 309 h 309"/>
                  <a:gd name="T4" fmla="*/ 80 w 514"/>
                  <a:gd name="T5" fmla="*/ 309 h 309"/>
                  <a:gd name="T6" fmla="*/ 0 w 514"/>
                  <a:gd name="T7" fmla="*/ 269 h 309"/>
                  <a:gd name="T8" fmla="*/ 0 w 514"/>
                  <a:gd name="T9" fmla="*/ 40 h 309"/>
                  <a:gd name="T10" fmla="*/ 80 w 514"/>
                  <a:gd name="T11" fmla="*/ 0 h 309"/>
                  <a:gd name="T12" fmla="*/ 433 w 514"/>
                  <a:gd name="T13" fmla="*/ 0 h 309"/>
                  <a:gd name="T14" fmla="*/ 514 w 514"/>
                  <a:gd name="T15" fmla="*/ 40 h 309"/>
                  <a:gd name="T16" fmla="*/ 514 w 514"/>
                  <a:gd name="T17" fmla="*/ 26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4" h="309">
                    <a:moveTo>
                      <a:pt x="514" y="269"/>
                    </a:moveTo>
                    <a:cubicBezTo>
                      <a:pt x="514" y="291"/>
                      <a:pt x="478" y="309"/>
                      <a:pt x="433" y="309"/>
                    </a:cubicBezTo>
                    <a:cubicBezTo>
                      <a:pt x="80" y="309"/>
                      <a:pt x="80" y="309"/>
                      <a:pt x="80" y="309"/>
                    </a:cubicBezTo>
                    <a:cubicBezTo>
                      <a:pt x="36" y="309"/>
                      <a:pt x="0" y="291"/>
                      <a:pt x="0" y="26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7"/>
                      <a:pt x="36" y="0"/>
                      <a:pt x="80" y="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478" y="0"/>
                      <a:pt x="514" y="17"/>
                      <a:pt x="514" y="40"/>
                    </a:cubicBezTo>
                    <a:lnTo>
                      <a:pt x="514" y="26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5"/>
              <p:cNvSpPr>
                <a:spLocks/>
              </p:cNvSpPr>
              <p:nvPr/>
            </p:nvSpPr>
            <p:spPr bwMode="auto">
              <a:xfrm>
                <a:off x="2158639" y="2981156"/>
                <a:ext cx="419056" cy="261051"/>
              </a:xfrm>
              <a:custGeom>
                <a:avLst/>
                <a:gdLst>
                  <a:gd name="T0" fmla="*/ 528 w 542"/>
                  <a:gd name="T1" fmla="*/ 283 h 337"/>
                  <a:gd name="T2" fmla="*/ 514 w 542"/>
                  <a:gd name="T3" fmla="*/ 283 h 337"/>
                  <a:gd name="T4" fmla="*/ 513 w 542"/>
                  <a:gd name="T5" fmla="*/ 286 h 337"/>
                  <a:gd name="T6" fmla="*/ 507 w 542"/>
                  <a:gd name="T7" fmla="*/ 293 h 337"/>
                  <a:gd name="T8" fmla="*/ 483 w 542"/>
                  <a:gd name="T9" fmla="*/ 304 h 337"/>
                  <a:gd name="T10" fmla="*/ 447 w 542"/>
                  <a:gd name="T11" fmla="*/ 309 h 337"/>
                  <a:gd name="T12" fmla="*/ 94 w 542"/>
                  <a:gd name="T13" fmla="*/ 309 h 337"/>
                  <a:gd name="T14" fmla="*/ 44 w 542"/>
                  <a:gd name="T15" fmla="*/ 299 h 337"/>
                  <a:gd name="T16" fmla="*/ 31 w 542"/>
                  <a:gd name="T17" fmla="*/ 290 h 337"/>
                  <a:gd name="T18" fmla="*/ 28 w 542"/>
                  <a:gd name="T19" fmla="*/ 286 h 337"/>
                  <a:gd name="T20" fmla="*/ 28 w 542"/>
                  <a:gd name="T21" fmla="*/ 283 h 337"/>
                  <a:gd name="T22" fmla="*/ 28 w 542"/>
                  <a:gd name="T23" fmla="*/ 54 h 337"/>
                  <a:gd name="T24" fmla="*/ 28 w 542"/>
                  <a:gd name="T25" fmla="*/ 51 h 337"/>
                  <a:gd name="T26" fmla="*/ 34 w 542"/>
                  <a:gd name="T27" fmla="*/ 44 h 337"/>
                  <a:gd name="T28" fmla="*/ 58 w 542"/>
                  <a:gd name="T29" fmla="*/ 32 h 337"/>
                  <a:gd name="T30" fmla="*/ 94 w 542"/>
                  <a:gd name="T31" fmla="*/ 28 h 337"/>
                  <a:gd name="T32" fmla="*/ 447 w 542"/>
                  <a:gd name="T33" fmla="*/ 28 h 337"/>
                  <a:gd name="T34" fmla="*/ 498 w 542"/>
                  <a:gd name="T35" fmla="*/ 38 h 337"/>
                  <a:gd name="T36" fmla="*/ 511 w 542"/>
                  <a:gd name="T37" fmla="*/ 47 h 337"/>
                  <a:gd name="T38" fmla="*/ 513 w 542"/>
                  <a:gd name="T39" fmla="*/ 51 h 337"/>
                  <a:gd name="T40" fmla="*/ 514 w 542"/>
                  <a:gd name="T41" fmla="*/ 54 h 337"/>
                  <a:gd name="T42" fmla="*/ 514 w 542"/>
                  <a:gd name="T43" fmla="*/ 283 h 337"/>
                  <a:gd name="T44" fmla="*/ 528 w 542"/>
                  <a:gd name="T45" fmla="*/ 283 h 337"/>
                  <a:gd name="T46" fmla="*/ 542 w 542"/>
                  <a:gd name="T47" fmla="*/ 283 h 337"/>
                  <a:gd name="T48" fmla="*/ 542 w 542"/>
                  <a:gd name="T49" fmla="*/ 54 h 337"/>
                  <a:gd name="T50" fmla="*/ 539 w 542"/>
                  <a:gd name="T51" fmla="*/ 40 h 337"/>
                  <a:gd name="T52" fmla="*/ 525 w 542"/>
                  <a:gd name="T53" fmla="*/ 22 h 337"/>
                  <a:gd name="T54" fmla="*/ 491 w 542"/>
                  <a:gd name="T55" fmla="*/ 5 h 337"/>
                  <a:gd name="T56" fmla="*/ 447 w 542"/>
                  <a:gd name="T57" fmla="*/ 0 h 337"/>
                  <a:gd name="T58" fmla="*/ 94 w 542"/>
                  <a:gd name="T59" fmla="*/ 0 h 337"/>
                  <a:gd name="T60" fmla="*/ 31 w 542"/>
                  <a:gd name="T61" fmla="*/ 13 h 337"/>
                  <a:gd name="T62" fmla="*/ 10 w 542"/>
                  <a:gd name="T63" fmla="*/ 29 h 337"/>
                  <a:gd name="T64" fmla="*/ 3 w 542"/>
                  <a:gd name="T65" fmla="*/ 40 h 337"/>
                  <a:gd name="T66" fmla="*/ 0 w 542"/>
                  <a:gd name="T67" fmla="*/ 54 h 337"/>
                  <a:gd name="T68" fmla="*/ 0 w 542"/>
                  <a:gd name="T69" fmla="*/ 283 h 337"/>
                  <a:gd name="T70" fmla="*/ 3 w 542"/>
                  <a:gd name="T71" fmla="*/ 297 h 337"/>
                  <a:gd name="T72" fmla="*/ 17 w 542"/>
                  <a:gd name="T73" fmla="*/ 315 h 337"/>
                  <a:gd name="T74" fmla="*/ 50 w 542"/>
                  <a:gd name="T75" fmla="*/ 331 h 337"/>
                  <a:gd name="T76" fmla="*/ 94 w 542"/>
                  <a:gd name="T77" fmla="*/ 337 h 337"/>
                  <a:gd name="T78" fmla="*/ 447 w 542"/>
                  <a:gd name="T79" fmla="*/ 337 h 337"/>
                  <a:gd name="T80" fmla="*/ 510 w 542"/>
                  <a:gd name="T81" fmla="*/ 324 h 337"/>
                  <a:gd name="T82" fmla="*/ 532 w 542"/>
                  <a:gd name="T83" fmla="*/ 308 h 337"/>
                  <a:gd name="T84" fmla="*/ 539 w 542"/>
                  <a:gd name="T85" fmla="*/ 297 h 337"/>
                  <a:gd name="T86" fmla="*/ 542 w 542"/>
                  <a:gd name="T87" fmla="*/ 283 h 337"/>
                  <a:gd name="T88" fmla="*/ 528 w 542"/>
                  <a:gd name="T89" fmla="*/ 283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2" h="337">
                    <a:moveTo>
                      <a:pt x="528" y="283"/>
                    </a:moveTo>
                    <a:cubicBezTo>
                      <a:pt x="514" y="283"/>
                      <a:pt x="514" y="283"/>
                      <a:pt x="514" y="283"/>
                    </a:cubicBezTo>
                    <a:cubicBezTo>
                      <a:pt x="514" y="284"/>
                      <a:pt x="513" y="285"/>
                      <a:pt x="513" y="286"/>
                    </a:cubicBezTo>
                    <a:cubicBezTo>
                      <a:pt x="512" y="288"/>
                      <a:pt x="510" y="290"/>
                      <a:pt x="507" y="293"/>
                    </a:cubicBezTo>
                    <a:cubicBezTo>
                      <a:pt x="502" y="297"/>
                      <a:pt x="494" y="301"/>
                      <a:pt x="483" y="304"/>
                    </a:cubicBezTo>
                    <a:cubicBezTo>
                      <a:pt x="473" y="307"/>
                      <a:pt x="461" y="309"/>
                      <a:pt x="447" y="309"/>
                    </a:cubicBezTo>
                    <a:cubicBezTo>
                      <a:pt x="94" y="309"/>
                      <a:pt x="94" y="309"/>
                      <a:pt x="94" y="309"/>
                    </a:cubicBezTo>
                    <a:cubicBezTo>
                      <a:pt x="74" y="309"/>
                      <a:pt x="56" y="305"/>
                      <a:pt x="44" y="299"/>
                    </a:cubicBezTo>
                    <a:cubicBezTo>
                      <a:pt x="38" y="296"/>
                      <a:pt x="33" y="293"/>
                      <a:pt x="31" y="290"/>
                    </a:cubicBezTo>
                    <a:cubicBezTo>
                      <a:pt x="30" y="288"/>
                      <a:pt x="29" y="287"/>
                      <a:pt x="28" y="286"/>
                    </a:cubicBezTo>
                    <a:cubicBezTo>
                      <a:pt x="28" y="285"/>
                      <a:pt x="28" y="284"/>
                      <a:pt x="28" y="28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8" y="53"/>
                      <a:pt x="28" y="52"/>
                      <a:pt x="28" y="51"/>
                    </a:cubicBezTo>
                    <a:cubicBezTo>
                      <a:pt x="29" y="49"/>
                      <a:pt x="31" y="46"/>
                      <a:pt x="34" y="44"/>
                    </a:cubicBezTo>
                    <a:cubicBezTo>
                      <a:pt x="39" y="39"/>
                      <a:pt x="48" y="35"/>
                      <a:pt x="58" y="32"/>
                    </a:cubicBezTo>
                    <a:cubicBezTo>
                      <a:pt x="68" y="29"/>
                      <a:pt x="81" y="27"/>
                      <a:pt x="94" y="28"/>
                    </a:cubicBezTo>
                    <a:cubicBezTo>
                      <a:pt x="447" y="28"/>
                      <a:pt x="447" y="28"/>
                      <a:pt x="447" y="28"/>
                    </a:cubicBezTo>
                    <a:cubicBezTo>
                      <a:pt x="468" y="27"/>
                      <a:pt x="486" y="32"/>
                      <a:pt x="498" y="38"/>
                    </a:cubicBezTo>
                    <a:cubicBezTo>
                      <a:pt x="504" y="41"/>
                      <a:pt x="508" y="44"/>
                      <a:pt x="511" y="47"/>
                    </a:cubicBezTo>
                    <a:cubicBezTo>
                      <a:pt x="512" y="48"/>
                      <a:pt x="513" y="50"/>
                      <a:pt x="513" y="51"/>
                    </a:cubicBezTo>
                    <a:cubicBezTo>
                      <a:pt x="513" y="52"/>
                      <a:pt x="514" y="53"/>
                      <a:pt x="514" y="54"/>
                    </a:cubicBezTo>
                    <a:cubicBezTo>
                      <a:pt x="514" y="283"/>
                      <a:pt x="514" y="283"/>
                      <a:pt x="514" y="283"/>
                    </a:cubicBezTo>
                    <a:cubicBezTo>
                      <a:pt x="528" y="283"/>
                      <a:pt x="528" y="283"/>
                      <a:pt x="528" y="283"/>
                    </a:cubicBezTo>
                    <a:cubicBezTo>
                      <a:pt x="542" y="283"/>
                      <a:pt x="542" y="283"/>
                      <a:pt x="542" y="283"/>
                    </a:cubicBezTo>
                    <a:cubicBezTo>
                      <a:pt x="542" y="54"/>
                      <a:pt x="542" y="54"/>
                      <a:pt x="542" y="54"/>
                    </a:cubicBezTo>
                    <a:cubicBezTo>
                      <a:pt x="542" y="49"/>
                      <a:pt x="541" y="44"/>
                      <a:pt x="539" y="40"/>
                    </a:cubicBezTo>
                    <a:cubicBezTo>
                      <a:pt x="536" y="33"/>
                      <a:pt x="531" y="27"/>
                      <a:pt x="525" y="22"/>
                    </a:cubicBezTo>
                    <a:cubicBezTo>
                      <a:pt x="516" y="15"/>
                      <a:pt x="504" y="9"/>
                      <a:pt x="491" y="5"/>
                    </a:cubicBezTo>
                    <a:cubicBezTo>
                      <a:pt x="478" y="2"/>
                      <a:pt x="463" y="0"/>
                      <a:pt x="447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0" y="0"/>
                      <a:pt x="48" y="4"/>
                      <a:pt x="31" y="13"/>
                    </a:cubicBezTo>
                    <a:cubicBezTo>
                      <a:pt x="23" y="17"/>
                      <a:pt x="15" y="22"/>
                      <a:pt x="10" y="29"/>
                    </a:cubicBezTo>
                    <a:cubicBezTo>
                      <a:pt x="7" y="32"/>
                      <a:pt x="4" y="36"/>
                      <a:pt x="3" y="40"/>
                    </a:cubicBezTo>
                    <a:cubicBezTo>
                      <a:pt x="1" y="44"/>
                      <a:pt x="0" y="49"/>
                      <a:pt x="0" y="54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8"/>
                      <a:pt x="1" y="292"/>
                      <a:pt x="3" y="297"/>
                    </a:cubicBezTo>
                    <a:cubicBezTo>
                      <a:pt x="6" y="304"/>
                      <a:pt x="11" y="310"/>
                      <a:pt x="17" y="315"/>
                    </a:cubicBezTo>
                    <a:cubicBezTo>
                      <a:pt x="26" y="322"/>
                      <a:pt x="37" y="328"/>
                      <a:pt x="50" y="331"/>
                    </a:cubicBezTo>
                    <a:cubicBezTo>
                      <a:pt x="63" y="335"/>
                      <a:pt x="78" y="337"/>
                      <a:pt x="94" y="337"/>
                    </a:cubicBezTo>
                    <a:cubicBezTo>
                      <a:pt x="447" y="337"/>
                      <a:pt x="447" y="337"/>
                      <a:pt x="447" y="337"/>
                    </a:cubicBezTo>
                    <a:cubicBezTo>
                      <a:pt x="471" y="337"/>
                      <a:pt x="493" y="332"/>
                      <a:pt x="510" y="324"/>
                    </a:cubicBezTo>
                    <a:cubicBezTo>
                      <a:pt x="519" y="320"/>
                      <a:pt x="526" y="314"/>
                      <a:pt x="532" y="308"/>
                    </a:cubicBezTo>
                    <a:cubicBezTo>
                      <a:pt x="535" y="304"/>
                      <a:pt x="537" y="301"/>
                      <a:pt x="539" y="297"/>
                    </a:cubicBezTo>
                    <a:cubicBezTo>
                      <a:pt x="541" y="292"/>
                      <a:pt x="542" y="288"/>
                      <a:pt x="542" y="283"/>
                    </a:cubicBezTo>
                    <a:lnTo>
                      <a:pt x="528" y="2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28" name="组合 1027"/>
          <p:cNvGrpSpPr/>
          <p:nvPr/>
        </p:nvGrpSpPr>
        <p:grpSpPr>
          <a:xfrm>
            <a:off x="1645407" y="4855761"/>
            <a:ext cx="841826" cy="841826"/>
            <a:chOff x="1645406" y="4855761"/>
            <a:chExt cx="841826" cy="841826"/>
          </a:xfrm>
        </p:grpSpPr>
        <p:grpSp>
          <p:nvGrpSpPr>
            <p:cNvPr id="49" name="组合 48"/>
            <p:cNvGrpSpPr/>
            <p:nvPr/>
          </p:nvGrpSpPr>
          <p:grpSpPr>
            <a:xfrm>
              <a:off x="1645406" y="4855761"/>
              <a:ext cx="841826" cy="841826"/>
              <a:chOff x="551543" y="4463874"/>
              <a:chExt cx="841826" cy="841826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Freeform 62"/>
            <p:cNvSpPr>
              <a:spLocks/>
            </p:cNvSpPr>
            <p:nvPr/>
          </p:nvSpPr>
          <p:spPr bwMode="auto">
            <a:xfrm>
              <a:off x="1886060" y="5107385"/>
              <a:ext cx="360518" cy="338578"/>
            </a:xfrm>
            <a:custGeom>
              <a:avLst/>
              <a:gdLst>
                <a:gd name="T0" fmla="*/ 616 w 932"/>
                <a:gd name="T1" fmla="*/ 185 h 874"/>
                <a:gd name="T2" fmla="*/ 560 w 932"/>
                <a:gd name="T3" fmla="*/ 100 h 874"/>
                <a:gd name="T4" fmla="*/ 532 w 932"/>
                <a:gd name="T5" fmla="*/ 51 h 874"/>
                <a:gd name="T6" fmla="*/ 395 w 932"/>
                <a:gd name="T7" fmla="*/ 122 h 874"/>
                <a:gd name="T8" fmla="*/ 335 w 932"/>
                <a:gd name="T9" fmla="*/ 52 h 874"/>
                <a:gd name="T10" fmla="*/ 259 w 932"/>
                <a:gd name="T11" fmla="*/ 9 h 874"/>
                <a:gd name="T12" fmla="*/ 95 w 932"/>
                <a:gd name="T13" fmla="*/ 75 h 874"/>
                <a:gd name="T14" fmla="*/ 3 w 932"/>
                <a:gd name="T15" fmla="*/ 89 h 874"/>
                <a:gd name="T16" fmla="*/ 392 w 932"/>
                <a:gd name="T17" fmla="*/ 341 h 874"/>
                <a:gd name="T18" fmla="*/ 138 w 932"/>
                <a:gd name="T19" fmla="*/ 566 h 874"/>
                <a:gd name="T20" fmla="*/ 31 w 932"/>
                <a:gd name="T21" fmla="*/ 562 h 874"/>
                <a:gd name="T22" fmla="*/ 92 w 932"/>
                <a:gd name="T23" fmla="*/ 683 h 874"/>
                <a:gd name="T24" fmla="*/ 209 w 932"/>
                <a:gd name="T25" fmla="*/ 833 h 874"/>
                <a:gd name="T26" fmla="*/ 257 w 932"/>
                <a:gd name="T27" fmla="*/ 802 h 874"/>
                <a:gd name="T28" fmla="*/ 276 w 932"/>
                <a:gd name="T29" fmla="*/ 676 h 874"/>
                <a:gd name="T30" fmla="*/ 734 w 932"/>
                <a:gd name="T31" fmla="*/ 871 h 874"/>
                <a:gd name="T32" fmla="*/ 770 w 932"/>
                <a:gd name="T33" fmla="*/ 788 h 874"/>
                <a:gd name="T34" fmla="*/ 837 w 932"/>
                <a:gd name="T35" fmla="*/ 667 h 874"/>
                <a:gd name="T36" fmla="*/ 824 w 932"/>
                <a:gd name="T37" fmla="*/ 569 h 874"/>
                <a:gd name="T38" fmla="*/ 757 w 932"/>
                <a:gd name="T39" fmla="*/ 589 h 874"/>
                <a:gd name="T40" fmla="*/ 845 w 932"/>
                <a:gd name="T41" fmla="*/ 424 h 874"/>
                <a:gd name="T42" fmla="*/ 804 w 932"/>
                <a:gd name="T43" fmla="*/ 359 h 874"/>
                <a:gd name="T44" fmla="*/ 713 w 932"/>
                <a:gd name="T45" fmla="*/ 357 h 874"/>
                <a:gd name="T46" fmla="*/ 931 w 932"/>
                <a:gd name="T47" fmla="*/ 73 h 874"/>
                <a:gd name="T48" fmla="*/ 873 w 932"/>
                <a:gd name="T49" fmla="*/ 3 h 874"/>
                <a:gd name="T50" fmla="*/ 903 w 932"/>
                <a:gd name="T51" fmla="*/ 69 h 874"/>
                <a:gd name="T52" fmla="*/ 683 w 932"/>
                <a:gd name="T53" fmla="*/ 340 h 874"/>
                <a:gd name="T54" fmla="*/ 802 w 932"/>
                <a:gd name="T55" fmla="*/ 387 h 874"/>
                <a:gd name="T56" fmla="*/ 819 w 932"/>
                <a:gd name="T57" fmla="*/ 416 h 874"/>
                <a:gd name="T58" fmla="*/ 737 w 932"/>
                <a:gd name="T59" fmla="*/ 609 h 874"/>
                <a:gd name="T60" fmla="*/ 827 w 932"/>
                <a:gd name="T61" fmla="*/ 590 h 874"/>
                <a:gd name="T62" fmla="*/ 826 w 932"/>
                <a:gd name="T63" fmla="*/ 596 h 874"/>
                <a:gd name="T64" fmla="*/ 835 w 932"/>
                <a:gd name="T65" fmla="*/ 622 h 874"/>
                <a:gd name="T66" fmla="*/ 820 w 932"/>
                <a:gd name="T67" fmla="*/ 645 h 874"/>
                <a:gd name="T68" fmla="*/ 742 w 932"/>
                <a:gd name="T69" fmla="*/ 791 h 874"/>
                <a:gd name="T70" fmla="*/ 742 w 932"/>
                <a:gd name="T71" fmla="*/ 849 h 874"/>
                <a:gd name="T72" fmla="*/ 747 w 932"/>
                <a:gd name="T73" fmla="*/ 846 h 874"/>
                <a:gd name="T74" fmla="*/ 747 w 932"/>
                <a:gd name="T75" fmla="*/ 846 h 874"/>
                <a:gd name="T76" fmla="*/ 259 w 932"/>
                <a:gd name="T77" fmla="*/ 654 h 874"/>
                <a:gd name="T78" fmla="*/ 237 w 932"/>
                <a:gd name="T79" fmla="*/ 783 h 874"/>
                <a:gd name="T80" fmla="*/ 225 w 932"/>
                <a:gd name="T81" fmla="*/ 796 h 874"/>
                <a:gd name="T82" fmla="*/ 209 w 932"/>
                <a:gd name="T83" fmla="*/ 805 h 874"/>
                <a:gd name="T84" fmla="*/ 209 w 932"/>
                <a:gd name="T85" fmla="*/ 808 h 874"/>
                <a:gd name="T86" fmla="*/ 210 w 932"/>
                <a:gd name="T87" fmla="*/ 805 h 874"/>
                <a:gd name="T88" fmla="*/ 141 w 932"/>
                <a:gd name="T89" fmla="*/ 684 h 874"/>
                <a:gd name="T90" fmla="*/ 32 w 932"/>
                <a:gd name="T91" fmla="*/ 600 h 874"/>
                <a:gd name="T92" fmla="*/ 53 w 932"/>
                <a:gd name="T93" fmla="*/ 580 h 874"/>
                <a:gd name="T94" fmla="*/ 121 w 932"/>
                <a:gd name="T95" fmla="*/ 592 h 874"/>
                <a:gd name="T96" fmla="*/ 422 w 932"/>
                <a:gd name="T97" fmla="*/ 331 h 874"/>
                <a:gd name="T98" fmla="*/ 28 w 932"/>
                <a:gd name="T99" fmla="*/ 112 h 874"/>
                <a:gd name="T100" fmla="*/ 28 w 932"/>
                <a:gd name="T101" fmla="*/ 112 h 874"/>
                <a:gd name="T102" fmla="*/ 24 w 932"/>
                <a:gd name="T103" fmla="*/ 97 h 874"/>
                <a:gd name="T104" fmla="*/ 46 w 932"/>
                <a:gd name="T105" fmla="*/ 95 h 874"/>
                <a:gd name="T106" fmla="*/ 236 w 932"/>
                <a:gd name="T107" fmla="*/ 65 h 874"/>
                <a:gd name="T108" fmla="*/ 310 w 932"/>
                <a:gd name="T109" fmla="*/ 37 h 874"/>
                <a:gd name="T110" fmla="*/ 304 w 932"/>
                <a:gd name="T111" fmla="*/ 50 h 874"/>
                <a:gd name="T112" fmla="*/ 430 w 932"/>
                <a:gd name="T113" fmla="*/ 143 h 874"/>
                <a:gd name="T114" fmla="*/ 490 w 932"/>
                <a:gd name="T115" fmla="*/ 90 h 874"/>
                <a:gd name="T116" fmla="*/ 538 w 932"/>
                <a:gd name="T117" fmla="*/ 84 h 874"/>
                <a:gd name="T118" fmla="*/ 538 w 932"/>
                <a:gd name="T119" fmla="*/ 84 h 874"/>
                <a:gd name="T120" fmla="*/ 538 w 932"/>
                <a:gd name="T121" fmla="*/ 82 h 874"/>
                <a:gd name="T122" fmla="*/ 506 w 932"/>
                <a:gd name="T123" fmla="*/ 179 h 874"/>
                <a:gd name="T124" fmla="*/ 828 w 932"/>
                <a:gd name="T125" fmla="*/ 47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2" h="874">
                  <a:moveTo>
                    <a:pt x="873" y="17"/>
                  </a:moveTo>
                  <a:cubicBezTo>
                    <a:pt x="873" y="3"/>
                    <a:pt x="873" y="3"/>
                    <a:pt x="873" y="3"/>
                  </a:cubicBezTo>
                  <a:cubicBezTo>
                    <a:pt x="872" y="3"/>
                    <a:pt x="871" y="3"/>
                    <a:pt x="870" y="3"/>
                  </a:cubicBezTo>
                  <a:cubicBezTo>
                    <a:pt x="860" y="3"/>
                    <a:pt x="850" y="4"/>
                    <a:pt x="839" y="8"/>
                  </a:cubicBezTo>
                  <a:cubicBezTo>
                    <a:pt x="828" y="12"/>
                    <a:pt x="818" y="18"/>
                    <a:pt x="808" y="27"/>
                  </a:cubicBezTo>
                  <a:cubicBezTo>
                    <a:pt x="818" y="37"/>
                    <a:pt x="818" y="37"/>
                    <a:pt x="818" y="37"/>
                  </a:cubicBezTo>
                  <a:cubicBezTo>
                    <a:pt x="809" y="26"/>
                    <a:pt x="809" y="26"/>
                    <a:pt x="809" y="26"/>
                  </a:cubicBezTo>
                  <a:cubicBezTo>
                    <a:pt x="632" y="176"/>
                    <a:pt x="632" y="176"/>
                    <a:pt x="632" y="176"/>
                  </a:cubicBezTo>
                  <a:cubicBezTo>
                    <a:pt x="628" y="180"/>
                    <a:pt x="622" y="183"/>
                    <a:pt x="616" y="185"/>
                  </a:cubicBezTo>
                  <a:cubicBezTo>
                    <a:pt x="610" y="187"/>
                    <a:pt x="603" y="188"/>
                    <a:pt x="596" y="188"/>
                  </a:cubicBezTo>
                  <a:cubicBezTo>
                    <a:pt x="590" y="188"/>
                    <a:pt x="584" y="187"/>
                    <a:pt x="580" y="185"/>
                  </a:cubicBezTo>
                  <a:cubicBezTo>
                    <a:pt x="580" y="185"/>
                    <a:pt x="580" y="185"/>
                    <a:pt x="580" y="185"/>
                  </a:cubicBezTo>
                  <a:cubicBezTo>
                    <a:pt x="538" y="169"/>
                    <a:pt x="538" y="169"/>
                    <a:pt x="538" y="169"/>
                  </a:cubicBezTo>
                  <a:cubicBezTo>
                    <a:pt x="538" y="169"/>
                    <a:pt x="538" y="169"/>
                    <a:pt x="538" y="169"/>
                  </a:cubicBezTo>
                  <a:cubicBezTo>
                    <a:pt x="533" y="167"/>
                    <a:pt x="530" y="165"/>
                    <a:pt x="529" y="163"/>
                  </a:cubicBezTo>
                  <a:cubicBezTo>
                    <a:pt x="527" y="160"/>
                    <a:pt x="526" y="158"/>
                    <a:pt x="526" y="155"/>
                  </a:cubicBezTo>
                  <a:cubicBezTo>
                    <a:pt x="526" y="152"/>
                    <a:pt x="527" y="148"/>
                    <a:pt x="530" y="144"/>
                  </a:cubicBezTo>
                  <a:cubicBezTo>
                    <a:pt x="560" y="100"/>
                    <a:pt x="560" y="100"/>
                    <a:pt x="560" y="100"/>
                  </a:cubicBezTo>
                  <a:cubicBezTo>
                    <a:pt x="548" y="92"/>
                    <a:pt x="548" y="92"/>
                    <a:pt x="548" y="92"/>
                  </a:cubicBezTo>
                  <a:cubicBezTo>
                    <a:pt x="560" y="100"/>
                    <a:pt x="560" y="100"/>
                    <a:pt x="560" y="100"/>
                  </a:cubicBezTo>
                  <a:cubicBezTo>
                    <a:pt x="562" y="98"/>
                    <a:pt x="563" y="95"/>
                    <a:pt x="564" y="92"/>
                  </a:cubicBezTo>
                  <a:cubicBezTo>
                    <a:pt x="565" y="89"/>
                    <a:pt x="566" y="86"/>
                    <a:pt x="566" y="83"/>
                  </a:cubicBezTo>
                  <a:cubicBezTo>
                    <a:pt x="566" y="79"/>
                    <a:pt x="565" y="74"/>
                    <a:pt x="563" y="71"/>
                  </a:cubicBezTo>
                  <a:cubicBezTo>
                    <a:pt x="561" y="68"/>
                    <a:pt x="559" y="65"/>
                    <a:pt x="557" y="63"/>
                  </a:cubicBezTo>
                  <a:cubicBezTo>
                    <a:pt x="557" y="63"/>
                    <a:pt x="557" y="63"/>
                    <a:pt x="557" y="63"/>
                  </a:cubicBezTo>
                  <a:cubicBezTo>
                    <a:pt x="554" y="60"/>
                    <a:pt x="551" y="58"/>
                    <a:pt x="548" y="57"/>
                  </a:cubicBezTo>
                  <a:cubicBezTo>
                    <a:pt x="543" y="54"/>
                    <a:pt x="538" y="52"/>
                    <a:pt x="532" y="51"/>
                  </a:cubicBezTo>
                  <a:cubicBezTo>
                    <a:pt x="527" y="49"/>
                    <a:pt x="521" y="48"/>
                    <a:pt x="515" y="48"/>
                  </a:cubicBezTo>
                  <a:cubicBezTo>
                    <a:pt x="509" y="48"/>
                    <a:pt x="502" y="49"/>
                    <a:pt x="496" y="52"/>
                  </a:cubicBezTo>
                  <a:cubicBezTo>
                    <a:pt x="496" y="52"/>
                    <a:pt x="496" y="52"/>
                    <a:pt x="496" y="52"/>
                  </a:cubicBezTo>
                  <a:cubicBezTo>
                    <a:pt x="488" y="55"/>
                    <a:pt x="482" y="60"/>
                    <a:pt x="477" y="64"/>
                  </a:cubicBezTo>
                  <a:cubicBezTo>
                    <a:pt x="472" y="67"/>
                    <a:pt x="470" y="70"/>
                    <a:pt x="469" y="71"/>
                  </a:cubicBezTo>
                  <a:cubicBezTo>
                    <a:pt x="469" y="71"/>
                    <a:pt x="469" y="71"/>
                    <a:pt x="469" y="71"/>
                  </a:cubicBezTo>
                  <a:cubicBezTo>
                    <a:pt x="439" y="104"/>
                    <a:pt x="439" y="104"/>
                    <a:pt x="439" y="104"/>
                  </a:cubicBezTo>
                  <a:cubicBezTo>
                    <a:pt x="434" y="109"/>
                    <a:pt x="427" y="114"/>
                    <a:pt x="419" y="117"/>
                  </a:cubicBezTo>
                  <a:cubicBezTo>
                    <a:pt x="411" y="120"/>
                    <a:pt x="402" y="122"/>
                    <a:pt x="395" y="122"/>
                  </a:cubicBezTo>
                  <a:cubicBezTo>
                    <a:pt x="392" y="122"/>
                    <a:pt x="389" y="122"/>
                    <a:pt x="387" y="121"/>
                  </a:cubicBezTo>
                  <a:cubicBezTo>
                    <a:pt x="315" y="108"/>
                    <a:pt x="315" y="108"/>
                    <a:pt x="315" y="108"/>
                  </a:cubicBezTo>
                  <a:cubicBezTo>
                    <a:pt x="310" y="107"/>
                    <a:pt x="306" y="105"/>
                    <a:pt x="305" y="104"/>
                  </a:cubicBezTo>
                  <a:cubicBezTo>
                    <a:pt x="304" y="103"/>
                    <a:pt x="304" y="102"/>
                    <a:pt x="304" y="102"/>
                  </a:cubicBezTo>
                  <a:cubicBezTo>
                    <a:pt x="304" y="102"/>
                    <a:pt x="304" y="101"/>
                    <a:pt x="304" y="101"/>
                  </a:cubicBezTo>
                  <a:cubicBezTo>
                    <a:pt x="304" y="100"/>
                    <a:pt x="304" y="98"/>
                    <a:pt x="306" y="95"/>
                  </a:cubicBezTo>
                  <a:cubicBezTo>
                    <a:pt x="327" y="67"/>
                    <a:pt x="327" y="67"/>
                    <a:pt x="327" y="67"/>
                  </a:cubicBezTo>
                  <a:cubicBezTo>
                    <a:pt x="327" y="67"/>
                    <a:pt x="327" y="67"/>
                    <a:pt x="327" y="67"/>
                  </a:cubicBezTo>
                  <a:cubicBezTo>
                    <a:pt x="331" y="62"/>
                    <a:pt x="333" y="57"/>
                    <a:pt x="335" y="52"/>
                  </a:cubicBezTo>
                  <a:cubicBezTo>
                    <a:pt x="337" y="47"/>
                    <a:pt x="338" y="42"/>
                    <a:pt x="338" y="37"/>
                  </a:cubicBezTo>
                  <a:cubicBezTo>
                    <a:pt x="338" y="36"/>
                    <a:pt x="338" y="35"/>
                    <a:pt x="338" y="33"/>
                  </a:cubicBezTo>
                  <a:cubicBezTo>
                    <a:pt x="338" y="33"/>
                    <a:pt x="338" y="33"/>
                    <a:pt x="338" y="33"/>
                  </a:cubicBezTo>
                  <a:cubicBezTo>
                    <a:pt x="337" y="30"/>
                    <a:pt x="336" y="27"/>
                    <a:pt x="335" y="24"/>
                  </a:cubicBezTo>
                  <a:cubicBezTo>
                    <a:pt x="333" y="20"/>
                    <a:pt x="329" y="16"/>
                    <a:pt x="326" y="13"/>
                  </a:cubicBezTo>
                  <a:cubicBezTo>
                    <a:pt x="320" y="9"/>
                    <a:pt x="314" y="6"/>
                    <a:pt x="308" y="4"/>
                  </a:cubicBezTo>
                  <a:cubicBezTo>
                    <a:pt x="301" y="1"/>
                    <a:pt x="294" y="0"/>
                    <a:pt x="288" y="0"/>
                  </a:cubicBezTo>
                  <a:cubicBezTo>
                    <a:pt x="284" y="0"/>
                    <a:pt x="280" y="1"/>
                    <a:pt x="276" y="2"/>
                  </a:cubicBezTo>
                  <a:cubicBezTo>
                    <a:pt x="270" y="3"/>
                    <a:pt x="265" y="6"/>
                    <a:pt x="259" y="9"/>
                  </a:cubicBezTo>
                  <a:cubicBezTo>
                    <a:pt x="251" y="14"/>
                    <a:pt x="243" y="20"/>
                    <a:pt x="236" y="26"/>
                  </a:cubicBezTo>
                  <a:cubicBezTo>
                    <a:pt x="228" y="33"/>
                    <a:pt x="221" y="40"/>
                    <a:pt x="215" y="46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04" y="59"/>
                    <a:pt x="195" y="66"/>
                    <a:pt x="185" y="70"/>
                  </a:cubicBezTo>
                  <a:cubicBezTo>
                    <a:pt x="176" y="74"/>
                    <a:pt x="165" y="77"/>
                    <a:pt x="157" y="77"/>
                  </a:cubicBezTo>
                  <a:cubicBezTo>
                    <a:pt x="157" y="77"/>
                    <a:pt x="156" y="77"/>
                    <a:pt x="156" y="77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86" y="74"/>
                    <a:pt x="76" y="72"/>
                    <a:pt x="66" y="70"/>
                  </a:cubicBezTo>
                  <a:cubicBezTo>
                    <a:pt x="60" y="69"/>
                    <a:pt x="55" y="68"/>
                    <a:pt x="50" y="68"/>
                  </a:cubicBezTo>
                  <a:cubicBezTo>
                    <a:pt x="46" y="67"/>
                    <a:pt x="41" y="66"/>
                    <a:pt x="36" y="66"/>
                  </a:cubicBezTo>
                  <a:cubicBezTo>
                    <a:pt x="35" y="66"/>
                    <a:pt x="34" y="66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7" y="67"/>
                    <a:pt x="21" y="69"/>
                    <a:pt x="16" y="73"/>
                  </a:cubicBezTo>
                  <a:cubicBezTo>
                    <a:pt x="11" y="76"/>
                    <a:pt x="7" y="82"/>
                    <a:pt x="4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2" y="92"/>
                    <a:pt x="2" y="95"/>
                  </a:cubicBezTo>
                  <a:cubicBezTo>
                    <a:pt x="1" y="98"/>
                    <a:pt x="0" y="102"/>
                    <a:pt x="0" y="108"/>
                  </a:cubicBezTo>
                  <a:cubicBezTo>
                    <a:pt x="0" y="111"/>
                    <a:pt x="0" y="115"/>
                    <a:pt x="2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2" y="123"/>
                    <a:pt x="4" y="126"/>
                    <a:pt x="6" y="128"/>
                  </a:cubicBezTo>
                  <a:cubicBezTo>
                    <a:pt x="9" y="133"/>
                    <a:pt x="13" y="136"/>
                    <a:pt x="17" y="139"/>
                  </a:cubicBezTo>
                  <a:cubicBezTo>
                    <a:pt x="23" y="144"/>
                    <a:pt x="30" y="148"/>
                    <a:pt x="37" y="152"/>
                  </a:cubicBezTo>
                  <a:cubicBezTo>
                    <a:pt x="44" y="156"/>
                    <a:pt x="51" y="159"/>
                    <a:pt x="57" y="163"/>
                  </a:cubicBezTo>
                  <a:cubicBezTo>
                    <a:pt x="139" y="208"/>
                    <a:pt x="317" y="302"/>
                    <a:pt x="392" y="341"/>
                  </a:cubicBezTo>
                  <a:cubicBezTo>
                    <a:pt x="392" y="341"/>
                    <a:pt x="392" y="341"/>
                    <a:pt x="392" y="341"/>
                  </a:cubicBezTo>
                  <a:cubicBezTo>
                    <a:pt x="396" y="343"/>
                    <a:pt x="398" y="345"/>
                    <a:pt x="399" y="347"/>
                  </a:cubicBezTo>
                  <a:cubicBezTo>
                    <a:pt x="400" y="349"/>
                    <a:pt x="400" y="350"/>
                    <a:pt x="401" y="352"/>
                  </a:cubicBezTo>
                  <a:cubicBezTo>
                    <a:pt x="401" y="353"/>
                    <a:pt x="400" y="355"/>
                    <a:pt x="399" y="356"/>
                  </a:cubicBezTo>
                  <a:cubicBezTo>
                    <a:pt x="398" y="358"/>
                    <a:pt x="397" y="360"/>
                    <a:pt x="395" y="362"/>
                  </a:cubicBezTo>
                  <a:cubicBezTo>
                    <a:pt x="395" y="362"/>
                    <a:pt x="395" y="362"/>
                    <a:pt x="395" y="362"/>
                  </a:cubicBezTo>
                  <a:cubicBezTo>
                    <a:pt x="181" y="552"/>
                    <a:pt x="181" y="552"/>
                    <a:pt x="181" y="552"/>
                  </a:cubicBezTo>
                  <a:cubicBezTo>
                    <a:pt x="177" y="556"/>
                    <a:pt x="170" y="560"/>
                    <a:pt x="162" y="562"/>
                  </a:cubicBezTo>
                  <a:cubicBezTo>
                    <a:pt x="154" y="565"/>
                    <a:pt x="146" y="566"/>
                    <a:pt x="138" y="566"/>
                  </a:cubicBezTo>
                  <a:cubicBezTo>
                    <a:pt x="134" y="566"/>
                    <a:pt x="130" y="566"/>
                    <a:pt x="127" y="565"/>
                  </a:cubicBezTo>
                  <a:cubicBezTo>
                    <a:pt x="127" y="565"/>
                    <a:pt x="127" y="565"/>
                    <a:pt x="127" y="565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97" y="558"/>
                    <a:pt x="89" y="556"/>
                    <a:pt x="81" y="555"/>
                  </a:cubicBezTo>
                  <a:cubicBezTo>
                    <a:pt x="73" y="553"/>
                    <a:pt x="65" y="552"/>
                    <a:pt x="57" y="552"/>
                  </a:cubicBezTo>
                  <a:cubicBezTo>
                    <a:pt x="55" y="552"/>
                    <a:pt x="52" y="552"/>
                    <a:pt x="49" y="553"/>
                  </a:cubicBezTo>
                  <a:cubicBezTo>
                    <a:pt x="47" y="553"/>
                    <a:pt x="44" y="554"/>
                    <a:pt x="41" y="555"/>
                  </a:cubicBezTo>
                  <a:cubicBezTo>
                    <a:pt x="41" y="555"/>
                    <a:pt x="41" y="555"/>
                    <a:pt x="41" y="555"/>
                  </a:cubicBezTo>
                  <a:cubicBezTo>
                    <a:pt x="38" y="557"/>
                    <a:pt x="34" y="559"/>
                    <a:pt x="31" y="562"/>
                  </a:cubicBezTo>
                  <a:cubicBezTo>
                    <a:pt x="25" y="566"/>
                    <a:pt x="19" y="572"/>
                    <a:pt x="14" y="578"/>
                  </a:cubicBezTo>
                  <a:cubicBezTo>
                    <a:pt x="8" y="585"/>
                    <a:pt x="3" y="593"/>
                    <a:pt x="1" y="603"/>
                  </a:cubicBezTo>
                  <a:cubicBezTo>
                    <a:pt x="1" y="603"/>
                    <a:pt x="1" y="603"/>
                    <a:pt x="1" y="603"/>
                  </a:cubicBezTo>
                  <a:cubicBezTo>
                    <a:pt x="1" y="605"/>
                    <a:pt x="0" y="608"/>
                    <a:pt x="0" y="610"/>
                  </a:cubicBezTo>
                  <a:cubicBezTo>
                    <a:pt x="0" y="614"/>
                    <a:pt x="1" y="618"/>
                    <a:pt x="2" y="621"/>
                  </a:cubicBezTo>
                  <a:cubicBezTo>
                    <a:pt x="5" y="627"/>
                    <a:pt x="8" y="632"/>
                    <a:pt x="12" y="637"/>
                  </a:cubicBezTo>
                  <a:cubicBezTo>
                    <a:pt x="18" y="644"/>
                    <a:pt x="25" y="650"/>
                    <a:pt x="33" y="656"/>
                  </a:cubicBezTo>
                  <a:cubicBezTo>
                    <a:pt x="40" y="661"/>
                    <a:pt x="48" y="665"/>
                    <a:pt x="55" y="668"/>
                  </a:cubicBezTo>
                  <a:cubicBezTo>
                    <a:pt x="67" y="673"/>
                    <a:pt x="80" y="678"/>
                    <a:pt x="92" y="683"/>
                  </a:cubicBezTo>
                  <a:cubicBezTo>
                    <a:pt x="103" y="689"/>
                    <a:pt x="113" y="696"/>
                    <a:pt x="120" y="703"/>
                  </a:cubicBezTo>
                  <a:cubicBezTo>
                    <a:pt x="120" y="703"/>
                    <a:pt x="120" y="703"/>
                    <a:pt x="120" y="703"/>
                  </a:cubicBezTo>
                  <a:cubicBezTo>
                    <a:pt x="141" y="725"/>
                    <a:pt x="154" y="754"/>
                    <a:pt x="163" y="776"/>
                  </a:cubicBezTo>
                  <a:cubicBezTo>
                    <a:pt x="163" y="776"/>
                    <a:pt x="163" y="776"/>
                    <a:pt x="163" y="776"/>
                  </a:cubicBezTo>
                  <a:cubicBezTo>
                    <a:pt x="164" y="781"/>
                    <a:pt x="167" y="787"/>
                    <a:pt x="169" y="792"/>
                  </a:cubicBezTo>
                  <a:cubicBezTo>
                    <a:pt x="173" y="801"/>
                    <a:pt x="177" y="810"/>
                    <a:pt x="183" y="818"/>
                  </a:cubicBezTo>
                  <a:cubicBezTo>
                    <a:pt x="186" y="821"/>
                    <a:pt x="189" y="825"/>
                    <a:pt x="193" y="828"/>
                  </a:cubicBezTo>
                  <a:cubicBezTo>
                    <a:pt x="195" y="829"/>
                    <a:pt x="198" y="831"/>
                    <a:pt x="200" y="832"/>
                  </a:cubicBezTo>
                  <a:cubicBezTo>
                    <a:pt x="203" y="833"/>
                    <a:pt x="206" y="833"/>
                    <a:pt x="209" y="833"/>
                  </a:cubicBezTo>
                  <a:cubicBezTo>
                    <a:pt x="210" y="833"/>
                    <a:pt x="212" y="833"/>
                    <a:pt x="213" y="833"/>
                  </a:cubicBezTo>
                  <a:cubicBezTo>
                    <a:pt x="213" y="833"/>
                    <a:pt x="213" y="833"/>
                    <a:pt x="213" y="833"/>
                  </a:cubicBezTo>
                  <a:cubicBezTo>
                    <a:pt x="223" y="831"/>
                    <a:pt x="231" y="827"/>
                    <a:pt x="236" y="823"/>
                  </a:cubicBezTo>
                  <a:cubicBezTo>
                    <a:pt x="241" y="819"/>
                    <a:pt x="245" y="815"/>
                    <a:pt x="245" y="815"/>
                  </a:cubicBezTo>
                  <a:cubicBezTo>
                    <a:pt x="245" y="815"/>
                    <a:pt x="245" y="815"/>
                    <a:pt x="245" y="815"/>
                  </a:cubicBezTo>
                  <a:cubicBezTo>
                    <a:pt x="245" y="815"/>
                    <a:pt x="245" y="815"/>
                    <a:pt x="245" y="815"/>
                  </a:cubicBezTo>
                  <a:cubicBezTo>
                    <a:pt x="245" y="815"/>
                    <a:pt x="247" y="813"/>
                    <a:pt x="249" y="811"/>
                  </a:cubicBezTo>
                  <a:cubicBezTo>
                    <a:pt x="251" y="809"/>
                    <a:pt x="254" y="805"/>
                    <a:pt x="257" y="802"/>
                  </a:cubicBezTo>
                  <a:cubicBezTo>
                    <a:pt x="257" y="802"/>
                    <a:pt x="257" y="802"/>
                    <a:pt x="257" y="802"/>
                  </a:cubicBezTo>
                  <a:cubicBezTo>
                    <a:pt x="260" y="799"/>
                    <a:pt x="261" y="796"/>
                    <a:pt x="262" y="793"/>
                  </a:cubicBezTo>
                  <a:cubicBezTo>
                    <a:pt x="264" y="789"/>
                    <a:pt x="265" y="785"/>
                    <a:pt x="266" y="781"/>
                  </a:cubicBezTo>
                  <a:cubicBezTo>
                    <a:pt x="267" y="776"/>
                    <a:pt x="267" y="771"/>
                    <a:pt x="267" y="766"/>
                  </a:cubicBezTo>
                  <a:cubicBezTo>
                    <a:pt x="267" y="757"/>
                    <a:pt x="266" y="747"/>
                    <a:pt x="264" y="738"/>
                  </a:cubicBezTo>
                  <a:cubicBezTo>
                    <a:pt x="260" y="724"/>
                    <a:pt x="260" y="724"/>
                    <a:pt x="260" y="724"/>
                  </a:cubicBezTo>
                  <a:cubicBezTo>
                    <a:pt x="260" y="721"/>
                    <a:pt x="259" y="718"/>
                    <a:pt x="259" y="715"/>
                  </a:cubicBezTo>
                  <a:cubicBezTo>
                    <a:pt x="259" y="708"/>
                    <a:pt x="261" y="700"/>
                    <a:pt x="264" y="693"/>
                  </a:cubicBezTo>
                  <a:cubicBezTo>
                    <a:pt x="267" y="686"/>
                    <a:pt x="272" y="679"/>
                    <a:pt x="276" y="676"/>
                  </a:cubicBezTo>
                  <a:cubicBezTo>
                    <a:pt x="276" y="676"/>
                    <a:pt x="276" y="676"/>
                    <a:pt x="276" y="676"/>
                  </a:cubicBezTo>
                  <a:cubicBezTo>
                    <a:pt x="520" y="474"/>
                    <a:pt x="520" y="474"/>
                    <a:pt x="520" y="474"/>
                  </a:cubicBezTo>
                  <a:cubicBezTo>
                    <a:pt x="524" y="471"/>
                    <a:pt x="528" y="470"/>
                    <a:pt x="531" y="470"/>
                  </a:cubicBezTo>
                  <a:cubicBezTo>
                    <a:pt x="533" y="470"/>
                    <a:pt x="535" y="470"/>
                    <a:pt x="538" y="472"/>
                  </a:cubicBezTo>
                  <a:cubicBezTo>
                    <a:pt x="540" y="473"/>
                    <a:pt x="542" y="476"/>
                    <a:pt x="544" y="480"/>
                  </a:cubicBezTo>
                  <a:cubicBezTo>
                    <a:pt x="544" y="480"/>
                    <a:pt x="544" y="480"/>
                    <a:pt x="544" y="480"/>
                  </a:cubicBezTo>
                  <a:cubicBezTo>
                    <a:pt x="697" y="833"/>
                    <a:pt x="697" y="833"/>
                    <a:pt x="697" y="833"/>
                  </a:cubicBezTo>
                  <a:cubicBezTo>
                    <a:pt x="699" y="838"/>
                    <a:pt x="702" y="843"/>
                    <a:pt x="705" y="847"/>
                  </a:cubicBezTo>
                  <a:cubicBezTo>
                    <a:pt x="710" y="854"/>
                    <a:pt x="716" y="860"/>
                    <a:pt x="723" y="865"/>
                  </a:cubicBezTo>
                  <a:cubicBezTo>
                    <a:pt x="726" y="867"/>
                    <a:pt x="730" y="870"/>
                    <a:pt x="734" y="871"/>
                  </a:cubicBezTo>
                  <a:cubicBezTo>
                    <a:pt x="738" y="873"/>
                    <a:pt x="742" y="874"/>
                    <a:pt x="747" y="874"/>
                  </a:cubicBezTo>
                  <a:cubicBezTo>
                    <a:pt x="749" y="874"/>
                    <a:pt x="751" y="874"/>
                    <a:pt x="754" y="873"/>
                  </a:cubicBezTo>
                  <a:cubicBezTo>
                    <a:pt x="757" y="872"/>
                    <a:pt x="761" y="870"/>
                    <a:pt x="763" y="867"/>
                  </a:cubicBezTo>
                  <a:cubicBezTo>
                    <a:pt x="766" y="864"/>
                    <a:pt x="768" y="861"/>
                    <a:pt x="769" y="857"/>
                  </a:cubicBezTo>
                  <a:cubicBezTo>
                    <a:pt x="769" y="857"/>
                    <a:pt x="769" y="857"/>
                    <a:pt x="769" y="857"/>
                  </a:cubicBezTo>
                  <a:cubicBezTo>
                    <a:pt x="772" y="849"/>
                    <a:pt x="773" y="840"/>
                    <a:pt x="773" y="827"/>
                  </a:cubicBezTo>
                  <a:cubicBezTo>
                    <a:pt x="773" y="816"/>
                    <a:pt x="772" y="803"/>
                    <a:pt x="769" y="787"/>
                  </a:cubicBezTo>
                  <a:cubicBezTo>
                    <a:pt x="756" y="789"/>
                    <a:pt x="756" y="789"/>
                    <a:pt x="756" y="789"/>
                  </a:cubicBezTo>
                  <a:cubicBezTo>
                    <a:pt x="770" y="788"/>
                    <a:pt x="770" y="788"/>
                    <a:pt x="770" y="788"/>
                  </a:cubicBezTo>
                  <a:cubicBezTo>
                    <a:pt x="770" y="788"/>
                    <a:pt x="769" y="784"/>
                    <a:pt x="768" y="777"/>
                  </a:cubicBezTo>
                  <a:cubicBezTo>
                    <a:pt x="768" y="771"/>
                    <a:pt x="767" y="763"/>
                    <a:pt x="766" y="753"/>
                  </a:cubicBezTo>
                  <a:cubicBezTo>
                    <a:pt x="766" y="752"/>
                    <a:pt x="766" y="751"/>
                    <a:pt x="766" y="750"/>
                  </a:cubicBezTo>
                  <a:cubicBezTo>
                    <a:pt x="766" y="744"/>
                    <a:pt x="768" y="735"/>
                    <a:pt x="772" y="727"/>
                  </a:cubicBezTo>
                  <a:cubicBezTo>
                    <a:pt x="776" y="719"/>
                    <a:pt x="782" y="711"/>
                    <a:pt x="787" y="707"/>
                  </a:cubicBezTo>
                  <a:cubicBezTo>
                    <a:pt x="787" y="707"/>
                    <a:pt x="787" y="707"/>
                    <a:pt x="787" y="707"/>
                  </a:cubicBezTo>
                  <a:cubicBezTo>
                    <a:pt x="837" y="667"/>
                    <a:pt x="837" y="667"/>
                    <a:pt x="837" y="667"/>
                  </a:cubicBezTo>
                  <a:cubicBezTo>
                    <a:pt x="828" y="656"/>
                    <a:pt x="828" y="656"/>
                    <a:pt x="828" y="656"/>
                  </a:cubicBezTo>
                  <a:cubicBezTo>
                    <a:pt x="837" y="667"/>
                    <a:pt x="837" y="667"/>
                    <a:pt x="837" y="667"/>
                  </a:cubicBezTo>
                  <a:cubicBezTo>
                    <a:pt x="837" y="666"/>
                    <a:pt x="842" y="663"/>
                    <a:pt x="847" y="657"/>
                  </a:cubicBezTo>
                  <a:cubicBezTo>
                    <a:pt x="852" y="651"/>
                    <a:pt x="858" y="642"/>
                    <a:pt x="862" y="630"/>
                  </a:cubicBezTo>
                  <a:cubicBezTo>
                    <a:pt x="862" y="630"/>
                    <a:pt x="862" y="630"/>
                    <a:pt x="862" y="630"/>
                  </a:cubicBezTo>
                  <a:cubicBezTo>
                    <a:pt x="863" y="626"/>
                    <a:pt x="863" y="621"/>
                    <a:pt x="863" y="617"/>
                  </a:cubicBezTo>
                  <a:cubicBezTo>
                    <a:pt x="863" y="611"/>
                    <a:pt x="862" y="606"/>
                    <a:pt x="861" y="600"/>
                  </a:cubicBezTo>
                  <a:cubicBezTo>
                    <a:pt x="858" y="593"/>
                    <a:pt x="854" y="585"/>
                    <a:pt x="849" y="580"/>
                  </a:cubicBezTo>
                  <a:cubicBezTo>
                    <a:pt x="847" y="577"/>
                    <a:pt x="844" y="574"/>
                    <a:pt x="840" y="572"/>
                  </a:cubicBezTo>
                  <a:cubicBezTo>
                    <a:pt x="837" y="570"/>
                    <a:pt x="832" y="568"/>
                    <a:pt x="827" y="568"/>
                  </a:cubicBezTo>
                  <a:cubicBezTo>
                    <a:pt x="826" y="568"/>
                    <a:pt x="825" y="568"/>
                    <a:pt x="824" y="569"/>
                  </a:cubicBezTo>
                  <a:cubicBezTo>
                    <a:pt x="826" y="582"/>
                    <a:pt x="826" y="582"/>
                    <a:pt x="826" y="582"/>
                  </a:cubicBezTo>
                  <a:cubicBezTo>
                    <a:pt x="824" y="569"/>
                    <a:pt x="824" y="569"/>
                    <a:pt x="824" y="569"/>
                  </a:cubicBezTo>
                  <a:cubicBezTo>
                    <a:pt x="819" y="569"/>
                    <a:pt x="815" y="571"/>
                    <a:pt x="810" y="573"/>
                  </a:cubicBezTo>
                  <a:cubicBezTo>
                    <a:pt x="803" y="575"/>
                    <a:pt x="796" y="579"/>
                    <a:pt x="788" y="582"/>
                  </a:cubicBezTo>
                  <a:cubicBezTo>
                    <a:pt x="781" y="586"/>
                    <a:pt x="774" y="589"/>
                    <a:pt x="768" y="592"/>
                  </a:cubicBezTo>
                  <a:cubicBezTo>
                    <a:pt x="768" y="592"/>
                    <a:pt x="768" y="592"/>
                    <a:pt x="768" y="592"/>
                  </a:cubicBezTo>
                  <a:cubicBezTo>
                    <a:pt x="766" y="593"/>
                    <a:pt x="764" y="593"/>
                    <a:pt x="763" y="593"/>
                  </a:cubicBezTo>
                  <a:cubicBezTo>
                    <a:pt x="762" y="593"/>
                    <a:pt x="761" y="593"/>
                    <a:pt x="760" y="593"/>
                  </a:cubicBezTo>
                  <a:cubicBezTo>
                    <a:pt x="759" y="592"/>
                    <a:pt x="758" y="591"/>
                    <a:pt x="757" y="589"/>
                  </a:cubicBezTo>
                  <a:cubicBezTo>
                    <a:pt x="755" y="587"/>
                    <a:pt x="754" y="584"/>
                    <a:pt x="754" y="580"/>
                  </a:cubicBezTo>
                  <a:cubicBezTo>
                    <a:pt x="751" y="541"/>
                    <a:pt x="751" y="541"/>
                    <a:pt x="751" y="541"/>
                  </a:cubicBezTo>
                  <a:cubicBezTo>
                    <a:pt x="751" y="540"/>
                    <a:pt x="751" y="539"/>
                    <a:pt x="751" y="539"/>
                  </a:cubicBezTo>
                  <a:cubicBezTo>
                    <a:pt x="751" y="531"/>
                    <a:pt x="754" y="522"/>
                    <a:pt x="758" y="513"/>
                  </a:cubicBezTo>
                  <a:cubicBezTo>
                    <a:pt x="763" y="505"/>
                    <a:pt x="769" y="498"/>
                    <a:pt x="775" y="494"/>
                  </a:cubicBezTo>
                  <a:cubicBezTo>
                    <a:pt x="788" y="486"/>
                    <a:pt x="788" y="486"/>
                    <a:pt x="788" y="486"/>
                  </a:cubicBezTo>
                  <a:cubicBezTo>
                    <a:pt x="798" y="480"/>
                    <a:pt x="810" y="471"/>
                    <a:pt x="820" y="461"/>
                  </a:cubicBezTo>
                  <a:cubicBezTo>
                    <a:pt x="826" y="455"/>
                    <a:pt x="831" y="450"/>
                    <a:pt x="835" y="444"/>
                  </a:cubicBezTo>
                  <a:cubicBezTo>
                    <a:pt x="839" y="438"/>
                    <a:pt x="843" y="431"/>
                    <a:pt x="845" y="424"/>
                  </a:cubicBezTo>
                  <a:cubicBezTo>
                    <a:pt x="845" y="424"/>
                    <a:pt x="845" y="424"/>
                    <a:pt x="845" y="424"/>
                  </a:cubicBezTo>
                  <a:cubicBezTo>
                    <a:pt x="846" y="424"/>
                    <a:pt x="846" y="424"/>
                    <a:pt x="846" y="424"/>
                  </a:cubicBezTo>
                  <a:cubicBezTo>
                    <a:pt x="832" y="420"/>
                    <a:pt x="832" y="420"/>
                    <a:pt x="832" y="420"/>
                  </a:cubicBezTo>
                  <a:cubicBezTo>
                    <a:pt x="845" y="424"/>
                    <a:pt x="845" y="424"/>
                    <a:pt x="845" y="424"/>
                  </a:cubicBezTo>
                  <a:cubicBezTo>
                    <a:pt x="847" y="420"/>
                    <a:pt x="847" y="416"/>
                    <a:pt x="847" y="412"/>
                  </a:cubicBezTo>
                  <a:cubicBezTo>
                    <a:pt x="847" y="405"/>
                    <a:pt x="846" y="398"/>
                    <a:pt x="843" y="393"/>
                  </a:cubicBezTo>
                  <a:cubicBezTo>
                    <a:pt x="840" y="384"/>
                    <a:pt x="834" y="376"/>
                    <a:pt x="828" y="370"/>
                  </a:cubicBezTo>
                  <a:cubicBezTo>
                    <a:pt x="825" y="367"/>
                    <a:pt x="821" y="365"/>
                    <a:pt x="817" y="363"/>
                  </a:cubicBezTo>
                  <a:cubicBezTo>
                    <a:pt x="813" y="361"/>
                    <a:pt x="809" y="359"/>
                    <a:pt x="804" y="359"/>
                  </a:cubicBezTo>
                  <a:cubicBezTo>
                    <a:pt x="804" y="359"/>
                    <a:pt x="804" y="359"/>
                    <a:pt x="804" y="359"/>
                  </a:cubicBezTo>
                  <a:cubicBezTo>
                    <a:pt x="803" y="359"/>
                    <a:pt x="802" y="359"/>
                    <a:pt x="801" y="359"/>
                  </a:cubicBezTo>
                  <a:cubicBezTo>
                    <a:pt x="795" y="359"/>
                    <a:pt x="790" y="360"/>
                    <a:pt x="785" y="361"/>
                  </a:cubicBezTo>
                  <a:cubicBezTo>
                    <a:pt x="776" y="362"/>
                    <a:pt x="768" y="365"/>
                    <a:pt x="759" y="367"/>
                  </a:cubicBezTo>
                  <a:cubicBezTo>
                    <a:pt x="751" y="370"/>
                    <a:pt x="743" y="372"/>
                    <a:pt x="736" y="374"/>
                  </a:cubicBezTo>
                  <a:cubicBezTo>
                    <a:pt x="734" y="374"/>
                    <a:pt x="732" y="375"/>
                    <a:pt x="730" y="375"/>
                  </a:cubicBezTo>
                  <a:cubicBezTo>
                    <a:pt x="726" y="375"/>
                    <a:pt x="722" y="373"/>
                    <a:pt x="719" y="370"/>
                  </a:cubicBezTo>
                  <a:cubicBezTo>
                    <a:pt x="716" y="367"/>
                    <a:pt x="713" y="363"/>
                    <a:pt x="713" y="357"/>
                  </a:cubicBezTo>
                  <a:cubicBezTo>
                    <a:pt x="713" y="357"/>
                    <a:pt x="713" y="357"/>
                    <a:pt x="713" y="357"/>
                  </a:cubicBezTo>
                  <a:cubicBezTo>
                    <a:pt x="711" y="338"/>
                    <a:pt x="711" y="338"/>
                    <a:pt x="711" y="338"/>
                  </a:cubicBezTo>
                  <a:cubicBezTo>
                    <a:pt x="711" y="336"/>
                    <a:pt x="711" y="335"/>
                    <a:pt x="711" y="334"/>
                  </a:cubicBezTo>
                  <a:cubicBezTo>
                    <a:pt x="711" y="326"/>
                    <a:pt x="713" y="316"/>
                    <a:pt x="717" y="307"/>
                  </a:cubicBezTo>
                  <a:cubicBezTo>
                    <a:pt x="720" y="298"/>
                    <a:pt x="726" y="289"/>
                    <a:pt x="731" y="285"/>
                  </a:cubicBezTo>
                  <a:cubicBezTo>
                    <a:pt x="885" y="143"/>
                    <a:pt x="885" y="143"/>
                    <a:pt x="885" y="143"/>
                  </a:cubicBezTo>
                  <a:cubicBezTo>
                    <a:pt x="885" y="143"/>
                    <a:pt x="885" y="143"/>
                    <a:pt x="885" y="143"/>
                  </a:cubicBezTo>
                  <a:cubicBezTo>
                    <a:pt x="893" y="135"/>
                    <a:pt x="903" y="125"/>
                    <a:pt x="912" y="113"/>
                  </a:cubicBezTo>
                  <a:cubicBezTo>
                    <a:pt x="917" y="106"/>
                    <a:pt x="921" y="100"/>
                    <a:pt x="924" y="93"/>
                  </a:cubicBezTo>
                  <a:cubicBezTo>
                    <a:pt x="927" y="87"/>
                    <a:pt x="930" y="80"/>
                    <a:pt x="931" y="73"/>
                  </a:cubicBezTo>
                  <a:cubicBezTo>
                    <a:pt x="931" y="73"/>
                    <a:pt x="931" y="73"/>
                    <a:pt x="931" y="73"/>
                  </a:cubicBezTo>
                  <a:cubicBezTo>
                    <a:pt x="931" y="69"/>
                    <a:pt x="931" y="66"/>
                    <a:pt x="932" y="63"/>
                  </a:cubicBezTo>
                  <a:cubicBezTo>
                    <a:pt x="932" y="63"/>
                    <a:pt x="932" y="63"/>
                    <a:pt x="932" y="63"/>
                  </a:cubicBezTo>
                  <a:cubicBezTo>
                    <a:pt x="932" y="62"/>
                    <a:pt x="932" y="62"/>
                    <a:pt x="932" y="61"/>
                  </a:cubicBezTo>
                  <a:cubicBezTo>
                    <a:pt x="932" y="53"/>
                    <a:pt x="929" y="46"/>
                    <a:pt x="926" y="39"/>
                  </a:cubicBezTo>
                  <a:cubicBezTo>
                    <a:pt x="921" y="29"/>
                    <a:pt x="913" y="21"/>
                    <a:pt x="904" y="14"/>
                  </a:cubicBezTo>
                  <a:cubicBezTo>
                    <a:pt x="900" y="11"/>
                    <a:pt x="895" y="9"/>
                    <a:pt x="890" y="7"/>
                  </a:cubicBezTo>
                  <a:cubicBezTo>
                    <a:pt x="884" y="5"/>
                    <a:pt x="879" y="3"/>
                    <a:pt x="873" y="3"/>
                  </a:cubicBezTo>
                  <a:cubicBezTo>
                    <a:pt x="873" y="3"/>
                    <a:pt x="873" y="3"/>
                    <a:pt x="873" y="3"/>
                  </a:cubicBezTo>
                  <a:cubicBezTo>
                    <a:pt x="873" y="17"/>
                    <a:pt x="873" y="17"/>
                    <a:pt x="873" y="17"/>
                  </a:cubicBezTo>
                  <a:cubicBezTo>
                    <a:pt x="872" y="31"/>
                    <a:pt x="872" y="31"/>
                    <a:pt x="872" y="31"/>
                  </a:cubicBezTo>
                  <a:cubicBezTo>
                    <a:pt x="875" y="31"/>
                    <a:pt x="879" y="32"/>
                    <a:pt x="883" y="34"/>
                  </a:cubicBezTo>
                  <a:cubicBezTo>
                    <a:pt x="888" y="37"/>
                    <a:pt x="894" y="41"/>
                    <a:pt x="898" y="47"/>
                  </a:cubicBezTo>
                  <a:cubicBezTo>
                    <a:pt x="900" y="49"/>
                    <a:pt x="901" y="52"/>
                    <a:pt x="902" y="54"/>
                  </a:cubicBezTo>
                  <a:cubicBezTo>
                    <a:pt x="903" y="57"/>
                    <a:pt x="904" y="59"/>
                    <a:pt x="904" y="61"/>
                  </a:cubicBezTo>
                  <a:cubicBezTo>
                    <a:pt x="904" y="62"/>
                    <a:pt x="904" y="62"/>
                    <a:pt x="904" y="62"/>
                  </a:cubicBezTo>
                  <a:cubicBezTo>
                    <a:pt x="904" y="62"/>
                    <a:pt x="904" y="62"/>
                    <a:pt x="904" y="62"/>
                  </a:cubicBezTo>
                  <a:cubicBezTo>
                    <a:pt x="904" y="64"/>
                    <a:pt x="903" y="67"/>
                    <a:pt x="903" y="69"/>
                  </a:cubicBezTo>
                  <a:cubicBezTo>
                    <a:pt x="903" y="69"/>
                    <a:pt x="903" y="69"/>
                    <a:pt x="903" y="69"/>
                  </a:cubicBezTo>
                  <a:cubicBezTo>
                    <a:pt x="903" y="72"/>
                    <a:pt x="901" y="76"/>
                    <a:pt x="899" y="81"/>
                  </a:cubicBezTo>
                  <a:cubicBezTo>
                    <a:pt x="895" y="88"/>
                    <a:pt x="890" y="96"/>
                    <a:pt x="884" y="104"/>
                  </a:cubicBezTo>
                  <a:cubicBezTo>
                    <a:pt x="878" y="111"/>
                    <a:pt x="871" y="118"/>
                    <a:pt x="866" y="123"/>
                  </a:cubicBezTo>
                  <a:cubicBezTo>
                    <a:pt x="866" y="123"/>
                    <a:pt x="866" y="123"/>
                    <a:pt x="866" y="123"/>
                  </a:cubicBezTo>
                  <a:cubicBezTo>
                    <a:pt x="712" y="264"/>
                    <a:pt x="712" y="264"/>
                    <a:pt x="712" y="264"/>
                  </a:cubicBezTo>
                  <a:cubicBezTo>
                    <a:pt x="703" y="273"/>
                    <a:pt x="696" y="284"/>
                    <a:pt x="691" y="296"/>
                  </a:cubicBezTo>
                  <a:cubicBezTo>
                    <a:pt x="686" y="308"/>
                    <a:pt x="683" y="321"/>
                    <a:pt x="683" y="334"/>
                  </a:cubicBezTo>
                  <a:cubicBezTo>
                    <a:pt x="683" y="336"/>
                    <a:pt x="683" y="338"/>
                    <a:pt x="683" y="340"/>
                  </a:cubicBezTo>
                  <a:cubicBezTo>
                    <a:pt x="685" y="360"/>
                    <a:pt x="685" y="360"/>
                    <a:pt x="685" y="360"/>
                  </a:cubicBezTo>
                  <a:cubicBezTo>
                    <a:pt x="685" y="360"/>
                    <a:pt x="685" y="360"/>
                    <a:pt x="685" y="360"/>
                  </a:cubicBezTo>
                  <a:cubicBezTo>
                    <a:pt x="686" y="372"/>
                    <a:pt x="691" y="383"/>
                    <a:pt x="700" y="391"/>
                  </a:cubicBezTo>
                  <a:cubicBezTo>
                    <a:pt x="708" y="398"/>
                    <a:pt x="719" y="403"/>
                    <a:pt x="730" y="403"/>
                  </a:cubicBezTo>
                  <a:cubicBezTo>
                    <a:pt x="735" y="403"/>
                    <a:pt x="739" y="402"/>
                    <a:pt x="743" y="401"/>
                  </a:cubicBezTo>
                  <a:cubicBezTo>
                    <a:pt x="753" y="398"/>
                    <a:pt x="765" y="395"/>
                    <a:pt x="775" y="392"/>
                  </a:cubicBezTo>
                  <a:cubicBezTo>
                    <a:pt x="781" y="390"/>
                    <a:pt x="786" y="389"/>
                    <a:pt x="790" y="388"/>
                  </a:cubicBezTo>
                  <a:cubicBezTo>
                    <a:pt x="794" y="387"/>
                    <a:pt x="798" y="387"/>
                    <a:pt x="801" y="387"/>
                  </a:cubicBezTo>
                  <a:cubicBezTo>
                    <a:pt x="801" y="387"/>
                    <a:pt x="802" y="387"/>
                    <a:pt x="802" y="387"/>
                  </a:cubicBezTo>
                  <a:cubicBezTo>
                    <a:pt x="802" y="387"/>
                    <a:pt x="802" y="387"/>
                    <a:pt x="802" y="387"/>
                  </a:cubicBezTo>
                  <a:cubicBezTo>
                    <a:pt x="802" y="387"/>
                    <a:pt x="804" y="387"/>
                    <a:pt x="806" y="389"/>
                  </a:cubicBezTo>
                  <a:cubicBezTo>
                    <a:pt x="809" y="390"/>
                    <a:pt x="813" y="394"/>
                    <a:pt x="815" y="399"/>
                  </a:cubicBezTo>
                  <a:cubicBezTo>
                    <a:pt x="818" y="403"/>
                    <a:pt x="819" y="408"/>
                    <a:pt x="819" y="412"/>
                  </a:cubicBezTo>
                  <a:cubicBezTo>
                    <a:pt x="819" y="413"/>
                    <a:pt x="819" y="414"/>
                    <a:pt x="819" y="416"/>
                  </a:cubicBezTo>
                  <a:cubicBezTo>
                    <a:pt x="819" y="416"/>
                    <a:pt x="819" y="416"/>
                    <a:pt x="819" y="416"/>
                  </a:cubicBezTo>
                  <a:cubicBezTo>
                    <a:pt x="819" y="416"/>
                    <a:pt x="819" y="416"/>
                    <a:pt x="819" y="416"/>
                  </a:cubicBezTo>
                  <a:cubicBezTo>
                    <a:pt x="832" y="420"/>
                    <a:pt x="832" y="420"/>
                    <a:pt x="832" y="420"/>
                  </a:cubicBezTo>
                  <a:cubicBezTo>
                    <a:pt x="819" y="416"/>
                    <a:pt x="819" y="416"/>
                    <a:pt x="819" y="416"/>
                  </a:cubicBezTo>
                  <a:cubicBezTo>
                    <a:pt x="818" y="419"/>
                    <a:pt x="815" y="423"/>
                    <a:pt x="812" y="427"/>
                  </a:cubicBezTo>
                  <a:cubicBezTo>
                    <a:pt x="808" y="434"/>
                    <a:pt x="801" y="441"/>
                    <a:pt x="794" y="447"/>
                  </a:cubicBezTo>
                  <a:cubicBezTo>
                    <a:pt x="787" y="453"/>
                    <a:pt x="779" y="459"/>
                    <a:pt x="773" y="463"/>
                  </a:cubicBezTo>
                  <a:cubicBezTo>
                    <a:pt x="760" y="471"/>
                    <a:pt x="760" y="471"/>
                    <a:pt x="760" y="471"/>
                  </a:cubicBezTo>
                  <a:cubicBezTo>
                    <a:pt x="749" y="478"/>
                    <a:pt x="740" y="488"/>
                    <a:pt x="734" y="500"/>
                  </a:cubicBezTo>
                  <a:cubicBezTo>
                    <a:pt x="727" y="512"/>
                    <a:pt x="723" y="525"/>
                    <a:pt x="723" y="539"/>
                  </a:cubicBezTo>
                  <a:cubicBezTo>
                    <a:pt x="723" y="540"/>
                    <a:pt x="723" y="541"/>
                    <a:pt x="724" y="543"/>
                  </a:cubicBezTo>
                  <a:cubicBezTo>
                    <a:pt x="726" y="582"/>
                    <a:pt x="726" y="582"/>
                    <a:pt x="726" y="582"/>
                  </a:cubicBezTo>
                  <a:cubicBezTo>
                    <a:pt x="727" y="592"/>
                    <a:pt x="730" y="602"/>
                    <a:pt x="737" y="609"/>
                  </a:cubicBezTo>
                  <a:cubicBezTo>
                    <a:pt x="740" y="613"/>
                    <a:pt x="744" y="616"/>
                    <a:pt x="748" y="618"/>
                  </a:cubicBezTo>
                  <a:cubicBezTo>
                    <a:pt x="753" y="620"/>
                    <a:pt x="758" y="621"/>
                    <a:pt x="763" y="621"/>
                  </a:cubicBezTo>
                  <a:cubicBezTo>
                    <a:pt x="768" y="621"/>
                    <a:pt x="774" y="620"/>
                    <a:pt x="780" y="618"/>
                  </a:cubicBezTo>
                  <a:cubicBezTo>
                    <a:pt x="780" y="618"/>
                    <a:pt x="780" y="618"/>
                    <a:pt x="780" y="618"/>
                  </a:cubicBezTo>
                  <a:cubicBezTo>
                    <a:pt x="789" y="613"/>
                    <a:pt x="798" y="608"/>
                    <a:pt x="807" y="604"/>
                  </a:cubicBezTo>
                  <a:cubicBezTo>
                    <a:pt x="812" y="602"/>
                    <a:pt x="816" y="600"/>
                    <a:pt x="820" y="599"/>
                  </a:cubicBezTo>
                  <a:cubicBezTo>
                    <a:pt x="823" y="597"/>
                    <a:pt x="827" y="596"/>
                    <a:pt x="828" y="596"/>
                  </a:cubicBezTo>
                  <a:cubicBezTo>
                    <a:pt x="828" y="596"/>
                    <a:pt x="828" y="596"/>
                    <a:pt x="828" y="596"/>
                  </a:cubicBezTo>
                  <a:cubicBezTo>
                    <a:pt x="827" y="590"/>
                    <a:pt x="827" y="590"/>
                    <a:pt x="827" y="590"/>
                  </a:cubicBezTo>
                  <a:cubicBezTo>
                    <a:pt x="827" y="596"/>
                    <a:pt x="827" y="596"/>
                    <a:pt x="827" y="596"/>
                  </a:cubicBezTo>
                  <a:cubicBezTo>
                    <a:pt x="828" y="596"/>
                    <a:pt x="828" y="596"/>
                    <a:pt x="828" y="596"/>
                  </a:cubicBezTo>
                  <a:cubicBezTo>
                    <a:pt x="827" y="590"/>
                    <a:pt x="827" y="590"/>
                    <a:pt x="827" y="590"/>
                  </a:cubicBezTo>
                  <a:cubicBezTo>
                    <a:pt x="827" y="596"/>
                    <a:pt x="827" y="596"/>
                    <a:pt x="827" y="596"/>
                  </a:cubicBezTo>
                  <a:cubicBezTo>
                    <a:pt x="827" y="593"/>
                    <a:pt x="827" y="593"/>
                    <a:pt x="827" y="593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7" y="596"/>
                    <a:pt x="827" y="596"/>
                  </a:cubicBezTo>
                  <a:cubicBezTo>
                    <a:pt x="827" y="593"/>
                    <a:pt x="827" y="593"/>
                    <a:pt x="827" y="593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7" y="597"/>
                    <a:pt x="828" y="598"/>
                  </a:cubicBezTo>
                  <a:cubicBezTo>
                    <a:pt x="830" y="600"/>
                    <a:pt x="832" y="603"/>
                    <a:pt x="833" y="606"/>
                  </a:cubicBezTo>
                  <a:cubicBezTo>
                    <a:pt x="835" y="610"/>
                    <a:pt x="835" y="614"/>
                    <a:pt x="835" y="617"/>
                  </a:cubicBezTo>
                  <a:cubicBezTo>
                    <a:pt x="835" y="619"/>
                    <a:pt x="835" y="621"/>
                    <a:pt x="835" y="622"/>
                  </a:cubicBezTo>
                  <a:cubicBezTo>
                    <a:pt x="835" y="622"/>
                    <a:pt x="835" y="622"/>
                    <a:pt x="835" y="622"/>
                  </a:cubicBezTo>
                  <a:cubicBezTo>
                    <a:pt x="833" y="629"/>
                    <a:pt x="829" y="635"/>
                    <a:pt x="825" y="639"/>
                  </a:cubicBezTo>
                  <a:cubicBezTo>
                    <a:pt x="824" y="641"/>
                    <a:pt x="822" y="642"/>
                    <a:pt x="821" y="643"/>
                  </a:cubicBezTo>
                  <a:cubicBezTo>
                    <a:pt x="821" y="644"/>
                    <a:pt x="820" y="644"/>
                    <a:pt x="820" y="644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5" y="652"/>
                    <a:pt x="825" y="652"/>
                    <a:pt x="825" y="652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5" y="652"/>
                    <a:pt x="825" y="652"/>
                    <a:pt x="825" y="652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770" y="685"/>
                    <a:pt x="770" y="685"/>
                    <a:pt x="770" y="685"/>
                  </a:cubicBezTo>
                  <a:cubicBezTo>
                    <a:pt x="770" y="685"/>
                    <a:pt x="770" y="685"/>
                    <a:pt x="770" y="685"/>
                  </a:cubicBezTo>
                  <a:cubicBezTo>
                    <a:pt x="760" y="693"/>
                    <a:pt x="752" y="703"/>
                    <a:pt x="747" y="714"/>
                  </a:cubicBezTo>
                  <a:cubicBezTo>
                    <a:pt x="741" y="726"/>
                    <a:pt x="738" y="738"/>
                    <a:pt x="738" y="750"/>
                  </a:cubicBezTo>
                  <a:cubicBezTo>
                    <a:pt x="738" y="752"/>
                    <a:pt x="738" y="754"/>
                    <a:pt x="738" y="756"/>
                  </a:cubicBezTo>
                  <a:cubicBezTo>
                    <a:pt x="740" y="775"/>
                    <a:pt x="742" y="791"/>
                    <a:pt x="742" y="791"/>
                  </a:cubicBezTo>
                  <a:cubicBezTo>
                    <a:pt x="742" y="791"/>
                    <a:pt x="742" y="791"/>
                    <a:pt x="742" y="791"/>
                  </a:cubicBezTo>
                  <a:cubicBezTo>
                    <a:pt x="742" y="791"/>
                    <a:pt x="742" y="791"/>
                    <a:pt x="742" y="791"/>
                  </a:cubicBezTo>
                  <a:cubicBezTo>
                    <a:pt x="744" y="806"/>
                    <a:pt x="745" y="818"/>
                    <a:pt x="745" y="827"/>
                  </a:cubicBezTo>
                  <a:cubicBezTo>
                    <a:pt x="745" y="838"/>
                    <a:pt x="744" y="845"/>
                    <a:pt x="742" y="849"/>
                  </a:cubicBezTo>
                  <a:cubicBezTo>
                    <a:pt x="742" y="849"/>
                    <a:pt x="742" y="849"/>
                    <a:pt x="742" y="849"/>
                  </a:cubicBezTo>
                  <a:cubicBezTo>
                    <a:pt x="742" y="849"/>
                    <a:pt x="742" y="849"/>
                    <a:pt x="742" y="849"/>
                  </a:cubicBezTo>
                  <a:cubicBezTo>
                    <a:pt x="745" y="850"/>
                    <a:pt x="745" y="850"/>
                    <a:pt x="745" y="850"/>
                  </a:cubicBezTo>
                  <a:cubicBezTo>
                    <a:pt x="743" y="848"/>
                    <a:pt x="743" y="848"/>
                    <a:pt x="743" y="848"/>
                  </a:cubicBezTo>
                  <a:cubicBezTo>
                    <a:pt x="742" y="849"/>
                    <a:pt x="742" y="849"/>
                    <a:pt x="742" y="849"/>
                  </a:cubicBezTo>
                  <a:cubicBezTo>
                    <a:pt x="745" y="850"/>
                    <a:pt x="745" y="850"/>
                    <a:pt x="745" y="850"/>
                  </a:cubicBezTo>
                  <a:cubicBezTo>
                    <a:pt x="743" y="848"/>
                    <a:pt x="743" y="848"/>
                    <a:pt x="743" y="848"/>
                  </a:cubicBezTo>
                  <a:cubicBezTo>
                    <a:pt x="747" y="852"/>
                    <a:pt x="747" y="852"/>
                    <a:pt x="747" y="852"/>
                  </a:cubicBezTo>
                  <a:cubicBezTo>
                    <a:pt x="745" y="847"/>
                    <a:pt x="745" y="847"/>
                    <a:pt x="745" y="847"/>
                  </a:cubicBezTo>
                  <a:cubicBezTo>
                    <a:pt x="744" y="847"/>
                    <a:pt x="743" y="848"/>
                    <a:pt x="743" y="848"/>
                  </a:cubicBezTo>
                  <a:cubicBezTo>
                    <a:pt x="747" y="852"/>
                    <a:pt x="747" y="852"/>
                    <a:pt x="747" y="852"/>
                  </a:cubicBezTo>
                  <a:cubicBezTo>
                    <a:pt x="745" y="847"/>
                    <a:pt x="745" y="847"/>
                    <a:pt x="745" y="847"/>
                  </a:cubicBezTo>
                  <a:cubicBezTo>
                    <a:pt x="747" y="851"/>
                    <a:pt x="747" y="851"/>
                    <a:pt x="747" y="851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6" y="846"/>
                    <a:pt x="746" y="846"/>
                    <a:pt x="745" y="847"/>
                  </a:cubicBezTo>
                  <a:cubicBezTo>
                    <a:pt x="747" y="851"/>
                    <a:pt x="747" y="851"/>
                    <a:pt x="747" y="851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7" y="848"/>
                    <a:pt x="747" y="848"/>
                    <a:pt x="747" y="848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7" y="848"/>
                    <a:pt x="747" y="848"/>
                    <a:pt x="747" y="848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6" y="846"/>
                    <a:pt x="745" y="846"/>
                    <a:pt x="742" y="844"/>
                  </a:cubicBezTo>
                  <a:cubicBezTo>
                    <a:pt x="739" y="842"/>
                    <a:pt x="734" y="838"/>
                    <a:pt x="731" y="834"/>
                  </a:cubicBezTo>
                  <a:cubicBezTo>
                    <a:pt x="727" y="830"/>
                    <a:pt x="724" y="825"/>
                    <a:pt x="723" y="822"/>
                  </a:cubicBezTo>
                  <a:cubicBezTo>
                    <a:pt x="569" y="469"/>
                    <a:pt x="569" y="469"/>
                    <a:pt x="569" y="469"/>
                  </a:cubicBezTo>
                  <a:cubicBezTo>
                    <a:pt x="569" y="469"/>
                    <a:pt x="569" y="469"/>
                    <a:pt x="569" y="469"/>
                  </a:cubicBezTo>
                  <a:cubicBezTo>
                    <a:pt x="566" y="461"/>
                    <a:pt x="560" y="454"/>
                    <a:pt x="554" y="449"/>
                  </a:cubicBezTo>
                  <a:cubicBezTo>
                    <a:pt x="547" y="444"/>
                    <a:pt x="539" y="442"/>
                    <a:pt x="531" y="442"/>
                  </a:cubicBezTo>
                  <a:cubicBezTo>
                    <a:pt x="521" y="442"/>
                    <a:pt x="511" y="446"/>
                    <a:pt x="502" y="453"/>
                  </a:cubicBezTo>
                  <a:cubicBezTo>
                    <a:pt x="259" y="654"/>
                    <a:pt x="259" y="654"/>
                    <a:pt x="259" y="654"/>
                  </a:cubicBezTo>
                  <a:cubicBezTo>
                    <a:pt x="259" y="654"/>
                    <a:pt x="259" y="654"/>
                    <a:pt x="259" y="654"/>
                  </a:cubicBezTo>
                  <a:cubicBezTo>
                    <a:pt x="250" y="661"/>
                    <a:pt x="243" y="671"/>
                    <a:pt x="239" y="682"/>
                  </a:cubicBezTo>
                  <a:cubicBezTo>
                    <a:pt x="234" y="692"/>
                    <a:pt x="231" y="704"/>
                    <a:pt x="231" y="715"/>
                  </a:cubicBezTo>
                  <a:cubicBezTo>
                    <a:pt x="231" y="720"/>
                    <a:pt x="232" y="725"/>
                    <a:pt x="233" y="730"/>
                  </a:cubicBezTo>
                  <a:cubicBezTo>
                    <a:pt x="237" y="744"/>
                    <a:pt x="237" y="744"/>
                    <a:pt x="237" y="744"/>
                  </a:cubicBezTo>
                  <a:cubicBezTo>
                    <a:pt x="238" y="752"/>
                    <a:pt x="239" y="759"/>
                    <a:pt x="239" y="766"/>
                  </a:cubicBezTo>
                  <a:cubicBezTo>
                    <a:pt x="239" y="771"/>
                    <a:pt x="239" y="776"/>
                    <a:pt x="238" y="779"/>
                  </a:cubicBezTo>
                  <a:cubicBezTo>
                    <a:pt x="238" y="780"/>
                    <a:pt x="237" y="781"/>
                    <a:pt x="237" y="782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8" y="784"/>
                    <a:pt x="238" y="784"/>
                    <a:pt x="238" y="784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8" y="784"/>
                    <a:pt x="238" y="784"/>
                    <a:pt x="238" y="784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0" y="790"/>
                    <a:pt x="224" y="796"/>
                    <a:pt x="224" y="796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31" y="802"/>
                    <a:pt x="231" y="802"/>
                    <a:pt x="231" y="802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31" y="802"/>
                    <a:pt x="231" y="802"/>
                    <a:pt x="231" y="802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24" y="796"/>
                    <a:pt x="222" y="798"/>
                    <a:pt x="219" y="801"/>
                  </a:cubicBezTo>
                  <a:cubicBezTo>
                    <a:pt x="216" y="803"/>
                    <a:pt x="212" y="805"/>
                    <a:pt x="209" y="805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8"/>
                    <a:pt x="209" y="808"/>
                    <a:pt x="209" y="808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8"/>
                    <a:pt x="209" y="808"/>
                    <a:pt x="209" y="808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8"/>
                    <a:pt x="209" y="808"/>
                    <a:pt x="209" y="808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8"/>
                    <a:pt x="209" y="808"/>
                    <a:pt x="209" y="808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09" y="807"/>
                    <a:pt x="209" y="807"/>
                    <a:pt x="209" y="807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09" y="807"/>
                    <a:pt x="209" y="807"/>
                    <a:pt x="209" y="807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6"/>
                    <a:pt x="210" y="806"/>
                    <a:pt x="210" y="806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6"/>
                    <a:pt x="210" y="806"/>
                    <a:pt x="210" y="806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5"/>
                    <a:pt x="209" y="805"/>
                    <a:pt x="209" y="805"/>
                  </a:cubicBezTo>
                  <a:cubicBezTo>
                    <a:pt x="208" y="804"/>
                    <a:pt x="206" y="802"/>
                    <a:pt x="204" y="799"/>
                  </a:cubicBezTo>
                  <a:cubicBezTo>
                    <a:pt x="201" y="795"/>
                    <a:pt x="198" y="790"/>
                    <a:pt x="196" y="784"/>
                  </a:cubicBezTo>
                  <a:cubicBezTo>
                    <a:pt x="193" y="778"/>
                    <a:pt x="191" y="772"/>
                    <a:pt x="189" y="766"/>
                  </a:cubicBezTo>
                  <a:cubicBezTo>
                    <a:pt x="189" y="766"/>
                    <a:pt x="189" y="766"/>
                    <a:pt x="189" y="766"/>
                  </a:cubicBezTo>
                  <a:cubicBezTo>
                    <a:pt x="180" y="742"/>
                    <a:pt x="165" y="710"/>
                    <a:pt x="141" y="684"/>
                  </a:cubicBezTo>
                  <a:cubicBezTo>
                    <a:pt x="141" y="684"/>
                    <a:pt x="141" y="684"/>
                    <a:pt x="141" y="684"/>
                  </a:cubicBezTo>
                  <a:cubicBezTo>
                    <a:pt x="130" y="673"/>
                    <a:pt x="117" y="665"/>
                    <a:pt x="104" y="658"/>
                  </a:cubicBezTo>
                  <a:cubicBezTo>
                    <a:pt x="91" y="652"/>
                    <a:pt x="77" y="647"/>
                    <a:pt x="66" y="642"/>
                  </a:cubicBezTo>
                  <a:cubicBezTo>
                    <a:pt x="58" y="639"/>
                    <a:pt x="47" y="633"/>
                    <a:pt x="40" y="626"/>
                  </a:cubicBezTo>
                  <a:cubicBezTo>
                    <a:pt x="36" y="622"/>
                    <a:pt x="33" y="619"/>
                    <a:pt x="31" y="616"/>
                  </a:cubicBezTo>
                  <a:cubicBezTo>
                    <a:pt x="30" y="614"/>
                    <a:pt x="29" y="613"/>
                    <a:pt x="29" y="612"/>
                  </a:cubicBezTo>
                  <a:cubicBezTo>
                    <a:pt x="28" y="611"/>
                    <a:pt x="28" y="610"/>
                    <a:pt x="28" y="610"/>
                  </a:cubicBezTo>
                  <a:cubicBezTo>
                    <a:pt x="28" y="609"/>
                    <a:pt x="28" y="609"/>
                    <a:pt x="28" y="609"/>
                  </a:cubicBezTo>
                  <a:cubicBezTo>
                    <a:pt x="28" y="609"/>
                    <a:pt x="28" y="609"/>
                    <a:pt x="28" y="609"/>
                  </a:cubicBezTo>
                  <a:cubicBezTo>
                    <a:pt x="29" y="607"/>
                    <a:pt x="30" y="604"/>
                    <a:pt x="32" y="600"/>
                  </a:cubicBezTo>
                  <a:cubicBezTo>
                    <a:pt x="35" y="596"/>
                    <a:pt x="40" y="591"/>
                    <a:pt x="44" y="587"/>
                  </a:cubicBezTo>
                  <a:cubicBezTo>
                    <a:pt x="46" y="585"/>
                    <a:pt x="48" y="584"/>
                    <a:pt x="50" y="583"/>
                  </a:cubicBezTo>
                  <a:cubicBezTo>
                    <a:pt x="51" y="581"/>
                    <a:pt x="53" y="581"/>
                    <a:pt x="54" y="580"/>
                  </a:cubicBezTo>
                  <a:cubicBezTo>
                    <a:pt x="54" y="580"/>
                    <a:pt x="54" y="580"/>
                    <a:pt x="54" y="580"/>
                  </a:cubicBezTo>
                  <a:cubicBezTo>
                    <a:pt x="52" y="577"/>
                    <a:pt x="52" y="577"/>
                    <a:pt x="52" y="577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4" y="580"/>
                    <a:pt x="54" y="580"/>
                    <a:pt x="54" y="580"/>
                  </a:cubicBezTo>
                  <a:cubicBezTo>
                    <a:pt x="52" y="577"/>
                    <a:pt x="52" y="577"/>
                    <a:pt x="52" y="577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3" y="579"/>
                    <a:pt x="53" y="579"/>
                    <a:pt x="53" y="579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3" y="579"/>
                    <a:pt x="53" y="579"/>
                    <a:pt x="53" y="579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3" y="580"/>
                    <a:pt x="55" y="580"/>
                    <a:pt x="57" y="580"/>
                  </a:cubicBezTo>
                  <a:cubicBezTo>
                    <a:pt x="62" y="580"/>
                    <a:pt x="69" y="581"/>
                    <a:pt x="76" y="582"/>
                  </a:cubicBezTo>
                  <a:cubicBezTo>
                    <a:pt x="83" y="583"/>
                    <a:pt x="91" y="585"/>
                    <a:pt x="99" y="587"/>
                  </a:cubicBezTo>
                  <a:cubicBezTo>
                    <a:pt x="121" y="592"/>
                    <a:pt x="121" y="592"/>
                    <a:pt x="121" y="592"/>
                  </a:cubicBezTo>
                  <a:cubicBezTo>
                    <a:pt x="121" y="592"/>
                    <a:pt x="121" y="592"/>
                    <a:pt x="121" y="592"/>
                  </a:cubicBezTo>
                  <a:cubicBezTo>
                    <a:pt x="126" y="594"/>
                    <a:pt x="132" y="594"/>
                    <a:pt x="138" y="594"/>
                  </a:cubicBezTo>
                  <a:cubicBezTo>
                    <a:pt x="149" y="594"/>
                    <a:pt x="161" y="592"/>
                    <a:pt x="171" y="589"/>
                  </a:cubicBezTo>
                  <a:cubicBezTo>
                    <a:pt x="182" y="585"/>
                    <a:pt x="192" y="580"/>
                    <a:pt x="200" y="57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18" y="379"/>
                    <a:pt x="422" y="374"/>
                    <a:pt x="424" y="369"/>
                  </a:cubicBezTo>
                  <a:cubicBezTo>
                    <a:pt x="427" y="363"/>
                    <a:pt x="429" y="358"/>
                    <a:pt x="429" y="352"/>
                  </a:cubicBezTo>
                  <a:cubicBezTo>
                    <a:pt x="429" y="345"/>
                    <a:pt x="426" y="337"/>
                    <a:pt x="422" y="331"/>
                  </a:cubicBezTo>
                  <a:cubicBezTo>
                    <a:pt x="418" y="325"/>
                    <a:pt x="412" y="320"/>
                    <a:pt x="405" y="317"/>
                  </a:cubicBezTo>
                  <a:cubicBezTo>
                    <a:pt x="405" y="317"/>
                    <a:pt x="405" y="317"/>
                    <a:pt x="405" y="317"/>
                  </a:cubicBezTo>
                  <a:cubicBezTo>
                    <a:pt x="330" y="277"/>
                    <a:pt x="152" y="183"/>
                    <a:pt x="70" y="138"/>
                  </a:cubicBezTo>
                  <a:cubicBezTo>
                    <a:pt x="60" y="133"/>
                    <a:pt x="49" y="127"/>
                    <a:pt x="41" y="122"/>
                  </a:cubicBezTo>
                  <a:cubicBezTo>
                    <a:pt x="37" y="119"/>
                    <a:pt x="33" y="117"/>
                    <a:pt x="31" y="114"/>
                  </a:cubicBezTo>
                  <a:cubicBezTo>
                    <a:pt x="30" y="113"/>
                    <a:pt x="29" y="113"/>
                    <a:pt x="29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1"/>
                    <a:pt x="28" y="109"/>
                    <a:pt x="28" y="108"/>
                  </a:cubicBezTo>
                  <a:cubicBezTo>
                    <a:pt x="28" y="106"/>
                    <a:pt x="28" y="103"/>
                    <a:pt x="29" y="102"/>
                  </a:cubicBezTo>
                  <a:cubicBezTo>
                    <a:pt x="29" y="101"/>
                    <a:pt x="29" y="100"/>
                    <a:pt x="29" y="100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30" y="97"/>
                    <a:pt x="32" y="96"/>
                    <a:pt x="32" y="95"/>
                  </a:cubicBezTo>
                  <a:cubicBezTo>
                    <a:pt x="33" y="95"/>
                    <a:pt x="34" y="95"/>
                    <a:pt x="35" y="94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5" y="94"/>
                    <a:pt x="36" y="94"/>
                    <a:pt x="36" y="94"/>
                  </a:cubicBezTo>
                  <a:cubicBezTo>
                    <a:pt x="38" y="94"/>
                    <a:pt x="42" y="95"/>
                    <a:pt x="46" y="95"/>
                  </a:cubicBezTo>
                  <a:cubicBezTo>
                    <a:pt x="52" y="96"/>
                    <a:pt x="60" y="98"/>
                    <a:pt x="68" y="99"/>
                  </a:cubicBezTo>
                  <a:cubicBezTo>
                    <a:pt x="77" y="101"/>
                    <a:pt x="85" y="102"/>
                    <a:pt x="94" y="10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6" y="105"/>
                    <a:pt x="156" y="105"/>
                    <a:pt x="157" y="105"/>
                  </a:cubicBezTo>
                  <a:cubicBezTo>
                    <a:pt x="170" y="105"/>
                    <a:pt x="184" y="101"/>
                    <a:pt x="197" y="96"/>
                  </a:cubicBezTo>
                  <a:cubicBezTo>
                    <a:pt x="210" y="90"/>
                    <a:pt x="221" y="82"/>
                    <a:pt x="230" y="72"/>
                  </a:cubicBezTo>
                  <a:cubicBezTo>
                    <a:pt x="230" y="72"/>
                    <a:pt x="230" y="72"/>
                    <a:pt x="230" y="72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43" y="57"/>
                    <a:pt x="252" y="49"/>
                    <a:pt x="261" y="42"/>
                  </a:cubicBezTo>
                  <a:cubicBezTo>
                    <a:pt x="265" y="38"/>
                    <a:pt x="269" y="35"/>
                    <a:pt x="273" y="33"/>
                  </a:cubicBezTo>
                  <a:cubicBezTo>
                    <a:pt x="277" y="31"/>
                    <a:pt x="281" y="29"/>
                    <a:pt x="283" y="29"/>
                  </a:cubicBezTo>
                  <a:cubicBezTo>
                    <a:pt x="284" y="29"/>
                    <a:pt x="286" y="28"/>
                    <a:pt x="288" y="28"/>
                  </a:cubicBezTo>
                  <a:cubicBezTo>
                    <a:pt x="293" y="28"/>
                    <a:pt x="300" y="30"/>
                    <a:pt x="304" y="32"/>
                  </a:cubicBezTo>
                  <a:cubicBezTo>
                    <a:pt x="307" y="34"/>
                    <a:pt x="308" y="35"/>
                    <a:pt x="309" y="36"/>
                  </a:cubicBezTo>
                  <a:cubicBezTo>
                    <a:pt x="310" y="36"/>
                    <a:pt x="310" y="37"/>
                    <a:pt x="310" y="37"/>
                  </a:cubicBezTo>
                  <a:cubicBezTo>
                    <a:pt x="310" y="37"/>
                    <a:pt x="310" y="37"/>
                    <a:pt x="310" y="37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0" y="36"/>
                    <a:pt x="310" y="36"/>
                    <a:pt x="310" y="36"/>
                  </a:cubicBezTo>
                  <a:cubicBezTo>
                    <a:pt x="310" y="37"/>
                    <a:pt x="310" y="37"/>
                    <a:pt x="310" y="37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0" y="36"/>
                    <a:pt x="310" y="36"/>
                    <a:pt x="310" y="36"/>
                  </a:cubicBezTo>
                  <a:cubicBezTo>
                    <a:pt x="310" y="36"/>
                    <a:pt x="310" y="36"/>
                    <a:pt x="310" y="36"/>
                  </a:cubicBezTo>
                  <a:cubicBezTo>
                    <a:pt x="310" y="37"/>
                    <a:pt x="310" y="37"/>
                    <a:pt x="310" y="37"/>
                  </a:cubicBezTo>
                  <a:cubicBezTo>
                    <a:pt x="310" y="39"/>
                    <a:pt x="310" y="40"/>
                    <a:pt x="309" y="42"/>
                  </a:cubicBezTo>
                  <a:cubicBezTo>
                    <a:pt x="308" y="44"/>
                    <a:pt x="307" y="47"/>
                    <a:pt x="304" y="50"/>
                  </a:cubicBezTo>
                  <a:cubicBezTo>
                    <a:pt x="304" y="50"/>
                    <a:pt x="304" y="50"/>
                    <a:pt x="304" y="50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279" y="85"/>
                    <a:pt x="276" y="93"/>
                    <a:pt x="276" y="101"/>
                  </a:cubicBezTo>
                  <a:cubicBezTo>
                    <a:pt x="276" y="105"/>
                    <a:pt x="277" y="109"/>
                    <a:pt x="278" y="113"/>
                  </a:cubicBezTo>
                  <a:cubicBezTo>
                    <a:pt x="281" y="119"/>
                    <a:pt x="286" y="124"/>
                    <a:pt x="291" y="128"/>
                  </a:cubicBezTo>
                  <a:cubicBezTo>
                    <a:pt x="296" y="132"/>
                    <a:pt x="303" y="134"/>
                    <a:pt x="310" y="135"/>
                  </a:cubicBezTo>
                  <a:cubicBezTo>
                    <a:pt x="382" y="149"/>
                    <a:pt x="382" y="149"/>
                    <a:pt x="382" y="149"/>
                  </a:cubicBezTo>
                  <a:cubicBezTo>
                    <a:pt x="386" y="150"/>
                    <a:pt x="390" y="150"/>
                    <a:pt x="395" y="150"/>
                  </a:cubicBezTo>
                  <a:cubicBezTo>
                    <a:pt x="406" y="150"/>
                    <a:pt x="418" y="147"/>
                    <a:pt x="430" y="143"/>
                  </a:cubicBezTo>
                  <a:cubicBezTo>
                    <a:pt x="441" y="138"/>
                    <a:pt x="451" y="132"/>
                    <a:pt x="459" y="123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4" y="84"/>
                    <a:pt x="484" y="84"/>
                    <a:pt x="484" y="84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4" y="84"/>
                    <a:pt x="484" y="84"/>
                    <a:pt x="484" y="84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90" y="89"/>
                    <a:pt x="493" y="87"/>
                    <a:pt x="496" y="84"/>
                  </a:cubicBezTo>
                  <a:cubicBezTo>
                    <a:pt x="499" y="82"/>
                    <a:pt x="503" y="79"/>
                    <a:pt x="507" y="77"/>
                  </a:cubicBezTo>
                  <a:cubicBezTo>
                    <a:pt x="507" y="77"/>
                    <a:pt x="507" y="77"/>
                    <a:pt x="507" y="77"/>
                  </a:cubicBezTo>
                  <a:cubicBezTo>
                    <a:pt x="509" y="77"/>
                    <a:pt x="511" y="76"/>
                    <a:pt x="515" y="76"/>
                  </a:cubicBezTo>
                  <a:cubicBezTo>
                    <a:pt x="519" y="76"/>
                    <a:pt x="524" y="77"/>
                    <a:pt x="529" y="79"/>
                  </a:cubicBezTo>
                  <a:cubicBezTo>
                    <a:pt x="531" y="79"/>
                    <a:pt x="533" y="80"/>
                    <a:pt x="534" y="81"/>
                  </a:cubicBezTo>
                  <a:cubicBezTo>
                    <a:pt x="536" y="82"/>
                    <a:pt x="537" y="83"/>
                    <a:pt x="537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39" y="83"/>
                    <a:pt x="539" y="83"/>
                    <a:pt x="539" y="83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39" y="83"/>
                    <a:pt x="539" y="83"/>
                    <a:pt x="539" y="83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41" y="83"/>
                    <a:pt x="541" y="83"/>
                    <a:pt x="541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41" y="83"/>
                    <a:pt x="541" y="83"/>
                    <a:pt x="541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40" y="83"/>
                    <a:pt x="540" y="83"/>
                    <a:pt x="540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40" y="83"/>
                    <a:pt x="540" y="83"/>
                    <a:pt x="540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9" y="83"/>
                    <a:pt x="539" y="83"/>
                    <a:pt x="539" y="83"/>
                  </a:cubicBezTo>
                  <a:cubicBezTo>
                    <a:pt x="538" y="82"/>
                    <a:pt x="538" y="82"/>
                    <a:pt x="538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9" y="83"/>
                    <a:pt x="539" y="83"/>
                    <a:pt x="539" y="83"/>
                  </a:cubicBezTo>
                  <a:cubicBezTo>
                    <a:pt x="538" y="82"/>
                    <a:pt x="538" y="82"/>
                    <a:pt x="538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8" y="83"/>
                    <a:pt x="537" y="83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07" y="128"/>
                    <a:pt x="507" y="128"/>
                    <a:pt x="507" y="128"/>
                  </a:cubicBezTo>
                  <a:cubicBezTo>
                    <a:pt x="501" y="136"/>
                    <a:pt x="498" y="146"/>
                    <a:pt x="498" y="155"/>
                  </a:cubicBezTo>
                  <a:cubicBezTo>
                    <a:pt x="498" y="163"/>
                    <a:pt x="501" y="172"/>
                    <a:pt x="506" y="179"/>
                  </a:cubicBezTo>
                  <a:cubicBezTo>
                    <a:pt x="511" y="186"/>
                    <a:pt x="519" y="192"/>
                    <a:pt x="528" y="195"/>
                  </a:cubicBezTo>
                  <a:cubicBezTo>
                    <a:pt x="528" y="195"/>
                    <a:pt x="528" y="195"/>
                    <a:pt x="528" y="195"/>
                  </a:cubicBezTo>
                  <a:cubicBezTo>
                    <a:pt x="570" y="211"/>
                    <a:pt x="570" y="211"/>
                    <a:pt x="570" y="211"/>
                  </a:cubicBezTo>
                  <a:cubicBezTo>
                    <a:pt x="570" y="211"/>
                    <a:pt x="570" y="211"/>
                    <a:pt x="570" y="211"/>
                  </a:cubicBezTo>
                  <a:cubicBezTo>
                    <a:pt x="578" y="215"/>
                    <a:pt x="587" y="216"/>
                    <a:pt x="596" y="216"/>
                  </a:cubicBezTo>
                  <a:cubicBezTo>
                    <a:pt x="606" y="216"/>
                    <a:pt x="615" y="214"/>
                    <a:pt x="625" y="211"/>
                  </a:cubicBezTo>
                  <a:cubicBezTo>
                    <a:pt x="634" y="208"/>
                    <a:pt x="642" y="204"/>
                    <a:pt x="650" y="198"/>
                  </a:cubicBezTo>
                  <a:cubicBezTo>
                    <a:pt x="827" y="47"/>
                    <a:pt x="827" y="47"/>
                    <a:pt x="827" y="47"/>
                  </a:cubicBezTo>
                  <a:cubicBezTo>
                    <a:pt x="828" y="47"/>
                    <a:pt x="828" y="47"/>
                    <a:pt x="828" y="47"/>
                  </a:cubicBezTo>
                  <a:cubicBezTo>
                    <a:pt x="834" y="41"/>
                    <a:pt x="841" y="37"/>
                    <a:pt x="848" y="35"/>
                  </a:cubicBezTo>
                  <a:cubicBezTo>
                    <a:pt x="855" y="32"/>
                    <a:pt x="863" y="31"/>
                    <a:pt x="870" y="31"/>
                  </a:cubicBezTo>
                  <a:cubicBezTo>
                    <a:pt x="871" y="31"/>
                    <a:pt x="872" y="31"/>
                    <a:pt x="872" y="31"/>
                  </a:cubicBezTo>
                  <a:cubicBezTo>
                    <a:pt x="872" y="31"/>
                    <a:pt x="872" y="31"/>
                    <a:pt x="872" y="31"/>
                  </a:cubicBezTo>
                  <a:lnTo>
                    <a:pt x="873" y="17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3600911" y="4855761"/>
            <a:ext cx="841826" cy="841826"/>
            <a:chOff x="3600908" y="4855761"/>
            <a:chExt cx="841826" cy="841826"/>
          </a:xfrm>
        </p:grpSpPr>
        <p:grpSp>
          <p:nvGrpSpPr>
            <p:cNvPr id="55" name="组合 54"/>
            <p:cNvGrpSpPr/>
            <p:nvPr/>
          </p:nvGrpSpPr>
          <p:grpSpPr>
            <a:xfrm>
              <a:off x="3600908" y="4855761"/>
              <a:ext cx="841826" cy="841826"/>
              <a:chOff x="551543" y="4463874"/>
              <a:chExt cx="841826" cy="84182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3801740" y="5149821"/>
              <a:ext cx="440162" cy="253706"/>
              <a:chOff x="7273348" y="3145376"/>
              <a:chExt cx="856432" cy="493642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7876253" y="3521578"/>
                <a:ext cx="105664" cy="105991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9"/>
              <p:cNvSpPr>
                <a:spLocks/>
              </p:cNvSpPr>
              <p:nvPr/>
            </p:nvSpPr>
            <p:spPr bwMode="auto">
              <a:xfrm>
                <a:off x="7865457" y="3510783"/>
                <a:ext cx="127582" cy="127581"/>
              </a:xfrm>
              <a:custGeom>
                <a:avLst/>
                <a:gdLst>
                  <a:gd name="T0" fmla="*/ 151 w 165"/>
                  <a:gd name="T1" fmla="*/ 83 h 165"/>
                  <a:gd name="T2" fmla="*/ 137 w 165"/>
                  <a:gd name="T3" fmla="*/ 83 h 165"/>
                  <a:gd name="T4" fmla="*/ 121 w 165"/>
                  <a:gd name="T5" fmla="*/ 121 h 165"/>
                  <a:gd name="T6" fmla="*/ 83 w 165"/>
                  <a:gd name="T7" fmla="*/ 137 h 165"/>
                  <a:gd name="T8" fmla="*/ 44 w 165"/>
                  <a:gd name="T9" fmla="*/ 121 h 165"/>
                  <a:gd name="T10" fmla="*/ 28 w 165"/>
                  <a:gd name="T11" fmla="*/ 83 h 165"/>
                  <a:gd name="T12" fmla="*/ 44 w 165"/>
                  <a:gd name="T13" fmla="*/ 44 h 165"/>
                  <a:gd name="T14" fmla="*/ 83 w 165"/>
                  <a:gd name="T15" fmla="*/ 28 h 165"/>
                  <a:gd name="T16" fmla="*/ 121 w 165"/>
                  <a:gd name="T17" fmla="*/ 44 h 165"/>
                  <a:gd name="T18" fmla="*/ 137 w 165"/>
                  <a:gd name="T19" fmla="*/ 83 h 165"/>
                  <a:gd name="T20" fmla="*/ 151 w 165"/>
                  <a:gd name="T21" fmla="*/ 83 h 165"/>
                  <a:gd name="T22" fmla="*/ 165 w 165"/>
                  <a:gd name="T23" fmla="*/ 83 h 165"/>
                  <a:gd name="T24" fmla="*/ 141 w 165"/>
                  <a:gd name="T25" fmla="*/ 24 h 165"/>
                  <a:gd name="T26" fmla="*/ 83 w 165"/>
                  <a:gd name="T27" fmla="*/ 0 h 165"/>
                  <a:gd name="T28" fmla="*/ 24 w 165"/>
                  <a:gd name="T29" fmla="*/ 24 h 165"/>
                  <a:gd name="T30" fmla="*/ 0 w 165"/>
                  <a:gd name="T31" fmla="*/ 83 h 165"/>
                  <a:gd name="T32" fmla="*/ 24 w 165"/>
                  <a:gd name="T33" fmla="*/ 141 h 165"/>
                  <a:gd name="T34" fmla="*/ 83 w 165"/>
                  <a:gd name="T35" fmla="*/ 165 h 165"/>
                  <a:gd name="T36" fmla="*/ 141 w 165"/>
                  <a:gd name="T37" fmla="*/ 141 h 165"/>
                  <a:gd name="T38" fmla="*/ 165 w 165"/>
                  <a:gd name="T39" fmla="*/ 83 h 165"/>
                  <a:gd name="T40" fmla="*/ 151 w 165"/>
                  <a:gd name="T41" fmla="*/ 8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5" h="165">
                    <a:moveTo>
                      <a:pt x="151" y="83"/>
                    </a:moveTo>
                    <a:cubicBezTo>
                      <a:pt x="137" y="83"/>
                      <a:pt x="137" y="83"/>
                      <a:pt x="137" y="83"/>
                    </a:cubicBezTo>
                    <a:cubicBezTo>
                      <a:pt x="137" y="98"/>
                      <a:pt x="131" y="111"/>
                      <a:pt x="121" y="121"/>
                    </a:cubicBezTo>
                    <a:cubicBezTo>
                      <a:pt x="111" y="131"/>
                      <a:pt x="98" y="137"/>
                      <a:pt x="83" y="137"/>
                    </a:cubicBezTo>
                    <a:cubicBezTo>
                      <a:pt x="67" y="137"/>
                      <a:pt x="54" y="131"/>
                      <a:pt x="44" y="121"/>
                    </a:cubicBezTo>
                    <a:cubicBezTo>
                      <a:pt x="34" y="111"/>
                      <a:pt x="28" y="98"/>
                      <a:pt x="28" y="83"/>
                    </a:cubicBezTo>
                    <a:cubicBezTo>
                      <a:pt x="28" y="68"/>
                      <a:pt x="34" y="54"/>
                      <a:pt x="44" y="44"/>
                    </a:cubicBezTo>
                    <a:cubicBezTo>
                      <a:pt x="54" y="34"/>
                      <a:pt x="67" y="28"/>
                      <a:pt x="83" y="28"/>
                    </a:cubicBezTo>
                    <a:cubicBezTo>
                      <a:pt x="98" y="28"/>
                      <a:pt x="111" y="34"/>
                      <a:pt x="121" y="44"/>
                    </a:cubicBezTo>
                    <a:cubicBezTo>
                      <a:pt x="131" y="54"/>
                      <a:pt x="137" y="68"/>
                      <a:pt x="137" y="83"/>
                    </a:cubicBezTo>
                    <a:cubicBezTo>
                      <a:pt x="151" y="83"/>
                      <a:pt x="151" y="83"/>
                      <a:pt x="151" y="83"/>
                    </a:cubicBezTo>
                    <a:cubicBezTo>
                      <a:pt x="165" y="83"/>
                      <a:pt x="165" y="83"/>
                      <a:pt x="165" y="83"/>
                    </a:cubicBezTo>
                    <a:cubicBezTo>
                      <a:pt x="165" y="60"/>
                      <a:pt x="156" y="39"/>
                      <a:pt x="141" y="24"/>
                    </a:cubicBezTo>
                    <a:cubicBezTo>
                      <a:pt x="126" y="10"/>
                      <a:pt x="105" y="0"/>
                      <a:pt x="83" y="0"/>
                    </a:cubicBezTo>
                    <a:cubicBezTo>
                      <a:pt x="60" y="0"/>
                      <a:pt x="39" y="10"/>
                      <a:pt x="24" y="24"/>
                    </a:cubicBezTo>
                    <a:cubicBezTo>
                      <a:pt x="9" y="39"/>
                      <a:pt x="0" y="60"/>
                      <a:pt x="0" y="83"/>
                    </a:cubicBezTo>
                    <a:cubicBezTo>
                      <a:pt x="0" y="105"/>
                      <a:pt x="9" y="126"/>
                      <a:pt x="24" y="141"/>
                    </a:cubicBezTo>
                    <a:cubicBezTo>
                      <a:pt x="39" y="156"/>
                      <a:pt x="60" y="165"/>
                      <a:pt x="83" y="165"/>
                    </a:cubicBezTo>
                    <a:cubicBezTo>
                      <a:pt x="105" y="165"/>
                      <a:pt x="126" y="156"/>
                      <a:pt x="141" y="141"/>
                    </a:cubicBezTo>
                    <a:cubicBezTo>
                      <a:pt x="156" y="126"/>
                      <a:pt x="165" y="105"/>
                      <a:pt x="165" y="83"/>
                    </a:cubicBezTo>
                    <a:lnTo>
                      <a:pt x="151" y="83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Oval 10"/>
              <p:cNvSpPr>
                <a:spLocks noChangeArrowheads="1"/>
              </p:cNvSpPr>
              <p:nvPr/>
            </p:nvSpPr>
            <p:spPr bwMode="auto">
              <a:xfrm>
                <a:off x="7359057" y="3522233"/>
                <a:ext cx="105991" cy="105991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1"/>
              <p:cNvSpPr>
                <a:spLocks/>
              </p:cNvSpPr>
              <p:nvPr/>
            </p:nvSpPr>
            <p:spPr bwMode="auto">
              <a:xfrm>
                <a:off x="7348262" y="3511437"/>
                <a:ext cx="127582" cy="127581"/>
              </a:xfrm>
              <a:custGeom>
                <a:avLst/>
                <a:gdLst>
                  <a:gd name="T0" fmla="*/ 151 w 165"/>
                  <a:gd name="T1" fmla="*/ 83 h 165"/>
                  <a:gd name="T2" fmla="*/ 137 w 165"/>
                  <a:gd name="T3" fmla="*/ 83 h 165"/>
                  <a:gd name="T4" fmla="*/ 121 w 165"/>
                  <a:gd name="T5" fmla="*/ 121 h 165"/>
                  <a:gd name="T6" fmla="*/ 83 w 165"/>
                  <a:gd name="T7" fmla="*/ 137 h 165"/>
                  <a:gd name="T8" fmla="*/ 44 w 165"/>
                  <a:gd name="T9" fmla="*/ 121 h 165"/>
                  <a:gd name="T10" fmla="*/ 28 w 165"/>
                  <a:gd name="T11" fmla="*/ 83 h 165"/>
                  <a:gd name="T12" fmla="*/ 44 w 165"/>
                  <a:gd name="T13" fmla="*/ 44 h 165"/>
                  <a:gd name="T14" fmla="*/ 83 w 165"/>
                  <a:gd name="T15" fmla="*/ 28 h 165"/>
                  <a:gd name="T16" fmla="*/ 121 w 165"/>
                  <a:gd name="T17" fmla="*/ 44 h 165"/>
                  <a:gd name="T18" fmla="*/ 137 w 165"/>
                  <a:gd name="T19" fmla="*/ 83 h 165"/>
                  <a:gd name="T20" fmla="*/ 151 w 165"/>
                  <a:gd name="T21" fmla="*/ 83 h 165"/>
                  <a:gd name="T22" fmla="*/ 165 w 165"/>
                  <a:gd name="T23" fmla="*/ 83 h 165"/>
                  <a:gd name="T24" fmla="*/ 141 w 165"/>
                  <a:gd name="T25" fmla="*/ 24 h 165"/>
                  <a:gd name="T26" fmla="*/ 83 w 165"/>
                  <a:gd name="T27" fmla="*/ 0 h 165"/>
                  <a:gd name="T28" fmla="*/ 24 w 165"/>
                  <a:gd name="T29" fmla="*/ 24 h 165"/>
                  <a:gd name="T30" fmla="*/ 0 w 165"/>
                  <a:gd name="T31" fmla="*/ 83 h 165"/>
                  <a:gd name="T32" fmla="*/ 24 w 165"/>
                  <a:gd name="T33" fmla="*/ 141 h 165"/>
                  <a:gd name="T34" fmla="*/ 83 w 165"/>
                  <a:gd name="T35" fmla="*/ 165 h 165"/>
                  <a:gd name="T36" fmla="*/ 141 w 165"/>
                  <a:gd name="T37" fmla="*/ 141 h 165"/>
                  <a:gd name="T38" fmla="*/ 165 w 165"/>
                  <a:gd name="T39" fmla="*/ 83 h 165"/>
                  <a:gd name="T40" fmla="*/ 151 w 165"/>
                  <a:gd name="T41" fmla="*/ 8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5" h="165">
                    <a:moveTo>
                      <a:pt x="151" y="83"/>
                    </a:moveTo>
                    <a:cubicBezTo>
                      <a:pt x="137" y="83"/>
                      <a:pt x="137" y="83"/>
                      <a:pt x="137" y="83"/>
                    </a:cubicBezTo>
                    <a:cubicBezTo>
                      <a:pt x="137" y="98"/>
                      <a:pt x="131" y="111"/>
                      <a:pt x="121" y="121"/>
                    </a:cubicBezTo>
                    <a:cubicBezTo>
                      <a:pt x="111" y="131"/>
                      <a:pt x="98" y="137"/>
                      <a:pt x="83" y="137"/>
                    </a:cubicBezTo>
                    <a:cubicBezTo>
                      <a:pt x="68" y="137"/>
                      <a:pt x="54" y="131"/>
                      <a:pt x="44" y="121"/>
                    </a:cubicBezTo>
                    <a:cubicBezTo>
                      <a:pt x="34" y="111"/>
                      <a:pt x="28" y="98"/>
                      <a:pt x="28" y="83"/>
                    </a:cubicBezTo>
                    <a:cubicBezTo>
                      <a:pt x="28" y="68"/>
                      <a:pt x="34" y="54"/>
                      <a:pt x="44" y="44"/>
                    </a:cubicBezTo>
                    <a:cubicBezTo>
                      <a:pt x="54" y="34"/>
                      <a:pt x="68" y="28"/>
                      <a:pt x="83" y="28"/>
                    </a:cubicBezTo>
                    <a:cubicBezTo>
                      <a:pt x="98" y="28"/>
                      <a:pt x="111" y="34"/>
                      <a:pt x="121" y="44"/>
                    </a:cubicBezTo>
                    <a:cubicBezTo>
                      <a:pt x="131" y="54"/>
                      <a:pt x="137" y="68"/>
                      <a:pt x="137" y="83"/>
                    </a:cubicBezTo>
                    <a:cubicBezTo>
                      <a:pt x="151" y="83"/>
                      <a:pt x="151" y="83"/>
                      <a:pt x="151" y="83"/>
                    </a:cubicBezTo>
                    <a:cubicBezTo>
                      <a:pt x="165" y="83"/>
                      <a:pt x="165" y="83"/>
                      <a:pt x="165" y="83"/>
                    </a:cubicBezTo>
                    <a:cubicBezTo>
                      <a:pt x="165" y="60"/>
                      <a:pt x="156" y="39"/>
                      <a:pt x="141" y="24"/>
                    </a:cubicBezTo>
                    <a:cubicBezTo>
                      <a:pt x="126" y="9"/>
                      <a:pt x="106" y="0"/>
                      <a:pt x="83" y="0"/>
                    </a:cubicBezTo>
                    <a:cubicBezTo>
                      <a:pt x="60" y="0"/>
                      <a:pt x="39" y="9"/>
                      <a:pt x="24" y="24"/>
                    </a:cubicBezTo>
                    <a:cubicBezTo>
                      <a:pt x="10" y="39"/>
                      <a:pt x="0" y="60"/>
                      <a:pt x="0" y="83"/>
                    </a:cubicBezTo>
                    <a:cubicBezTo>
                      <a:pt x="0" y="105"/>
                      <a:pt x="10" y="126"/>
                      <a:pt x="24" y="141"/>
                    </a:cubicBezTo>
                    <a:cubicBezTo>
                      <a:pt x="39" y="156"/>
                      <a:pt x="60" y="165"/>
                      <a:pt x="83" y="165"/>
                    </a:cubicBezTo>
                    <a:cubicBezTo>
                      <a:pt x="106" y="165"/>
                      <a:pt x="126" y="156"/>
                      <a:pt x="141" y="141"/>
                    </a:cubicBezTo>
                    <a:cubicBezTo>
                      <a:pt x="156" y="126"/>
                      <a:pt x="165" y="105"/>
                      <a:pt x="165" y="83"/>
                    </a:cubicBezTo>
                    <a:lnTo>
                      <a:pt x="151" y="83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2"/>
              <p:cNvSpPr>
                <a:spLocks/>
              </p:cNvSpPr>
              <p:nvPr/>
            </p:nvSpPr>
            <p:spPr bwMode="auto">
              <a:xfrm>
                <a:off x="7284144" y="3156172"/>
                <a:ext cx="561032" cy="392558"/>
              </a:xfrm>
              <a:custGeom>
                <a:avLst/>
                <a:gdLst>
                  <a:gd name="T0" fmla="*/ 253 w 726"/>
                  <a:gd name="T1" fmla="*/ 507 h 507"/>
                  <a:gd name="T2" fmla="*/ 166 w 726"/>
                  <a:gd name="T3" fmla="*/ 447 h 507"/>
                  <a:gd name="T4" fmla="*/ 78 w 726"/>
                  <a:gd name="T5" fmla="*/ 507 h 507"/>
                  <a:gd name="T6" fmla="*/ 0 w 726"/>
                  <a:gd name="T7" fmla="*/ 507 h 507"/>
                  <a:gd name="T8" fmla="*/ 0 w 726"/>
                  <a:gd name="T9" fmla="*/ 0 h 507"/>
                  <a:gd name="T10" fmla="*/ 726 w 726"/>
                  <a:gd name="T11" fmla="*/ 0 h 507"/>
                  <a:gd name="T12" fmla="*/ 726 w 726"/>
                  <a:gd name="T13" fmla="*/ 507 h 507"/>
                  <a:gd name="T14" fmla="*/ 253 w 726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6" h="507">
                    <a:moveTo>
                      <a:pt x="253" y="507"/>
                    </a:moveTo>
                    <a:cubicBezTo>
                      <a:pt x="240" y="472"/>
                      <a:pt x="206" y="447"/>
                      <a:pt x="166" y="447"/>
                    </a:cubicBezTo>
                    <a:cubicBezTo>
                      <a:pt x="126" y="447"/>
                      <a:pt x="92" y="472"/>
                      <a:pt x="78" y="507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26" y="0"/>
                      <a:pt x="726" y="0"/>
                      <a:pt x="726" y="0"/>
                    </a:cubicBezTo>
                    <a:cubicBezTo>
                      <a:pt x="726" y="507"/>
                      <a:pt x="726" y="507"/>
                      <a:pt x="726" y="507"/>
                    </a:cubicBezTo>
                    <a:lnTo>
                      <a:pt x="253" y="50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3"/>
              <p:cNvSpPr>
                <a:spLocks/>
              </p:cNvSpPr>
              <p:nvPr/>
            </p:nvSpPr>
            <p:spPr bwMode="auto">
              <a:xfrm>
                <a:off x="7273348" y="3145376"/>
                <a:ext cx="582622" cy="414149"/>
              </a:xfrm>
              <a:custGeom>
                <a:avLst/>
                <a:gdLst>
                  <a:gd name="T0" fmla="*/ 267 w 754"/>
                  <a:gd name="T1" fmla="*/ 521 h 535"/>
                  <a:gd name="T2" fmla="*/ 280 w 754"/>
                  <a:gd name="T3" fmla="*/ 516 h 535"/>
                  <a:gd name="T4" fmla="*/ 241 w 754"/>
                  <a:gd name="T5" fmla="*/ 467 h 535"/>
                  <a:gd name="T6" fmla="*/ 180 w 754"/>
                  <a:gd name="T7" fmla="*/ 447 h 535"/>
                  <a:gd name="T8" fmla="*/ 118 w 754"/>
                  <a:gd name="T9" fmla="*/ 467 h 535"/>
                  <a:gd name="T10" fmla="*/ 79 w 754"/>
                  <a:gd name="T11" fmla="*/ 516 h 535"/>
                  <a:gd name="T12" fmla="*/ 92 w 754"/>
                  <a:gd name="T13" fmla="*/ 521 h 535"/>
                  <a:gd name="T14" fmla="*/ 92 w 754"/>
                  <a:gd name="T15" fmla="*/ 507 h 535"/>
                  <a:gd name="T16" fmla="*/ 28 w 754"/>
                  <a:gd name="T17" fmla="*/ 507 h 535"/>
                  <a:gd name="T18" fmla="*/ 28 w 754"/>
                  <a:gd name="T19" fmla="*/ 28 h 535"/>
                  <a:gd name="T20" fmla="*/ 726 w 754"/>
                  <a:gd name="T21" fmla="*/ 28 h 535"/>
                  <a:gd name="T22" fmla="*/ 726 w 754"/>
                  <a:gd name="T23" fmla="*/ 507 h 535"/>
                  <a:gd name="T24" fmla="*/ 267 w 754"/>
                  <a:gd name="T25" fmla="*/ 507 h 535"/>
                  <a:gd name="T26" fmla="*/ 267 w 754"/>
                  <a:gd name="T27" fmla="*/ 521 h 535"/>
                  <a:gd name="T28" fmla="*/ 280 w 754"/>
                  <a:gd name="T29" fmla="*/ 516 h 535"/>
                  <a:gd name="T30" fmla="*/ 267 w 754"/>
                  <a:gd name="T31" fmla="*/ 521 h 535"/>
                  <a:gd name="T32" fmla="*/ 267 w 754"/>
                  <a:gd name="T33" fmla="*/ 535 h 535"/>
                  <a:gd name="T34" fmla="*/ 754 w 754"/>
                  <a:gd name="T35" fmla="*/ 535 h 535"/>
                  <a:gd name="T36" fmla="*/ 754 w 754"/>
                  <a:gd name="T37" fmla="*/ 0 h 535"/>
                  <a:gd name="T38" fmla="*/ 0 w 754"/>
                  <a:gd name="T39" fmla="*/ 0 h 535"/>
                  <a:gd name="T40" fmla="*/ 0 w 754"/>
                  <a:gd name="T41" fmla="*/ 535 h 535"/>
                  <a:gd name="T42" fmla="*/ 102 w 754"/>
                  <a:gd name="T43" fmla="*/ 535 h 535"/>
                  <a:gd name="T44" fmla="*/ 105 w 754"/>
                  <a:gd name="T45" fmla="*/ 526 h 535"/>
                  <a:gd name="T46" fmla="*/ 134 w 754"/>
                  <a:gd name="T47" fmla="*/ 490 h 535"/>
                  <a:gd name="T48" fmla="*/ 180 w 754"/>
                  <a:gd name="T49" fmla="*/ 475 h 535"/>
                  <a:gd name="T50" fmla="*/ 225 w 754"/>
                  <a:gd name="T51" fmla="*/ 490 h 535"/>
                  <a:gd name="T52" fmla="*/ 254 w 754"/>
                  <a:gd name="T53" fmla="*/ 526 h 535"/>
                  <a:gd name="T54" fmla="*/ 258 w 754"/>
                  <a:gd name="T55" fmla="*/ 535 h 535"/>
                  <a:gd name="T56" fmla="*/ 267 w 754"/>
                  <a:gd name="T57" fmla="*/ 535 h 535"/>
                  <a:gd name="T58" fmla="*/ 267 w 754"/>
                  <a:gd name="T59" fmla="*/ 521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54" h="535">
                    <a:moveTo>
                      <a:pt x="267" y="521"/>
                    </a:moveTo>
                    <a:cubicBezTo>
                      <a:pt x="280" y="516"/>
                      <a:pt x="280" y="516"/>
                      <a:pt x="280" y="516"/>
                    </a:cubicBezTo>
                    <a:cubicBezTo>
                      <a:pt x="272" y="496"/>
                      <a:pt x="259" y="479"/>
                      <a:pt x="241" y="467"/>
                    </a:cubicBezTo>
                    <a:cubicBezTo>
                      <a:pt x="224" y="455"/>
                      <a:pt x="203" y="447"/>
                      <a:pt x="180" y="447"/>
                    </a:cubicBezTo>
                    <a:cubicBezTo>
                      <a:pt x="157" y="447"/>
                      <a:pt x="136" y="455"/>
                      <a:pt x="118" y="467"/>
                    </a:cubicBezTo>
                    <a:cubicBezTo>
                      <a:pt x="101" y="479"/>
                      <a:pt x="87" y="496"/>
                      <a:pt x="79" y="516"/>
                    </a:cubicBezTo>
                    <a:cubicBezTo>
                      <a:pt x="92" y="521"/>
                      <a:pt x="92" y="521"/>
                      <a:pt x="92" y="521"/>
                    </a:cubicBezTo>
                    <a:cubicBezTo>
                      <a:pt x="92" y="507"/>
                      <a:pt x="92" y="507"/>
                      <a:pt x="92" y="507"/>
                    </a:cubicBezTo>
                    <a:cubicBezTo>
                      <a:pt x="28" y="507"/>
                      <a:pt x="28" y="507"/>
                      <a:pt x="28" y="507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726" y="28"/>
                      <a:pt x="726" y="28"/>
                      <a:pt x="726" y="28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267" y="507"/>
                      <a:pt x="267" y="507"/>
                      <a:pt x="267" y="507"/>
                    </a:cubicBezTo>
                    <a:cubicBezTo>
                      <a:pt x="267" y="521"/>
                      <a:pt x="267" y="521"/>
                      <a:pt x="267" y="521"/>
                    </a:cubicBezTo>
                    <a:cubicBezTo>
                      <a:pt x="280" y="516"/>
                      <a:pt x="280" y="516"/>
                      <a:pt x="280" y="516"/>
                    </a:cubicBezTo>
                    <a:cubicBezTo>
                      <a:pt x="267" y="521"/>
                      <a:pt x="267" y="521"/>
                      <a:pt x="267" y="521"/>
                    </a:cubicBezTo>
                    <a:cubicBezTo>
                      <a:pt x="267" y="535"/>
                      <a:pt x="267" y="535"/>
                      <a:pt x="267" y="535"/>
                    </a:cubicBezTo>
                    <a:cubicBezTo>
                      <a:pt x="754" y="535"/>
                      <a:pt x="754" y="535"/>
                      <a:pt x="754" y="535"/>
                    </a:cubicBezTo>
                    <a:cubicBezTo>
                      <a:pt x="754" y="0"/>
                      <a:pt x="754" y="0"/>
                      <a:pt x="75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102" y="535"/>
                      <a:pt x="102" y="535"/>
                      <a:pt x="102" y="535"/>
                    </a:cubicBezTo>
                    <a:cubicBezTo>
                      <a:pt x="105" y="526"/>
                      <a:pt x="105" y="526"/>
                      <a:pt x="105" y="526"/>
                    </a:cubicBezTo>
                    <a:cubicBezTo>
                      <a:pt x="111" y="511"/>
                      <a:pt x="121" y="499"/>
                      <a:pt x="134" y="490"/>
                    </a:cubicBezTo>
                    <a:cubicBezTo>
                      <a:pt x="147" y="481"/>
                      <a:pt x="163" y="475"/>
                      <a:pt x="180" y="475"/>
                    </a:cubicBezTo>
                    <a:cubicBezTo>
                      <a:pt x="197" y="475"/>
                      <a:pt x="212" y="481"/>
                      <a:pt x="225" y="490"/>
                    </a:cubicBezTo>
                    <a:cubicBezTo>
                      <a:pt x="238" y="499"/>
                      <a:pt x="248" y="511"/>
                      <a:pt x="254" y="526"/>
                    </a:cubicBezTo>
                    <a:cubicBezTo>
                      <a:pt x="258" y="535"/>
                      <a:pt x="258" y="535"/>
                      <a:pt x="258" y="535"/>
                    </a:cubicBezTo>
                    <a:cubicBezTo>
                      <a:pt x="267" y="535"/>
                      <a:pt x="267" y="535"/>
                      <a:pt x="267" y="535"/>
                    </a:cubicBezTo>
                    <a:lnTo>
                      <a:pt x="267" y="521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4"/>
              <p:cNvSpPr>
                <a:spLocks/>
              </p:cNvSpPr>
              <p:nvPr/>
            </p:nvSpPr>
            <p:spPr bwMode="auto">
              <a:xfrm>
                <a:off x="7871673" y="3273939"/>
                <a:ext cx="237825" cy="226703"/>
              </a:xfrm>
              <a:custGeom>
                <a:avLst/>
                <a:gdLst>
                  <a:gd name="T0" fmla="*/ 0 w 727"/>
                  <a:gd name="T1" fmla="*/ 693 h 693"/>
                  <a:gd name="T2" fmla="*/ 0 w 727"/>
                  <a:gd name="T3" fmla="*/ 0 h 693"/>
                  <a:gd name="T4" fmla="*/ 526 w 727"/>
                  <a:gd name="T5" fmla="*/ 0 h 693"/>
                  <a:gd name="T6" fmla="*/ 727 w 727"/>
                  <a:gd name="T7" fmla="*/ 326 h 693"/>
                  <a:gd name="T8" fmla="*/ 727 w 727"/>
                  <a:gd name="T9" fmla="*/ 657 h 693"/>
                  <a:gd name="T10" fmla="*/ 451 w 727"/>
                  <a:gd name="T11" fmla="*/ 657 h 693"/>
                  <a:gd name="T12" fmla="*/ 363 w 727"/>
                  <a:gd name="T13" fmla="*/ 693 h 693"/>
                  <a:gd name="T14" fmla="*/ 0 w 727"/>
                  <a:gd name="T15" fmla="*/ 693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7" h="693">
                    <a:moveTo>
                      <a:pt x="0" y="693"/>
                    </a:moveTo>
                    <a:lnTo>
                      <a:pt x="0" y="0"/>
                    </a:lnTo>
                    <a:lnTo>
                      <a:pt x="526" y="0"/>
                    </a:lnTo>
                    <a:lnTo>
                      <a:pt x="727" y="326"/>
                    </a:lnTo>
                    <a:lnTo>
                      <a:pt x="727" y="657"/>
                    </a:lnTo>
                    <a:lnTo>
                      <a:pt x="451" y="657"/>
                    </a:lnTo>
                    <a:lnTo>
                      <a:pt x="363" y="693"/>
                    </a:lnTo>
                    <a:lnTo>
                      <a:pt x="0" y="69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5"/>
              <p:cNvSpPr>
                <a:spLocks/>
              </p:cNvSpPr>
              <p:nvPr/>
            </p:nvSpPr>
            <p:spPr bwMode="auto">
              <a:xfrm>
                <a:off x="7860550" y="3262817"/>
                <a:ext cx="259743" cy="248620"/>
              </a:xfrm>
              <a:custGeom>
                <a:avLst/>
                <a:gdLst>
                  <a:gd name="T0" fmla="*/ 34 w 794"/>
                  <a:gd name="T1" fmla="*/ 727 h 760"/>
                  <a:gd name="T2" fmla="*/ 67 w 794"/>
                  <a:gd name="T3" fmla="*/ 727 h 760"/>
                  <a:gd name="T4" fmla="*/ 67 w 794"/>
                  <a:gd name="T5" fmla="*/ 67 h 760"/>
                  <a:gd name="T6" fmla="*/ 542 w 794"/>
                  <a:gd name="T7" fmla="*/ 67 h 760"/>
                  <a:gd name="T8" fmla="*/ 728 w 794"/>
                  <a:gd name="T9" fmla="*/ 370 h 760"/>
                  <a:gd name="T10" fmla="*/ 728 w 794"/>
                  <a:gd name="T11" fmla="*/ 658 h 760"/>
                  <a:gd name="T12" fmla="*/ 478 w 794"/>
                  <a:gd name="T13" fmla="*/ 658 h 760"/>
                  <a:gd name="T14" fmla="*/ 390 w 794"/>
                  <a:gd name="T15" fmla="*/ 694 h 760"/>
                  <a:gd name="T16" fmla="*/ 34 w 794"/>
                  <a:gd name="T17" fmla="*/ 694 h 760"/>
                  <a:gd name="T18" fmla="*/ 34 w 794"/>
                  <a:gd name="T19" fmla="*/ 727 h 760"/>
                  <a:gd name="T20" fmla="*/ 67 w 794"/>
                  <a:gd name="T21" fmla="*/ 727 h 760"/>
                  <a:gd name="T22" fmla="*/ 34 w 794"/>
                  <a:gd name="T23" fmla="*/ 727 h 760"/>
                  <a:gd name="T24" fmla="*/ 34 w 794"/>
                  <a:gd name="T25" fmla="*/ 760 h 760"/>
                  <a:gd name="T26" fmla="*/ 405 w 794"/>
                  <a:gd name="T27" fmla="*/ 760 h 760"/>
                  <a:gd name="T28" fmla="*/ 492 w 794"/>
                  <a:gd name="T29" fmla="*/ 725 h 760"/>
                  <a:gd name="T30" fmla="*/ 794 w 794"/>
                  <a:gd name="T31" fmla="*/ 725 h 760"/>
                  <a:gd name="T32" fmla="*/ 794 w 794"/>
                  <a:gd name="T33" fmla="*/ 351 h 760"/>
                  <a:gd name="T34" fmla="*/ 579 w 794"/>
                  <a:gd name="T35" fmla="*/ 0 h 760"/>
                  <a:gd name="T36" fmla="*/ 0 w 794"/>
                  <a:gd name="T37" fmla="*/ 0 h 760"/>
                  <a:gd name="T38" fmla="*/ 0 w 794"/>
                  <a:gd name="T39" fmla="*/ 760 h 760"/>
                  <a:gd name="T40" fmla="*/ 34 w 794"/>
                  <a:gd name="T41" fmla="*/ 760 h 760"/>
                  <a:gd name="T42" fmla="*/ 34 w 794"/>
                  <a:gd name="T43" fmla="*/ 727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94" h="760">
                    <a:moveTo>
                      <a:pt x="34" y="727"/>
                    </a:moveTo>
                    <a:lnTo>
                      <a:pt x="67" y="727"/>
                    </a:lnTo>
                    <a:lnTo>
                      <a:pt x="67" y="67"/>
                    </a:lnTo>
                    <a:lnTo>
                      <a:pt x="542" y="67"/>
                    </a:lnTo>
                    <a:lnTo>
                      <a:pt x="728" y="370"/>
                    </a:lnTo>
                    <a:lnTo>
                      <a:pt x="728" y="658"/>
                    </a:lnTo>
                    <a:lnTo>
                      <a:pt x="478" y="658"/>
                    </a:lnTo>
                    <a:lnTo>
                      <a:pt x="390" y="694"/>
                    </a:lnTo>
                    <a:lnTo>
                      <a:pt x="34" y="694"/>
                    </a:lnTo>
                    <a:lnTo>
                      <a:pt x="34" y="727"/>
                    </a:lnTo>
                    <a:lnTo>
                      <a:pt x="67" y="727"/>
                    </a:lnTo>
                    <a:lnTo>
                      <a:pt x="34" y="727"/>
                    </a:lnTo>
                    <a:lnTo>
                      <a:pt x="34" y="760"/>
                    </a:lnTo>
                    <a:lnTo>
                      <a:pt x="405" y="760"/>
                    </a:lnTo>
                    <a:lnTo>
                      <a:pt x="492" y="725"/>
                    </a:lnTo>
                    <a:lnTo>
                      <a:pt x="794" y="725"/>
                    </a:lnTo>
                    <a:lnTo>
                      <a:pt x="794" y="351"/>
                    </a:lnTo>
                    <a:lnTo>
                      <a:pt x="579" y="0"/>
                    </a:lnTo>
                    <a:lnTo>
                      <a:pt x="0" y="0"/>
                    </a:lnTo>
                    <a:lnTo>
                      <a:pt x="0" y="760"/>
                    </a:lnTo>
                    <a:lnTo>
                      <a:pt x="34" y="760"/>
                    </a:lnTo>
                    <a:lnTo>
                      <a:pt x="34" y="727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6"/>
              <p:cNvSpPr>
                <a:spLocks/>
              </p:cNvSpPr>
              <p:nvPr/>
            </p:nvSpPr>
            <p:spPr bwMode="auto">
              <a:xfrm>
                <a:off x="7904059" y="3304036"/>
                <a:ext cx="166183" cy="78839"/>
              </a:xfrm>
              <a:custGeom>
                <a:avLst/>
                <a:gdLst>
                  <a:gd name="T0" fmla="*/ 0 w 508"/>
                  <a:gd name="T1" fmla="*/ 0 h 241"/>
                  <a:gd name="T2" fmla="*/ 366 w 508"/>
                  <a:gd name="T3" fmla="*/ 0 h 241"/>
                  <a:gd name="T4" fmla="*/ 508 w 508"/>
                  <a:gd name="T5" fmla="*/ 241 h 241"/>
                  <a:gd name="T6" fmla="*/ 0 w 508"/>
                  <a:gd name="T7" fmla="*/ 241 h 241"/>
                  <a:gd name="T8" fmla="*/ 0 w 508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8" h="241">
                    <a:moveTo>
                      <a:pt x="0" y="0"/>
                    </a:moveTo>
                    <a:lnTo>
                      <a:pt x="366" y="0"/>
                    </a:lnTo>
                    <a:lnTo>
                      <a:pt x="508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7"/>
              <p:cNvSpPr>
                <a:spLocks/>
              </p:cNvSpPr>
              <p:nvPr/>
            </p:nvSpPr>
            <p:spPr bwMode="auto">
              <a:xfrm>
                <a:off x="7893264" y="3293240"/>
                <a:ext cx="196279" cy="100430"/>
              </a:xfrm>
              <a:custGeom>
                <a:avLst/>
                <a:gdLst>
                  <a:gd name="T0" fmla="*/ 33 w 600"/>
                  <a:gd name="T1" fmla="*/ 33 h 307"/>
                  <a:gd name="T2" fmla="*/ 33 w 600"/>
                  <a:gd name="T3" fmla="*/ 66 h 307"/>
                  <a:gd name="T4" fmla="*/ 380 w 600"/>
                  <a:gd name="T5" fmla="*/ 66 h 307"/>
                  <a:gd name="T6" fmla="*/ 484 w 600"/>
                  <a:gd name="T7" fmla="*/ 241 h 307"/>
                  <a:gd name="T8" fmla="*/ 66 w 600"/>
                  <a:gd name="T9" fmla="*/ 241 h 307"/>
                  <a:gd name="T10" fmla="*/ 66 w 600"/>
                  <a:gd name="T11" fmla="*/ 33 h 307"/>
                  <a:gd name="T12" fmla="*/ 33 w 600"/>
                  <a:gd name="T13" fmla="*/ 33 h 307"/>
                  <a:gd name="T14" fmla="*/ 33 w 600"/>
                  <a:gd name="T15" fmla="*/ 66 h 307"/>
                  <a:gd name="T16" fmla="*/ 33 w 600"/>
                  <a:gd name="T17" fmla="*/ 33 h 307"/>
                  <a:gd name="T18" fmla="*/ 0 w 600"/>
                  <a:gd name="T19" fmla="*/ 33 h 307"/>
                  <a:gd name="T20" fmla="*/ 0 w 600"/>
                  <a:gd name="T21" fmla="*/ 307 h 307"/>
                  <a:gd name="T22" fmla="*/ 600 w 600"/>
                  <a:gd name="T23" fmla="*/ 307 h 307"/>
                  <a:gd name="T24" fmla="*/ 418 w 600"/>
                  <a:gd name="T25" fmla="*/ 0 h 307"/>
                  <a:gd name="T26" fmla="*/ 0 w 600"/>
                  <a:gd name="T27" fmla="*/ 0 h 307"/>
                  <a:gd name="T28" fmla="*/ 0 w 600"/>
                  <a:gd name="T29" fmla="*/ 33 h 307"/>
                  <a:gd name="T30" fmla="*/ 33 w 600"/>
                  <a:gd name="T31" fmla="*/ 33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0" h="307">
                    <a:moveTo>
                      <a:pt x="33" y="33"/>
                    </a:moveTo>
                    <a:lnTo>
                      <a:pt x="33" y="66"/>
                    </a:lnTo>
                    <a:lnTo>
                      <a:pt x="380" y="66"/>
                    </a:lnTo>
                    <a:lnTo>
                      <a:pt x="484" y="241"/>
                    </a:lnTo>
                    <a:lnTo>
                      <a:pt x="66" y="241"/>
                    </a:lnTo>
                    <a:lnTo>
                      <a:pt x="66" y="33"/>
                    </a:lnTo>
                    <a:lnTo>
                      <a:pt x="33" y="33"/>
                    </a:lnTo>
                    <a:lnTo>
                      <a:pt x="33" y="66"/>
                    </a:lnTo>
                    <a:lnTo>
                      <a:pt x="33" y="33"/>
                    </a:lnTo>
                    <a:lnTo>
                      <a:pt x="0" y="33"/>
                    </a:lnTo>
                    <a:lnTo>
                      <a:pt x="0" y="307"/>
                    </a:lnTo>
                    <a:lnTo>
                      <a:pt x="600" y="307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33" y="33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8"/>
              <p:cNvSpPr>
                <a:spLocks/>
              </p:cNvSpPr>
              <p:nvPr/>
            </p:nvSpPr>
            <p:spPr bwMode="auto">
              <a:xfrm>
                <a:off x="7990422" y="3497371"/>
                <a:ext cx="128563" cy="43509"/>
              </a:xfrm>
              <a:custGeom>
                <a:avLst/>
                <a:gdLst>
                  <a:gd name="T0" fmla="*/ 0 w 393"/>
                  <a:gd name="T1" fmla="*/ 133 h 133"/>
                  <a:gd name="T2" fmla="*/ 393 w 393"/>
                  <a:gd name="T3" fmla="*/ 133 h 133"/>
                  <a:gd name="T4" fmla="*/ 393 w 393"/>
                  <a:gd name="T5" fmla="*/ 0 h 133"/>
                  <a:gd name="T6" fmla="*/ 107 w 393"/>
                  <a:gd name="T7" fmla="*/ 0 h 133"/>
                  <a:gd name="T8" fmla="*/ 0 w 393"/>
                  <a:gd name="T9" fmla="*/ 41 h 133"/>
                  <a:gd name="T10" fmla="*/ 0 w 393"/>
                  <a:gd name="T1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3" h="133">
                    <a:moveTo>
                      <a:pt x="0" y="133"/>
                    </a:moveTo>
                    <a:lnTo>
                      <a:pt x="393" y="133"/>
                    </a:lnTo>
                    <a:lnTo>
                      <a:pt x="393" y="0"/>
                    </a:lnTo>
                    <a:lnTo>
                      <a:pt x="107" y="0"/>
                    </a:lnTo>
                    <a:lnTo>
                      <a:pt x="0" y="41"/>
                    </a:lnTo>
                    <a:lnTo>
                      <a:pt x="0" y="13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9"/>
              <p:cNvSpPr>
                <a:spLocks/>
              </p:cNvSpPr>
              <p:nvPr/>
            </p:nvSpPr>
            <p:spPr bwMode="auto">
              <a:xfrm>
                <a:off x="7979626" y="3486575"/>
                <a:ext cx="150154" cy="65099"/>
              </a:xfrm>
              <a:custGeom>
                <a:avLst/>
                <a:gdLst>
                  <a:gd name="T0" fmla="*/ 33 w 459"/>
                  <a:gd name="T1" fmla="*/ 166 h 199"/>
                  <a:gd name="T2" fmla="*/ 33 w 459"/>
                  <a:gd name="T3" fmla="*/ 199 h 199"/>
                  <a:gd name="T4" fmla="*/ 459 w 459"/>
                  <a:gd name="T5" fmla="*/ 199 h 199"/>
                  <a:gd name="T6" fmla="*/ 459 w 459"/>
                  <a:gd name="T7" fmla="*/ 0 h 199"/>
                  <a:gd name="T8" fmla="*/ 135 w 459"/>
                  <a:gd name="T9" fmla="*/ 0 h 199"/>
                  <a:gd name="T10" fmla="*/ 0 w 459"/>
                  <a:gd name="T11" fmla="*/ 52 h 199"/>
                  <a:gd name="T12" fmla="*/ 0 w 459"/>
                  <a:gd name="T13" fmla="*/ 199 h 199"/>
                  <a:gd name="T14" fmla="*/ 33 w 459"/>
                  <a:gd name="T15" fmla="*/ 199 h 199"/>
                  <a:gd name="T16" fmla="*/ 33 w 459"/>
                  <a:gd name="T17" fmla="*/ 166 h 199"/>
                  <a:gd name="T18" fmla="*/ 66 w 459"/>
                  <a:gd name="T19" fmla="*/ 166 h 199"/>
                  <a:gd name="T20" fmla="*/ 66 w 459"/>
                  <a:gd name="T21" fmla="*/ 97 h 199"/>
                  <a:gd name="T22" fmla="*/ 147 w 459"/>
                  <a:gd name="T23" fmla="*/ 67 h 199"/>
                  <a:gd name="T24" fmla="*/ 393 w 459"/>
                  <a:gd name="T25" fmla="*/ 67 h 199"/>
                  <a:gd name="T26" fmla="*/ 393 w 459"/>
                  <a:gd name="T27" fmla="*/ 133 h 199"/>
                  <a:gd name="T28" fmla="*/ 33 w 459"/>
                  <a:gd name="T29" fmla="*/ 133 h 199"/>
                  <a:gd name="T30" fmla="*/ 33 w 459"/>
                  <a:gd name="T31" fmla="*/ 166 h 199"/>
                  <a:gd name="T32" fmla="*/ 66 w 459"/>
                  <a:gd name="T33" fmla="*/ 166 h 199"/>
                  <a:gd name="T34" fmla="*/ 33 w 459"/>
                  <a:gd name="T35" fmla="*/ 16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199">
                    <a:moveTo>
                      <a:pt x="33" y="166"/>
                    </a:moveTo>
                    <a:lnTo>
                      <a:pt x="33" y="199"/>
                    </a:lnTo>
                    <a:lnTo>
                      <a:pt x="459" y="199"/>
                    </a:lnTo>
                    <a:lnTo>
                      <a:pt x="459" y="0"/>
                    </a:lnTo>
                    <a:lnTo>
                      <a:pt x="135" y="0"/>
                    </a:lnTo>
                    <a:lnTo>
                      <a:pt x="0" y="52"/>
                    </a:lnTo>
                    <a:lnTo>
                      <a:pt x="0" y="199"/>
                    </a:lnTo>
                    <a:lnTo>
                      <a:pt x="33" y="199"/>
                    </a:lnTo>
                    <a:lnTo>
                      <a:pt x="33" y="166"/>
                    </a:lnTo>
                    <a:lnTo>
                      <a:pt x="66" y="166"/>
                    </a:lnTo>
                    <a:lnTo>
                      <a:pt x="66" y="97"/>
                    </a:lnTo>
                    <a:lnTo>
                      <a:pt x="147" y="67"/>
                    </a:lnTo>
                    <a:lnTo>
                      <a:pt x="393" y="67"/>
                    </a:lnTo>
                    <a:lnTo>
                      <a:pt x="393" y="133"/>
                    </a:lnTo>
                    <a:lnTo>
                      <a:pt x="33" y="133"/>
                    </a:lnTo>
                    <a:lnTo>
                      <a:pt x="33" y="166"/>
                    </a:lnTo>
                    <a:lnTo>
                      <a:pt x="66" y="166"/>
                    </a:lnTo>
                    <a:lnTo>
                      <a:pt x="33" y="166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20"/>
              <p:cNvSpPr>
                <a:spLocks/>
              </p:cNvSpPr>
              <p:nvPr/>
            </p:nvSpPr>
            <p:spPr bwMode="auto">
              <a:xfrm>
                <a:off x="7423175" y="3357358"/>
                <a:ext cx="163239" cy="121693"/>
              </a:xfrm>
              <a:custGeom>
                <a:avLst/>
                <a:gdLst>
                  <a:gd name="T0" fmla="*/ 59 w 499"/>
                  <a:gd name="T1" fmla="*/ 0 h 372"/>
                  <a:gd name="T2" fmla="*/ 156 w 499"/>
                  <a:gd name="T3" fmla="*/ 52 h 372"/>
                  <a:gd name="T4" fmla="*/ 99 w 499"/>
                  <a:gd name="T5" fmla="*/ 163 h 372"/>
                  <a:gd name="T6" fmla="*/ 99 w 499"/>
                  <a:gd name="T7" fmla="*/ 175 h 372"/>
                  <a:gd name="T8" fmla="*/ 378 w 499"/>
                  <a:gd name="T9" fmla="*/ 175 h 372"/>
                  <a:gd name="T10" fmla="*/ 378 w 499"/>
                  <a:gd name="T11" fmla="*/ 123 h 372"/>
                  <a:gd name="T12" fmla="*/ 499 w 499"/>
                  <a:gd name="T13" fmla="*/ 249 h 372"/>
                  <a:gd name="T14" fmla="*/ 373 w 499"/>
                  <a:gd name="T15" fmla="*/ 372 h 372"/>
                  <a:gd name="T16" fmla="*/ 373 w 499"/>
                  <a:gd name="T17" fmla="*/ 320 h 372"/>
                  <a:gd name="T18" fmla="*/ 47 w 499"/>
                  <a:gd name="T19" fmla="*/ 320 h 372"/>
                  <a:gd name="T20" fmla="*/ 0 w 499"/>
                  <a:gd name="T21" fmla="*/ 163 h 372"/>
                  <a:gd name="T22" fmla="*/ 0 w 499"/>
                  <a:gd name="T23" fmla="*/ 135 h 372"/>
                  <a:gd name="T24" fmla="*/ 59 w 499"/>
                  <a:gd name="T25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9" h="372">
                    <a:moveTo>
                      <a:pt x="59" y="0"/>
                    </a:moveTo>
                    <a:lnTo>
                      <a:pt x="156" y="52"/>
                    </a:lnTo>
                    <a:lnTo>
                      <a:pt x="99" y="163"/>
                    </a:lnTo>
                    <a:lnTo>
                      <a:pt x="99" y="175"/>
                    </a:lnTo>
                    <a:lnTo>
                      <a:pt x="378" y="175"/>
                    </a:lnTo>
                    <a:lnTo>
                      <a:pt x="378" y="123"/>
                    </a:lnTo>
                    <a:lnTo>
                      <a:pt x="499" y="249"/>
                    </a:lnTo>
                    <a:lnTo>
                      <a:pt x="373" y="372"/>
                    </a:lnTo>
                    <a:lnTo>
                      <a:pt x="373" y="320"/>
                    </a:lnTo>
                    <a:lnTo>
                      <a:pt x="47" y="320"/>
                    </a:lnTo>
                    <a:lnTo>
                      <a:pt x="0" y="163"/>
                    </a:lnTo>
                    <a:lnTo>
                      <a:pt x="0" y="135"/>
                    </a:lnTo>
                    <a:lnTo>
                      <a:pt x="59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21"/>
              <p:cNvSpPr>
                <a:spLocks/>
              </p:cNvSpPr>
              <p:nvPr/>
            </p:nvSpPr>
            <p:spPr bwMode="auto">
              <a:xfrm>
                <a:off x="7412379" y="3342637"/>
                <a:ext cx="188755" cy="162585"/>
              </a:xfrm>
              <a:custGeom>
                <a:avLst/>
                <a:gdLst>
                  <a:gd name="T0" fmla="*/ 92 w 577"/>
                  <a:gd name="T1" fmla="*/ 45 h 497"/>
                  <a:gd name="T2" fmla="*/ 76 w 577"/>
                  <a:gd name="T3" fmla="*/ 76 h 497"/>
                  <a:gd name="T4" fmla="*/ 147 w 577"/>
                  <a:gd name="T5" fmla="*/ 111 h 497"/>
                  <a:gd name="T6" fmla="*/ 99 w 577"/>
                  <a:gd name="T7" fmla="*/ 199 h 497"/>
                  <a:gd name="T8" fmla="*/ 99 w 577"/>
                  <a:gd name="T9" fmla="*/ 253 h 497"/>
                  <a:gd name="T10" fmla="*/ 444 w 577"/>
                  <a:gd name="T11" fmla="*/ 253 h 497"/>
                  <a:gd name="T12" fmla="*/ 444 w 577"/>
                  <a:gd name="T13" fmla="*/ 251 h 497"/>
                  <a:gd name="T14" fmla="*/ 484 w 577"/>
                  <a:gd name="T15" fmla="*/ 294 h 497"/>
                  <a:gd name="T16" fmla="*/ 383 w 577"/>
                  <a:gd name="T17" fmla="*/ 393 h 497"/>
                  <a:gd name="T18" fmla="*/ 406 w 577"/>
                  <a:gd name="T19" fmla="*/ 417 h 497"/>
                  <a:gd name="T20" fmla="*/ 440 w 577"/>
                  <a:gd name="T21" fmla="*/ 417 h 497"/>
                  <a:gd name="T22" fmla="*/ 442 w 577"/>
                  <a:gd name="T23" fmla="*/ 331 h 497"/>
                  <a:gd name="T24" fmla="*/ 104 w 577"/>
                  <a:gd name="T25" fmla="*/ 331 h 497"/>
                  <a:gd name="T26" fmla="*/ 66 w 577"/>
                  <a:gd name="T27" fmla="*/ 204 h 497"/>
                  <a:gd name="T28" fmla="*/ 66 w 577"/>
                  <a:gd name="T29" fmla="*/ 187 h 497"/>
                  <a:gd name="T30" fmla="*/ 123 w 577"/>
                  <a:gd name="T31" fmla="*/ 59 h 497"/>
                  <a:gd name="T32" fmla="*/ 92 w 577"/>
                  <a:gd name="T33" fmla="*/ 45 h 497"/>
                  <a:gd name="T34" fmla="*/ 76 w 577"/>
                  <a:gd name="T35" fmla="*/ 76 h 497"/>
                  <a:gd name="T36" fmla="*/ 92 w 577"/>
                  <a:gd name="T37" fmla="*/ 45 h 497"/>
                  <a:gd name="T38" fmla="*/ 61 w 577"/>
                  <a:gd name="T39" fmla="*/ 33 h 497"/>
                  <a:gd name="T40" fmla="*/ 0 w 577"/>
                  <a:gd name="T41" fmla="*/ 173 h 497"/>
                  <a:gd name="T42" fmla="*/ 0 w 577"/>
                  <a:gd name="T43" fmla="*/ 213 h 497"/>
                  <a:gd name="T44" fmla="*/ 57 w 577"/>
                  <a:gd name="T45" fmla="*/ 398 h 497"/>
                  <a:gd name="T46" fmla="*/ 373 w 577"/>
                  <a:gd name="T47" fmla="*/ 398 h 497"/>
                  <a:gd name="T48" fmla="*/ 373 w 577"/>
                  <a:gd name="T49" fmla="*/ 497 h 497"/>
                  <a:gd name="T50" fmla="*/ 577 w 577"/>
                  <a:gd name="T51" fmla="*/ 294 h 497"/>
                  <a:gd name="T52" fmla="*/ 378 w 577"/>
                  <a:gd name="T53" fmla="*/ 88 h 497"/>
                  <a:gd name="T54" fmla="*/ 378 w 577"/>
                  <a:gd name="T55" fmla="*/ 187 h 497"/>
                  <a:gd name="T56" fmla="*/ 132 w 577"/>
                  <a:gd name="T57" fmla="*/ 187 h 497"/>
                  <a:gd name="T58" fmla="*/ 132 w 577"/>
                  <a:gd name="T59" fmla="*/ 220 h 497"/>
                  <a:gd name="T60" fmla="*/ 165 w 577"/>
                  <a:gd name="T61" fmla="*/ 220 h 497"/>
                  <a:gd name="T62" fmla="*/ 165 w 577"/>
                  <a:gd name="T63" fmla="*/ 215 h 497"/>
                  <a:gd name="T64" fmla="*/ 234 w 577"/>
                  <a:gd name="T65" fmla="*/ 83 h 497"/>
                  <a:gd name="T66" fmla="*/ 76 w 577"/>
                  <a:gd name="T67" fmla="*/ 0 h 497"/>
                  <a:gd name="T68" fmla="*/ 61 w 577"/>
                  <a:gd name="T69" fmla="*/ 33 h 497"/>
                  <a:gd name="T70" fmla="*/ 92 w 577"/>
                  <a:gd name="T71" fmla="*/ 45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7" h="497">
                    <a:moveTo>
                      <a:pt x="92" y="45"/>
                    </a:moveTo>
                    <a:lnTo>
                      <a:pt x="76" y="76"/>
                    </a:lnTo>
                    <a:lnTo>
                      <a:pt x="147" y="111"/>
                    </a:lnTo>
                    <a:lnTo>
                      <a:pt x="99" y="199"/>
                    </a:lnTo>
                    <a:lnTo>
                      <a:pt x="99" y="253"/>
                    </a:lnTo>
                    <a:lnTo>
                      <a:pt x="444" y="253"/>
                    </a:lnTo>
                    <a:lnTo>
                      <a:pt x="444" y="251"/>
                    </a:lnTo>
                    <a:lnTo>
                      <a:pt x="484" y="294"/>
                    </a:lnTo>
                    <a:lnTo>
                      <a:pt x="383" y="393"/>
                    </a:lnTo>
                    <a:lnTo>
                      <a:pt x="406" y="417"/>
                    </a:lnTo>
                    <a:lnTo>
                      <a:pt x="440" y="417"/>
                    </a:lnTo>
                    <a:lnTo>
                      <a:pt x="442" y="331"/>
                    </a:lnTo>
                    <a:lnTo>
                      <a:pt x="104" y="331"/>
                    </a:lnTo>
                    <a:lnTo>
                      <a:pt x="66" y="204"/>
                    </a:lnTo>
                    <a:lnTo>
                      <a:pt x="66" y="187"/>
                    </a:lnTo>
                    <a:lnTo>
                      <a:pt x="123" y="59"/>
                    </a:lnTo>
                    <a:lnTo>
                      <a:pt x="92" y="45"/>
                    </a:lnTo>
                    <a:lnTo>
                      <a:pt x="76" y="76"/>
                    </a:lnTo>
                    <a:lnTo>
                      <a:pt x="92" y="45"/>
                    </a:lnTo>
                    <a:lnTo>
                      <a:pt x="61" y="33"/>
                    </a:lnTo>
                    <a:lnTo>
                      <a:pt x="0" y="173"/>
                    </a:lnTo>
                    <a:lnTo>
                      <a:pt x="0" y="213"/>
                    </a:lnTo>
                    <a:lnTo>
                      <a:pt x="57" y="398"/>
                    </a:lnTo>
                    <a:lnTo>
                      <a:pt x="373" y="398"/>
                    </a:lnTo>
                    <a:lnTo>
                      <a:pt x="373" y="497"/>
                    </a:lnTo>
                    <a:lnTo>
                      <a:pt x="577" y="294"/>
                    </a:lnTo>
                    <a:lnTo>
                      <a:pt x="378" y="88"/>
                    </a:lnTo>
                    <a:lnTo>
                      <a:pt x="378" y="187"/>
                    </a:lnTo>
                    <a:lnTo>
                      <a:pt x="132" y="187"/>
                    </a:lnTo>
                    <a:lnTo>
                      <a:pt x="132" y="220"/>
                    </a:lnTo>
                    <a:lnTo>
                      <a:pt x="165" y="220"/>
                    </a:lnTo>
                    <a:lnTo>
                      <a:pt x="165" y="215"/>
                    </a:lnTo>
                    <a:lnTo>
                      <a:pt x="234" y="83"/>
                    </a:lnTo>
                    <a:lnTo>
                      <a:pt x="76" y="0"/>
                    </a:lnTo>
                    <a:lnTo>
                      <a:pt x="61" y="33"/>
                    </a:lnTo>
                    <a:lnTo>
                      <a:pt x="92" y="45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22"/>
              <p:cNvSpPr>
                <a:spLocks/>
              </p:cNvSpPr>
              <p:nvPr/>
            </p:nvSpPr>
            <p:spPr bwMode="auto">
              <a:xfrm>
                <a:off x="7604079" y="3285389"/>
                <a:ext cx="103701" cy="164220"/>
              </a:xfrm>
              <a:custGeom>
                <a:avLst/>
                <a:gdLst>
                  <a:gd name="T0" fmla="*/ 24 w 317"/>
                  <a:gd name="T1" fmla="*/ 502 h 502"/>
                  <a:gd name="T2" fmla="*/ 28 w 317"/>
                  <a:gd name="T3" fmla="*/ 390 h 502"/>
                  <a:gd name="T4" fmla="*/ 151 w 317"/>
                  <a:gd name="T5" fmla="*/ 395 h 502"/>
                  <a:gd name="T6" fmla="*/ 165 w 317"/>
                  <a:gd name="T7" fmla="*/ 390 h 502"/>
                  <a:gd name="T8" fmla="*/ 47 w 317"/>
                  <a:gd name="T9" fmla="*/ 137 h 502"/>
                  <a:gd name="T10" fmla="*/ 0 w 317"/>
                  <a:gd name="T11" fmla="*/ 161 h 502"/>
                  <a:gd name="T12" fmla="*/ 61 w 317"/>
                  <a:gd name="T13" fmla="*/ 0 h 502"/>
                  <a:gd name="T14" fmla="*/ 224 w 317"/>
                  <a:gd name="T15" fmla="*/ 59 h 502"/>
                  <a:gd name="T16" fmla="*/ 177 w 317"/>
                  <a:gd name="T17" fmla="*/ 80 h 502"/>
                  <a:gd name="T18" fmla="*/ 317 w 317"/>
                  <a:gd name="T19" fmla="*/ 379 h 502"/>
                  <a:gd name="T20" fmla="*/ 194 w 317"/>
                  <a:gd name="T21" fmla="*/ 488 h 502"/>
                  <a:gd name="T22" fmla="*/ 170 w 317"/>
                  <a:gd name="T23" fmla="*/ 497 h 502"/>
                  <a:gd name="T24" fmla="*/ 24 w 317"/>
                  <a:gd name="T25" fmla="*/ 502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7" h="502">
                    <a:moveTo>
                      <a:pt x="24" y="502"/>
                    </a:moveTo>
                    <a:lnTo>
                      <a:pt x="28" y="390"/>
                    </a:lnTo>
                    <a:lnTo>
                      <a:pt x="151" y="395"/>
                    </a:lnTo>
                    <a:lnTo>
                      <a:pt x="165" y="390"/>
                    </a:lnTo>
                    <a:lnTo>
                      <a:pt x="47" y="137"/>
                    </a:lnTo>
                    <a:lnTo>
                      <a:pt x="0" y="161"/>
                    </a:lnTo>
                    <a:lnTo>
                      <a:pt x="61" y="0"/>
                    </a:lnTo>
                    <a:lnTo>
                      <a:pt x="224" y="59"/>
                    </a:lnTo>
                    <a:lnTo>
                      <a:pt x="177" y="80"/>
                    </a:lnTo>
                    <a:lnTo>
                      <a:pt x="317" y="379"/>
                    </a:lnTo>
                    <a:lnTo>
                      <a:pt x="194" y="488"/>
                    </a:lnTo>
                    <a:lnTo>
                      <a:pt x="170" y="497"/>
                    </a:lnTo>
                    <a:lnTo>
                      <a:pt x="24" y="50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23"/>
              <p:cNvSpPr>
                <a:spLocks/>
              </p:cNvSpPr>
              <p:nvPr/>
            </p:nvSpPr>
            <p:spPr bwMode="auto">
              <a:xfrm>
                <a:off x="7584124" y="3271322"/>
                <a:ext cx="136741" cy="189082"/>
              </a:xfrm>
              <a:custGeom>
                <a:avLst/>
                <a:gdLst>
                  <a:gd name="T0" fmla="*/ 85 w 418"/>
                  <a:gd name="T1" fmla="*/ 545 h 578"/>
                  <a:gd name="T2" fmla="*/ 118 w 418"/>
                  <a:gd name="T3" fmla="*/ 547 h 578"/>
                  <a:gd name="T4" fmla="*/ 120 w 418"/>
                  <a:gd name="T5" fmla="*/ 469 h 578"/>
                  <a:gd name="T6" fmla="*/ 219 w 418"/>
                  <a:gd name="T7" fmla="*/ 471 h 578"/>
                  <a:gd name="T8" fmla="*/ 269 w 418"/>
                  <a:gd name="T9" fmla="*/ 450 h 578"/>
                  <a:gd name="T10" fmla="*/ 125 w 418"/>
                  <a:gd name="T11" fmla="*/ 138 h 578"/>
                  <a:gd name="T12" fmla="*/ 120 w 418"/>
                  <a:gd name="T13" fmla="*/ 138 h 578"/>
                  <a:gd name="T14" fmla="*/ 141 w 418"/>
                  <a:gd name="T15" fmla="*/ 86 h 578"/>
                  <a:gd name="T16" fmla="*/ 274 w 418"/>
                  <a:gd name="T17" fmla="*/ 133 h 578"/>
                  <a:gd name="T18" fmla="*/ 285 w 418"/>
                  <a:gd name="T19" fmla="*/ 102 h 578"/>
                  <a:gd name="T20" fmla="*/ 271 w 418"/>
                  <a:gd name="T21" fmla="*/ 74 h 578"/>
                  <a:gd name="T22" fmla="*/ 196 w 418"/>
                  <a:gd name="T23" fmla="*/ 107 h 578"/>
                  <a:gd name="T24" fmla="*/ 337 w 418"/>
                  <a:gd name="T25" fmla="*/ 412 h 578"/>
                  <a:gd name="T26" fmla="*/ 236 w 418"/>
                  <a:gd name="T27" fmla="*/ 502 h 578"/>
                  <a:gd name="T28" fmla="*/ 224 w 418"/>
                  <a:gd name="T29" fmla="*/ 509 h 578"/>
                  <a:gd name="T30" fmla="*/ 85 w 418"/>
                  <a:gd name="T31" fmla="*/ 512 h 578"/>
                  <a:gd name="T32" fmla="*/ 85 w 418"/>
                  <a:gd name="T33" fmla="*/ 545 h 578"/>
                  <a:gd name="T34" fmla="*/ 118 w 418"/>
                  <a:gd name="T35" fmla="*/ 547 h 578"/>
                  <a:gd name="T36" fmla="*/ 85 w 418"/>
                  <a:gd name="T37" fmla="*/ 545 h 578"/>
                  <a:gd name="T38" fmla="*/ 85 w 418"/>
                  <a:gd name="T39" fmla="*/ 578 h 578"/>
                  <a:gd name="T40" fmla="*/ 238 w 418"/>
                  <a:gd name="T41" fmla="*/ 573 h 578"/>
                  <a:gd name="T42" fmla="*/ 274 w 418"/>
                  <a:gd name="T43" fmla="*/ 557 h 578"/>
                  <a:gd name="T44" fmla="*/ 418 w 418"/>
                  <a:gd name="T45" fmla="*/ 429 h 578"/>
                  <a:gd name="T46" fmla="*/ 283 w 418"/>
                  <a:gd name="T47" fmla="*/ 140 h 578"/>
                  <a:gd name="T48" fmla="*/ 373 w 418"/>
                  <a:gd name="T49" fmla="*/ 100 h 578"/>
                  <a:gd name="T50" fmla="*/ 104 w 418"/>
                  <a:gd name="T51" fmla="*/ 0 h 578"/>
                  <a:gd name="T52" fmla="*/ 0 w 418"/>
                  <a:gd name="T53" fmla="*/ 268 h 578"/>
                  <a:gd name="T54" fmla="*/ 92 w 418"/>
                  <a:gd name="T55" fmla="*/ 225 h 578"/>
                  <a:gd name="T56" fmla="*/ 196 w 418"/>
                  <a:gd name="T57" fmla="*/ 448 h 578"/>
                  <a:gd name="T58" fmla="*/ 226 w 418"/>
                  <a:gd name="T59" fmla="*/ 433 h 578"/>
                  <a:gd name="T60" fmla="*/ 212 w 418"/>
                  <a:gd name="T61" fmla="*/ 403 h 578"/>
                  <a:gd name="T62" fmla="*/ 208 w 418"/>
                  <a:gd name="T63" fmla="*/ 405 h 578"/>
                  <a:gd name="T64" fmla="*/ 56 w 418"/>
                  <a:gd name="T65" fmla="*/ 400 h 578"/>
                  <a:gd name="T66" fmla="*/ 52 w 418"/>
                  <a:gd name="T67" fmla="*/ 578 h 578"/>
                  <a:gd name="T68" fmla="*/ 85 w 418"/>
                  <a:gd name="T69" fmla="*/ 578 h 578"/>
                  <a:gd name="T70" fmla="*/ 85 w 418"/>
                  <a:gd name="T71" fmla="*/ 545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8" h="578">
                    <a:moveTo>
                      <a:pt x="85" y="545"/>
                    </a:moveTo>
                    <a:lnTo>
                      <a:pt x="118" y="547"/>
                    </a:lnTo>
                    <a:lnTo>
                      <a:pt x="120" y="469"/>
                    </a:lnTo>
                    <a:lnTo>
                      <a:pt x="219" y="471"/>
                    </a:lnTo>
                    <a:lnTo>
                      <a:pt x="269" y="450"/>
                    </a:lnTo>
                    <a:lnTo>
                      <a:pt x="125" y="138"/>
                    </a:lnTo>
                    <a:lnTo>
                      <a:pt x="120" y="138"/>
                    </a:lnTo>
                    <a:lnTo>
                      <a:pt x="141" y="86"/>
                    </a:lnTo>
                    <a:lnTo>
                      <a:pt x="274" y="133"/>
                    </a:lnTo>
                    <a:lnTo>
                      <a:pt x="285" y="102"/>
                    </a:lnTo>
                    <a:lnTo>
                      <a:pt x="271" y="74"/>
                    </a:lnTo>
                    <a:lnTo>
                      <a:pt x="196" y="107"/>
                    </a:lnTo>
                    <a:lnTo>
                      <a:pt x="337" y="412"/>
                    </a:lnTo>
                    <a:lnTo>
                      <a:pt x="236" y="502"/>
                    </a:lnTo>
                    <a:lnTo>
                      <a:pt x="224" y="509"/>
                    </a:lnTo>
                    <a:lnTo>
                      <a:pt x="85" y="512"/>
                    </a:lnTo>
                    <a:lnTo>
                      <a:pt x="85" y="545"/>
                    </a:lnTo>
                    <a:lnTo>
                      <a:pt x="118" y="547"/>
                    </a:lnTo>
                    <a:lnTo>
                      <a:pt x="85" y="545"/>
                    </a:lnTo>
                    <a:lnTo>
                      <a:pt x="85" y="578"/>
                    </a:lnTo>
                    <a:lnTo>
                      <a:pt x="238" y="573"/>
                    </a:lnTo>
                    <a:lnTo>
                      <a:pt x="274" y="557"/>
                    </a:lnTo>
                    <a:lnTo>
                      <a:pt x="418" y="429"/>
                    </a:lnTo>
                    <a:lnTo>
                      <a:pt x="283" y="140"/>
                    </a:lnTo>
                    <a:lnTo>
                      <a:pt x="373" y="100"/>
                    </a:lnTo>
                    <a:lnTo>
                      <a:pt x="104" y="0"/>
                    </a:lnTo>
                    <a:lnTo>
                      <a:pt x="0" y="268"/>
                    </a:lnTo>
                    <a:lnTo>
                      <a:pt x="92" y="225"/>
                    </a:lnTo>
                    <a:lnTo>
                      <a:pt x="196" y="448"/>
                    </a:lnTo>
                    <a:lnTo>
                      <a:pt x="226" y="433"/>
                    </a:lnTo>
                    <a:lnTo>
                      <a:pt x="212" y="403"/>
                    </a:lnTo>
                    <a:lnTo>
                      <a:pt x="208" y="405"/>
                    </a:lnTo>
                    <a:lnTo>
                      <a:pt x="56" y="400"/>
                    </a:lnTo>
                    <a:lnTo>
                      <a:pt x="52" y="578"/>
                    </a:lnTo>
                    <a:lnTo>
                      <a:pt x="85" y="578"/>
                    </a:lnTo>
                    <a:lnTo>
                      <a:pt x="85" y="545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24"/>
              <p:cNvSpPr>
                <a:spLocks/>
              </p:cNvSpPr>
              <p:nvPr/>
            </p:nvSpPr>
            <p:spPr bwMode="auto">
              <a:xfrm>
                <a:off x="7463412" y="3197063"/>
                <a:ext cx="157023" cy="138704"/>
              </a:xfrm>
              <a:custGeom>
                <a:avLst/>
                <a:gdLst>
                  <a:gd name="T0" fmla="*/ 480 w 480"/>
                  <a:gd name="T1" fmla="*/ 173 h 424"/>
                  <a:gd name="T2" fmla="*/ 385 w 480"/>
                  <a:gd name="T3" fmla="*/ 230 h 424"/>
                  <a:gd name="T4" fmla="*/ 319 w 480"/>
                  <a:gd name="T5" fmla="*/ 126 h 424"/>
                  <a:gd name="T6" fmla="*/ 307 w 480"/>
                  <a:gd name="T7" fmla="*/ 119 h 424"/>
                  <a:gd name="T8" fmla="*/ 165 w 480"/>
                  <a:gd name="T9" fmla="*/ 358 h 424"/>
                  <a:gd name="T10" fmla="*/ 210 w 480"/>
                  <a:gd name="T11" fmla="*/ 384 h 424"/>
                  <a:gd name="T12" fmla="*/ 43 w 480"/>
                  <a:gd name="T13" fmla="*/ 424 h 424"/>
                  <a:gd name="T14" fmla="*/ 0 w 480"/>
                  <a:gd name="T15" fmla="*/ 256 h 424"/>
                  <a:gd name="T16" fmla="*/ 45 w 480"/>
                  <a:gd name="T17" fmla="*/ 282 h 424"/>
                  <a:gd name="T18" fmla="*/ 213 w 480"/>
                  <a:gd name="T19" fmla="*/ 0 h 424"/>
                  <a:gd name="T20" fmla="*/ 371 w 480"/>
                  <a:gd name="T21" fmla="*/ 41 h 424"/>
                  <a:gd name="T22" fmla="*/ 392 w 480"/>
                  <a:gd name="T23" fmla="*/ 52 h 424"/>
                  <a:gd name="T24" fmla="*/ 480 w 480"/>
                  <a:gd name="T25" fmla="*/ 173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0" h="424">
                    <a:moveTo>
                      <a:pt x="480" y="173"/>
                    </a:moveTo>
                    <a:lnTo>
                      <a:pt x="385" y="230"/>
                    </a:lnTo>
                    <a:lnTo>
                      <a:pt x="319" y="126"/>
                    </a:lnTo>
                    <a:lnTo>
                      <a:pt x="307" y="119"/>
                    </a:lnTo>
                    <a:lnTo>
                      <a:pt x="165" y="358"/>
                    </a:lnTo>
                    <a:lnTo>
                      <a:pt x="210" y="384"/>
                    </a:lnTo>
                    <a:lnTo>
                      <a:pt x="43" y="424"/>
                    </a:lnTo>
                    <a:lnTo>
                      <a:pt x="0" y="256"/>
                    </a:lnTo>
                    <a:lnTo>
                      <a:pt x="45" y="282"/>
                    </a:lnTo>
                    <a:lnTo>
                      <a:pt x="213" y="0"/>
                    </a:lnTo>
                    <a:lnTo>
                      <a:pt x="371" y="41"/>
                    </a:lnTo>
                    <a:lnTo>
                      <a:pt x="392" y="52"/>
                    </a:lnTo>
                    <a:lnTo>
                      <a:pt x="480" y="17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25"/>
              <p:cNvSpPr>
                <a:spLocks/>
              </p:cNvSpPr>
              <p:nvPr/>
            </p:nvSpPr>
            <p:spPr bwMode="auto">
              <a:xfrm>
                <a:off x="7447055" y="3184632"/>
                <a:ext cx="188755" cy="164220"/>
              </a:xfrm>
              <a:custGeom>
                <a:avLst/>
                <a:gdLst>
                  <a:gd name="T0" fmla="*/ 530 w 577"/>
                  <a:gd name="T1" fmla="*/ 211 h 502"/>
                  <a:gd name="T2" fmla="*/ 511 w 577"/>
                  <a:gd name="T3" fmla="*/ 183 h 502"/>
                  <a:gd name="T4" fmla="*/ 445 w 577"/>
                  <a:gd name="T5" fmla="*/ 223 h 502"/>
                  <a:gd name="T6" fmla="*/ 393 w 577"/>
                  <a:gd name="T7" fmla="*/ 140 h 502"/>
                  <a:gd name="T8" fmla="*/ 345 w 577"/>
                  <a:gd name="T9" fmla="*/ 112 h 502"/>
                  <a:gd name="T10" fmla="*/ 170 w 577"/>
                  <a:gd name="T11" fmla="*/ 407 h 502"/>
                  <a:gd name="T12" fmla="*/ 173 w 577"/>
                  <a:gd name="T13" fmla="*/ 410 h 502"/>
                  <a:gd name="T14" fmla="*/ 116 w 577"/>
                  <a:gd name="T15" fmla="*/ 422 h 502"/>
                  <a:gd name="T16" fmla="*/ 83 w 577"/>
                  <a:gd name="T17" fmla="*/ 284 h 502"/>
                  <a:gd name="T18" fmla="*/ 50 w 577"/>
                  <a:gd name="T19" fmla="*/ 294 h 502"/>
                  <a:gd name="T20" fmla="*/ 33 w 577"/>
                  <a:gd name="T21" fmla="*/ 320 h 502"/>
                  <a:gd name="T22" fmla="*/ 107 w 577"/>
                  <a:gd name="T23" fmla="*/ 365 h 502"/>
                  <a:gd name="T24" fmla="*/ 277 w 577"/>
                  <a:gd name="T25" fmla="*/ 76 h 502"/>
                  <a:gd name="T26" fmla="*/ 407 w 577"/>
                  <a:gd name="T27" fmla="*/ 109 h 502"/>
                  <a:gd name="T28" fmla="*/ 421 w 577"/>
                  <a:gd name="T29" fmla="*/ 116 h 502"/>
                  <a:gd name="T30" fmla="*/ 501 w 577"/>
                  <a:gd name="T31" fmla="*/ 230 h 502"/>
                  <a:gd name="T32" fmla="*/ 530 w 577"/>
                  <a:gd name="T33" fmla="*/ 211 h 502"/>
                  <a:gd name="T34" fmla="*/ 511 w 577"/>
                  <a:gd name="T35" fmla="*/ 183 h 502"/>
                  <a:gd name="T36" fmla="*/ 530 w 577"/>
                  <a:gd name="T37" fmla="*/ 211 h 502"/>
                  <a:gd name="T38" fmla="*/ 556 w 577"/>
                  <a:gd name="T39" fmla="*/ 190 h 502"/>
                  <a:gd name="T40" fmla="*/ 466 w 577"/>
                  <a:gd name="T41" fmla="*/ 67 h 502"/>
                  <a:gd name="T42" fmla="*/ 433 w 577"/>
                  <a:gd name="T43" fmla="*/ 48 h 502"/>
                  <a:gd name="T44" fmla="*/ 246 w 577"/>
                  <a:gd name="T45" fmla="*/ 0 h 502"/>
                  <a:gd name="T46" fmla="*/ 83 w 577"/>
                  <a:gd name="T47" fmla="*/ 275 h 502"/>
                  <a:gd name="T48" fmla="*/ 0 w 577"/>
                  <a:gd name="T49" fmla="*/ 223 h 502"/>
                  <a:gd name="T50" fmla="*/ 69 w 577"/>
                  <a:gd name="T51" fmla="*/ 502 h 502"/>
                  <a:gd name="T52" fmla="*/ 348 w 577"/>
                  <a:gd name="T53" fmla="*/ 436 h 502"/>
                  <a:gd name="T54" fmla="*/ 260 w 577"/>
                  <a:gd name="T55" fmla="*/ 384 h 502"/>
                  <a:gd name="T56" fmla="*/ 385 w 577"/>
                  <a:gd name="T57" fmla="*/ 173 h 502"/>
                  <a:gd name="T58" fmla="*/ 357 w 577"/>
                  <a:gd name="T59" fmla="*/ 157 h 502"/>
                  <a:gd name="T60" fmla="*/ 341 w 577"/>
                  <a:gd name="T61" fmla="*/ 185 h 502"/>
                  <a:gd name="T62" fmla="*/ 345 w 577"/>
                  <a:gd name="T63" fmla="*/ 187 h 502"/>
                  <a:gd name="T64" fmla="*/ 426 w 577"/>
                  <a:gd name="T65" fmla="*/ 315 h 502"/>
                  <a:gd name="T66" fmla="*/ 577 w 577"/>
                  <a:gd name="T67" fmla="*/ 220 h 502"/>
                  <a:gd name="T68" fmla="*/ 556 w 577"/>
                  <a:gd name="T69" fmla="*/ 190 h 502"/>
                  <a:gd name="T70" fmla="*/ 530 w 577"/>
                  <a:gd name="T71" fmla="*/ 21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7" h="502">
                    <a:moveTo>
                      <a:pt x="530" y="211"/>
                    </a:moveTo>
                    <a:lnTo>
                      <a:pt x="511" y="183"/>
                    </a:lnTo>
                    <a:lnTo>
                      <a:pt x="445" y="223"/>
                    </a:lnTo>
                    <a:lnTo>
                      <a:pt x="393" y="140"/>
                    </a:lnTo>
                    <a:lnTo>
                      <a:pt x="345" y="112"/>
                    </a:lnTo>
                    <a:lnTo>
                      <a:pt x="170" y="407"/>
                    </a:lnTo>
                    <a:lnTo>
                      <a:pt x="173" y="410"/>
                    </a:lnTo>
                    <a:lnTo>
                      <a:pt x="116" y="422"/>
                    </a:lnTo>
                    <a:lnTo>
                      <a:pt x="83" y="284"/>
                    </a:lnTo>
                    <a:lnTo>
                      <a:pt x="50" y="294"/>
                    </a:lnTo>
                    <a:lnTo>
                      <a:pt x="33" y="320"/>
                    </a:lnTo>
                    <a:lnTo>
                      <a:pt x="107" y="365"/>
                    </a:lnTo>
                    <a:lnTo>
                      <a:pt x="277" y="76"/>
                    </a:lnTo>
                    <a:lnTo>
                      <a:pt x="407" y="109"/>
                    </a:lnTo>
                    <a:lnTo>
                      <a:pt x="421" y="116"/>
                    </a:lnTo>
                    <a:lnTo>
                      <a:pt x="501" y="230"/>
                    </a:lnTo>
                    <a:lnTo>
                      <a:pt x="530" y="211"/>
                    </a:lnTo>
                    <a:lnTo>
                      <a:pt x="511" y="183"/>
                    </a:lnTo>
                    <a:lnTo>
                      <a:pt x="530" y="211"/>
                    </a:lnTo>
                    <a:lnTo>
                      <a:pt x="556" y="190"/>
                    </a:lnTo>
                    <a:lnTo>
                      <a:pt x="466" y="67"/>
                    </a:lnTo>
                    <a:lnTo>
                      <a:pt x="433" y="48"/>
                    </a:lnTo>
                    <a:lnTo>
                      <a:pt x="246" y="0"/>
                    </a:lnTo>
                    <a:lnTo>
                      <a:pt x="83" y="275"/>
                    </a:lnTo>
                    <a:lnTo>
                      <a:pt x="0" y="223"/>
                    </a:lnTo>
                    <a:lnTo>
                      <a:pt x="69" y="502"/>
                    </a:lnTo>
                    <a:lnTo>
                      <a:pt x="348" y="436"/>
                    </a:lnTo>
                    <a:lnTo>
                      <a:pt x="260" y="384"/>
                    </a:lnTo>
                    <a:lnTo>
                      <a:pt x="385" y="173"/>
                    </a:lnTo>
                    <a:lnTo>
                      <a:pt x="357" y="157"/>
                    </a:lnTo>
                    <a:lnTo>
                      <a:pt x="341" y="185"/>
                    </a:lnTo>
                    <a:lnTo>
                      <a:pt x="345" y="187"/>
                    </a:lnTo>
                    <a:lnTo>
                      <a:pt x="426" y="315"/>
                    </a:lnTo>
                    <a:lnTo>
                      <a:pt x="577" y="220"/>
                    </a:lnTo>
                    <a:lnTo>
                      <a:pt x="556" y="190"/>
                    </a:lnTo>
                    <a:lnTo>
                      <a:pt x="530" y="211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27" name="组合 1026"/>
          <p:cNvGrpSpPr/>
          <p:nvPr/>
        </p:nvGrpSpPr>
        <p:grpSpPr>
          <a:xfrm>
            <a:off x="2623159" y="4855761"/>
            <a:ext cx="841826" cy="841826"/>
            <a:chOff x="2623157" y="4855761"/>
            <a:chExt cx="841826" cy="841826"/>
          </a:xfrm>
        </p:grpSpPr>
        <p:grpSp>
          <p:nvGrpSpPr>
            <p:cNvPr id="52" name="组合 51"/>
            <p:cNvGrpSpPr/>
            <p:nvPr/>
          </p:nvGrpSpPr>
          <p:grpSpPr>
            <a:xfrm>
              <a:off x="2623157" y="4855761"/>
              <a:ext cx="841826" cy="841826"/>
              <a:chOff x="551543" y="4463874"/>
              <a:chExt cx="841826" cy="841826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2849849" y="5108067"/>
              <a:ext cx="388442" cy="337214"/>
              <a:chOff x="5851959" y="2985736"/>
              <a:chExt cx="826009" cy="717074"/>
            </a:xfrm>
          </p:grpSpPr>
          <p:sp>
            <p:nvSpPr>
              <p:cNvPr id="130" name="Freeform 29"/>
              <p:cNvSpPr>
                <a:spLocks/>
              </p:cNvSpPr>
              <p:nvPr/>
            </p:nvSpPr>
            <p:spPr bwMode="auto">
              <a:xfrm>
                <a:off x="5858829" y="2996531"/>
                <a:ext cx="812269" cy="695156"/>
              </a:xfrm>
              <a:custGeom>
                <a:avLst/>
                <a:gdLst>
                  <a:gd name="T0" fmla="*/ 525 w 1051"/>
                  <a:gd name="T1" fmla="*/ 0 h 898"/>
                  <a:gd name="T2" fmla="*/ 826 w 1051"/>
                  <a:gd name="T3" fmla="*/ 0 h 898"/>
                  <a:gd name="T4" fmla="*/ 967 w 1051"/>
                  <a:gd name="T5" fmla="*/ 355 h 898"/>
                  <a:gd name="T6" fmla="*/ 1045 w 1051"/>
                  <a:gd name="T7" fmla="*/ 470 h 898"/>
                  <a:gd name="T8" fmla="*/ 1045 w 1051"/>
                  <a:gd name="T9" fmla="*/ 712 h 898"/>
                  <a:gd name="T10" fmla="*/ 1007 w 1051"/>
                  <a:gd name="T11" fmla="*/ 748 h 898"/>
                  <a:gd name="T12" fmla="*/ 975 w 1051"/>
                  <a:gd name="T13" fmla="*/ 748 h 898"/>
                  <a:gd name="T14" fmla="*/ 975 w 1051"/>
                  <a:gd name="T15" fmla="*/ 823 h 898"/>
                  <a:gd name="T16" fmla="*/ 900 w 1051"/>
                  <a:gd name="T17" fmla="*/ 898 h 898"/>
                  <a:gd name="T18" fmla="*/ 825 w 1051"/>
                  <a:gd name="T19" fmla="*/ 823 h 898"/>
                  <a:gd name="T20" fmla="*/ 825 w 1051"/>
                  <a:gd name="T21" fmla="*/ 749 h 898"/>
                  <a:gd name="T22" fmla="*/ 525 w 1051"/>
                  <a:gd name="T23" fmla="*/ 748 h 898"/>
                  <a:gd name="T24" fmla="*/ 226 w 1051"/>
                  <a:gd name="T25" fmla="*/ 749 h 898"/>
                  <a:gd name="T26" fmla="*/ 226 w 1051"/>
                  <a:gd name="T27" fmla="*/ 823 h 898"/>
                  <a:gd name="T28" fmla="*/ 151 w 1051"/>
                  <a:gd name="T29" fmla="*/ 898 h 898"/>
                  <a:gd name="T30" fmla="*/ 76 w 1051"/>
                  <a:gd name="T31" fmla="*/ 823 h 898"/>
                  <a:gd name="T32" fmla="*/ 76 w 1051"/>
                  <a:gd name="T33" fmla="*/ 748 h 898"/>
                  <a:gd name="T34" fmla="*/ 44 w 1051"/>
                  <a:gd name="T35" fmla="*/ 748 h 898"/>
                  <a:gd name="T36" fmla="*/ 5 w 1051"/>
                  <a:gd name="T37" fmla="*/ 712 h 898"/>
                  <a:gd name="T38" fmla="*/ 5 w 1051"/>
                  <a:gd name="T39" fmla="*/ 470 h 898"/>
                  <a:gd name="T40" fmla="*/ 84 w 1051"/>
                  <a:gd name="T41" fmla="*/ 355 h 898"/>
                  <a:gd name="T42" fmla="*/ 224 w 1051"/>
                  <a:gd name="T43" fmla="*/ 0 h 898"/>
                  <a:gd name="T44" fmla="*/ 525 w 1051"/>
                  <a:gd name="T45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1" h="898">
                    <a:moveTo>
                      <a:pt x="525" y="0"/>
                    </a:moveTo>
                    <a:cubicBezTo>
                      <a:pt x="826" y="0"/>
                      <a:pt x="826" y="0"/>
                      <a:pt x="826" y="0"/>
                    </a:cubicBezTo>
                    <a:cubicBezTo>
                      <a:pt x="967" y="355"/>
                      <a:pt x="967" y="355"/>
                      <a:pt x="967" y="355"/>
                    </a:cubicBezTo>
                    <a:cubicBezTo>
                      <a:pt x="967" y="355"/>
                      <a:pt x="1041" y="382"/>
                      <a:pt x="1045" y="470"/>
                    </a:cubicBezTo>
                    <a:cubicBezTo>
                      <a:pt x="1045" y="712"/>
                      <a:pt x="1045" y="712"/>
                      <a:pt x="1045" y="712"/>
                    </a:cubicBezTo>
                    <a:cubicBezTo>
                      <a:pt x="1045" y="712"/>
                      <a:pt x="1051" y="748"/>
                      <a:pt x="1007" y="748"/>
                    </a:cubicBezTo>
                    <a:cubicBezTo>
                      <a:pt x="975" y="748"/>
                      <a:pt x="975" y="748"/>
                      <a:pt x="975" y="748"/>
                    </a:cubicBezTo>
                    <a:cubicBezTo>
                      <a:pt x="975" y="823"/>
                      <a:pt x="975" y="823"/>
                      <a:pt x="975" y="823"/>
                    </a:cubicBezTo>
                    <a:cubicBezTo>
                      <a:pt x="975" y="865"/>
                      <a:pt x="941" y="898"/>
                      <a:pt x="900" y="898"/>
                    </a:cubicBezTo>
                    <a:cubicBezTo>
                      <a:pt x="858" y="898"/>
                      <a:pt x="825" y="865"/>
                      <a:pt x="825" y="823"/>
                    </a:cubicBezTo>
                    <a:cubicBezTo>
                      <a:pt x="825" y="749"/>
                      <a:pt x="825" y="749"/>
                      <a:pt x="825" y="749"/>
                    </a:cubicBezTo>
                    <a:cubicBezTo>
                      <a:pt x="525" y="748"/>
                      <a:pt x="525" y="748"/>
                      <a:pt x="525" y="748"/>
                    </a:cubicBezTo>
                    <a:cubicBezTo>
                      <a:pt x="226" y="749"/>
                      <a:pt x="226" y="749"/>
                      <a:pt x="226" y="749"/>
                    </a:cubicBezTo>
                    <a:cubicBezTo>
                      <a:pt x="226" y="823"/>
                      <a:pt x="226" y="823"/>
                      <a:pt x="226" y="823"/>
                    </a:cubicBezTo>
                    <a:cubicBezTo>
                      <a:pt x="226" y="865"/>
                      <a:pt x="192" y="898"/>
                      <a:pt x="151" y="898"/>
                    </a:cubicBezTo>
                    <a:cubicBezTo>
                      <a:pt x="109" y="898"/>
                      <a:pt x="76" y="865"/>
                      <a:pt x="76" y="823"/>
                    </a:cubicBezTo>
                    <a:cubicBezTo>
                      <a:pt x="76" y="748"/>
                      <a:pt x="76" y="748"/>
                      <a:pt x="76" y="748"/>
                    </a:cubicBezTo>
                    <a:cubicBezTo>
                      <a:pt x="44" y="748"/>
                      <a:pt x="44" y="748"/>
                      <a:pt x="44" y="748"/>
                    </a:cubicBezTo>
                    <a:cubicBezTo>
                      <a:pt x="0" y="748"/>
                      <a:pt x="5" y="712"/>
                      <a:pt x="5" y="712"/>
                    </a:cubicBezTo>
                    <a:cubicBezTo>
                      <a:pt x="5" y="470"/>
                      <a:pt x="5" y="470"/>
                      <a:pt x="5" y="470"/>
                    </a:cubicBezTo>
                    <a:cubicBezTo>
                      <a:pt x="9" y="382"/>
                      <a:pt x="84" y="355"/>
                      <a:pt x="84" y="355"/>
                    </a:cubicBezTo>
                    <a:cubicBezTo>
                      <a:pt x="224" y="0"/>
                      <a:pt x="224" y="0"/>
                      <a:pt x="224" y="0"/>
                    </a:cubicBezTo>
                    <a:lnTo>
                      <a:pt x="52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30"/>
              <p:cNvSpPr>
                <a:spLocks/>
              </p:cNvSpPr>
              <p:nvPr/>
            </p:nvSpPr>
            <p:spPr bwMode="auto">
              <a:xfrm>
                <a:off x="5851959" y="2985736"/>
                <a:ext cx="826009" cy="717074"/>
              </a:xfrm>
              <a:custGeom>
                <a:avLst/>
                <a:gdLst>
                  <a:gd name="T0" fmla="*/ 534 w 1069"/>
                  <a:gd name="T1" fmla="*/ 28 h 926"/>
                  <a:gd name="T2" fmla="*/ 965 w 1069"/>
                  <a:gd name="T3" fmla="*/ 380 h 926"/>
                  <a:gd name="T4" fmla="*/ 971 w 1069"/>
                  <a:gd name="T5" fmla="*/ 382 h 926"/>
                  <a:gd name="T6" fmla="*/ 1029 w 1069"/>
                  <a:gd name="T7" fmla="*/ 436 h 926"/>
                  <a:gd name="T8" fmla="*/ 1054 w 1069"/>
                  <a:gd name="T9" fmla="*/ 484 h 926"/>
                  <a:gd name="T10" fmla="*/ 1040 w 1069"/>
                  <a:gd name="T11" fmla="*/ 727 h 926"/>
                  <a:gd name="T12" fmla="*/ 1046 w 1069"/>
                  <a:gd name="T13" fmla="*/ 728 h 926"/>
                  <a:gd name="T14" fmla="*/ 1041 w 1069"/>
                  <a:gd name="T15" fmla="*/ 728 h 926"/>
                  <a:gd name="T16" fmla="*/ 1041 w 1069"/>
                  <a:gd name="T17" fmla="*/ 728 h 926"/>
                  <a:gd name="T18" fmla="*/ 1040 w 1069"/>
                  <a:gd name="T19" fmla="*/ 735 h 926"/>
                  <a:gd name="T20" fmla="*/ 1032 w 1069"/>
                  <a:gd name="T21" fmla="*/ 745 h 926"/>
                  <a:gd name="T22" fmla="*/ 970 w 1069"/>
                  <a:gd name="T23" fmla="*/ 748 h 926"/>
                  <a:gd name="T24" fmla="*/ 952 w 1069"/>
                  <a:gd name="T25" fmla="*/ 881 h 926"/>
                  <a:gd name="T26" fmla="*/ 865 w 1069"/>
                  <a:gd name="T27" fmla="*/ 881 h 926"/>
                  <a:gd name="T28" fmla="*/ 848 w 1069"/>
                  <a:gd name="T29" fmla="*/ 749 h 926"/>
                  <a:gd name="T30" fmla="*/ 221 w 1069"/>
                  <a:gd name="T31" fmla="*/ 749 h 926"/>
                  <a:gd name="T32" fmla="*/ 203 w 1069"/>
                  <a:gd name="T33" fmla="*/ 881 h 926"/>
                  <a:gd name="T34" fmla="*/ 117 w 1069"/>
                  <a:gd name="T35" fmla="*/ 881 h 926"/>
                  <a:gd name="T36" fmla="*/ 99 w 1069"/>
                  <a:gd name="T37" fmla="*/ 748 h 926"/>
                  <a:gd name="T38" fmla="*/ 37 w 1069"/>
                  <a:gd name="T39" fmla="*/ 746 h 926"/>
                  <a:gd name="T40" fmla="*/ 29 w 1069"/>
                  <a:gd name="T41" fmla="*/ 736 h 926"/>
                  <a:gd name="T42" fmla="*/ 28 w 1069"/>
                  <a:gd name="T43" fmla="*/ 728 h 926"/>
                  <a:gd name="T44" fmla="*/ 22 w 1069"/>
                  <a:gd name="T45" fmla="*/ 728 h 926"/>
                  <a:gd name="T46" fmla="*/ 28 w 1069"/>
                  <a:gd name="T47" fmla="*/ 728 h 926"/>
                  <a:gd name="T48" fmla="*/ 28 w 1069"/>
                  <a:gd name="T49" fmla="*/ 728 h 926"/>
                  <a:gd name="T50" fmla="*/ 28 w 1069"/>
                  <a:gd name="T51" fmla="*/ 484 h 926"/>
                  <a:gd name="T52" fmla="*/ 28 w 1069"/>
                  <a:gd name="T53" fmla="*/ 485 h 926"/>
                  <a:gd name="T54" fmla="*/ 77 w 1069"/>
                  <a:gd name="T55" fmla="*/ 394 h 926"/>
                  <a:gd name="T56" fmla="*/ 96 w 1069"/>
                  <a:gd name="T57" fmla="*/ 383 h 926"/>
                  <a:gd name="T58" fmla="*/ 98 w 1069"/>
                  <a:gd name="T59" fmla="*/ 382 h 926"/>
                  <a:gd name="T60" fmla="*/ 95 w 1069"/>
                  <a:gd name="T61" fmla="*/ 374 h 926"/>
                  <a:gd name="T62" fmla="*/ 98 w 1069"/>
                  <a:gd name="T63" fmla="*/ 382 h 926"/>
                  <a:gd name="T64" fmla="*/ 98 w 1069"/>
                  <a:gd name="T65" fmla="*/ 382 h 926"/>
                  <a:gd name="T66" fmla="*/ 243 w 1069"/>
                  <a:gd name="T67" fmla="*/ 28 h 926"/>
                  <a:gd name="T68" fmla="*/ 534 w 1069"/>
                  <a:gd name="T69" fmla="*/ 14 h 926"/>
                  <a:gd name="T70" fmla="*/ 224 w 1069"/>
                  <a:gd name="T71" fmla="*/ 0 h 926"/>
                  <a:gd name="T72" fmla="*/ 93 w 1069"/>
                  <a:gd name="T73" fmla="*/ 369 h 926"/>
                  <a:gd name="T74" fmla="*/ 45 w 1069"/>
                  <a:gd name="T75" fmla="*/ 383 h 926"/>
                  <a:gd name="T76" fmla="*/ 0 w 1069"/>
                  <a:gd name="T77" fmla="*/ 483 h 926"/>
                  <a:gd name="T78" fmla="*/ 0 w 1069"/>
                  <a:gd name="T79" fmla="*/ 726 h 926"/>
                  <a:gd name="T80" fmla="*/ 0 w 1069"/>
                  <a:gd name="T81" fmla="*/ 724 h 926"/>
                  <a:gd name="T82" fmla="*/ 1 w 1069"/>
                  <a:gd name="T83" fmla="*/ 742 h 926"/>
                  <a:gd name="T84" fmla="*/ 23 w 1069"/>
                  <a:gd name="T85" fmla="*/ 770 h 926"/>
                  <a:gd name="T86" fmla="*/ 71 w 1069"/>
                  <a:gd name="T87" fmla="*/ 776 h 926"/>
                  <a:gd name="T88" fmla="*/ 97 w 1069"/>
                  <a:gd name="T89" fmla="*/ 900 h 926"/>
                  <a:gd name="T90" fmla="*/ 223 w 1069"/>
                  <a:gd name="T91" fmla="*/ 900 h 926"/>
                  <a:gd name="T92" fmla="*/ 249 w 1069"/>
                  <a:gd name="T93" fmla="*/ 777 h 926"/>
                  <a:gd name="T94" fmla="*/ 820 w 1069"/>
                  <a:gd name="T95" fmla="*/ 777 h 926"/>
                  <a:gd name="T96" fmla="*/ 846 w 1069"/>
                  <a:gd name="T97" fmla="*/ 900 h 926"/>
                  <a:gd name="T98" fmla="*/ 971 w 1069"/>
                  <a:gd name="T99" fmla="*/ 900 h 926"/>
                  <a:gd name="T100" fmla="*/ 998 w 1069"/>
                  <a:gd name="T101" fmla="*/ 776 h 926"/>
                  <a:gd name="T102" fmla="*/ 1042 w 1069"/>
                  <a:gd name="T103" fmla="*/ 772 h 926"/>
                  <a:gd name="T104" fmla="*/ 1067 w 1069"/>
                  <a:gd name="T105" fmla="*/ 744 h 926"/>
                  <a:gd name="T106" fmla="*/ 1068 w 1069"/>
                  <a:gd name="T107" fmla="*/ 724 h 926"/>
                  <a:gd name="T108" fmla="*/ 1068 w 1069"/>
                  <a:gd name="T109" fmla="*/ 726 h 926"/>
                  <a:gd name="T110" fmla="*/ 1068 w 1069"/>
                  <a:gd name="T111" fmla="*/ 483 h 926"/>
                  <a:gd name="T112" fmla="*/ 1007 w 1069"/>
                  <a:gd name="T113" fmla="*/ 371 h 926"/>
                  <a:gd name="T114" fmla="*/ 976 w 1069"/>
                  <a:gd name="T115" fmla="*/ 369 h 926"/>
                  <a:gd name="T116" fmla="*/ 844 w 1069"/>
                  <a:gd name="T117" fmla="*/ 0 h 926"/>
                  <a:gd name="T118" fmla="*/ 534 w 1069"/>
                  <a:gd name="T119" fmla="*/ 14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69" h="926">
                    <a:moveTo>
                      <a:pt x="534" y="14"/>
                    </a:moveTo>
                    <a:cubicBezTo>
                      <a:pt x="534" y="28"/>
                      <a:pt x="534" y="28"/>
                      <a:pt x="534" y="28"/>
                    </a:cubicBezTo>
                    <a:cubicBezTo>
                      <a:pt x="825" y="28"/>
                      <a:pt x="825" y="28"/>
                      <a:pt x="825" y="28"/>
                    </a:cubicBezTo>
                    <a:cubicBezTo>
                      <a:pt x="965" y="380"/>
                      <a:pt x="965" y="380"/>
                      <a:pt x="965" y="380"/>
                    </a:cubicBezTo>
                    <a:cubicBezTo>
                      <a:pt x="971" y="382"/>
                      <a:pt x="971" y="382"/>
                      <a:pt x="971" y="382"/>
                    </a:cubicBezTo>
                    <a:cubicBezTo>
                      <a:pt x="971" y="382"/>
                      <a:pt x="971" y="382"/>
                      <a:pt x="971" y="382"/>
                    </a:cubicBezTo>
                    <a:cubicBezTo>
                      <a:pt x="972" y="383"/>
                      <a:pt x="989" y="389"/>
                      <a:pt x="1006" y="405"/>
                    </a:cubicBezTo>
                    <a:cubicBezTo>
                      <a:pt x="1014" y="413"/>
                      <a:pt x="1022" y="423"/>
                      <a:pt x="1029" y="436"/>
                    </a:cubicBezTo>
                    <a:cubicBezTo>
                      <a:pt x="1035" y="449"/>
                      <a:pt x="1040" y="465"/>
                      <a:pt x="1040" y="485"/>
                    </a:cubicBezTo>
                    <a:cubicBezTo>
                      <a:pt x="1054" y="484"/>
                      <a:pt x="1054" y="484"/>
                      <a:pt x="1054" y="484"/>
                    </a:cubicBezTo>
                    <a:cubicBezTo>
                      <a:pt x="1040" y="484"/>
                      <a:pt x="1040" y="484"/>
                      <a:pt x="1040" y="484"/>
                    </a:cubicBezTo>
                    <a:cubicBezTo>
                      <a:pt x="1040" y="727"/>
                      <a:pt x="1040" y="727"/>
                      <a:pt x="1040" y="727"/>
                    </a:cubicBezTo>
                    <a:cubicBezTo>
                      <a:pt x="1041" y="728"/>
                      <a:pt x="1041" y="728"/>
                      <a:pt x="1041" y="728"/>
                    </a:cubicBezTo>
                    <a:cubicBezTo>
                      <a:pt x="1046" y="728"/>
                      <a:pt x="1046" y="728"/>
                      <a:pt x="1046" y="728"/>
                    </a:cubicBezTo>
                    <a:cubicBezTo>
                      <a:pt x="1041" y="728"/>
                      <a:pt x="1041" y="728"/>
                      <a:pt x="1041" y="728"/>
                    </a:cubicBezTo>
                    <a:cubicBezTo>
                      <a:pt x="1041" y="728"/>
                      <a:pt x="1041" y="728"/>
                      <a:pt x="1041" y="728"/>
                    </a:cubicBezTo>
                    <a:cubicBezTo>
                      <a:pt x="1046" y="728"/>
                      <a:pt x="1046" y="728"/>
                      <a:pt x="1046" y="728"/>
                    </a:cubicBezTo>
                    <a:cubicBezTo>
                      <a:pt x="1041" y="728"/>
                      <a:pt x="1041" y="728"/>
                      <a:pt x="1041" y="728"/>
                    </a:cubicBezTo>
                    <a:cubicBezTo>
                      <a:pt x="1041" y="728"/>
                      <a:pt x="1041" y="729"/>
                      <a:pt x="1041" y="730"/>
                    </a:cubicBezTo>
                    <a:cubicBezTo>
                      <a:pt x="1041" y="731"/>
                      <a:pt x="1041" y="733"/>
                      <a:pt x="1040" y="735"/>
                    </a:cubicBezTo>
                    <a:cubicBezTo>
                      <a:pt x="1040" y="737"/>
                      <a:pt x="1039" y="738"/>
                      <a:pt x="1038" y="740"/>
                    </a:cubicBezTo>
                    <a:cubicBezTo>
                      <a:pt x="1037" y="742"/>
                      <a:pt x="1035" y="744"/>
                      <a:pt x="1032" y="745"/>
                    </a:cubicBezTo>
                    <a:cubicBezTo>
                      <a:pt x="1029" y="747"/>
                      <a:pt x="1024" y="748"/>
                      <a:pt x="1016" y="748"/>
                    </a:cubicBezTo>
                    <a:cubicBezTo>
                      <a:pt x="970" y="748"/>
                      <a:pt x="970" y="748"/>
                      <a:pt x="970" y="748"/>
                    </a:cubicBezTo>
                    <a:cubicBezTo>
                      <a:pt x="970" y="837"/>
                      <a:pt x="970" y="837"/>
                      <a:pt x="970" y="837"/>
                    </a:cubicBezTo>
                    <a:cubicBezTo>
                      <a:pt x="970" y="854"/>
                      <a:pt x="963" y="869"/>
                      <a:pt x="952" y="881"/>
                    </a:cubicBezTo>
                    <a:cubicBezTo>
                      <a:pt x="941" y="892"/>
                      <a:pt x="925" y="898"/>
                      <a:pt x="909" y="898"/>
                    </a:cubicBezTo>
                    <a:cubicBezTo>
                      <a:pt x="892" y="898"/>
                      <a:pt x="877" y="892"/>
                      <a:pt x="865" y="881"/>
                    </a:cubicBezTo>
                    <a:cubicBezTo>
                      <a:pt x="854" y="869"/>
                      <a:pt x="848" y="854"/>
                      <a:pt x="848" y="837"/>
                    </a:cubicBezTo>
                    <a:cubicBezTo>
                      <a:pt x="848" y="749"/>
                      <a:pt x="848" y="749"/>
                      <a:pt x="848" y="749"/>
                    </a:cubicBezTo>
                    <a:cubicBezTo>
                      <a:pt x="534" y="748"/>
                      <a:pt x="534" y="748"/>
                      <a:pt x="534" y="748"/>
                    </a:cubicBezTo>
                    <a:cubicBezTo>
                      <a:pt x="221" y="749"/>
                      <a:pt x="221" y="749"/>
                      <a:pt x="221" y="749"/>
                    </a:cubicBezTo>
                    <a:cubicBezTo>
                      <a:pt x="221" y="837"/>
                      <a:pt x="221" y="837"/>
                      <a:pt x="221" y="837"/>
                    </a:cubicBezTo>
                    <a:cubicBezTo>
                      <a:pt x="221" y="854"/>
                      <a:pt x="214" y="869"/>
                      <a:pt x="203" y="881"/>
                    </a:cubicBezTo>
                    <a:cubicBezTo>
                      <a:pt x="192" y="892"/>
                      <a:pt x="177" y="898"/>
                      <a:pt x="160" y="898"/>
                    </a:cubicBezTo>
                    <a:cubicBezTo>
                      <a:pt x="143" y="898"/>
                      <a:pt x="128" y="892"/>
                      <a:pt x="117" y="881"/>
                    </a:cubicBezTo>
                    <a:cubicBezTo>
                      <a:pt x="106" y="869"/>
                      <a:pt x="99" y="854"/>
                      <a:pt x="99" y="837"/>
                    </a:cubicBezTo>
                    <a:cubicBezTo>
                      <a:pt x="99" y="748"/>
                      <a:pt x="99" y="748"/>
                      <a:pt x="99" y="748"/>
                    </a:cubicBezTo>
                    <a:cubicBezTo>
                      <a:pt x="53" y="748"/>
                      <a:pt x="53" y="748"/>
                      <a:pt x="53" y="748"/>
                    </a:cubicBezTo>
                    <a:cubicBezTo>
                      <a:pt x="45" y="748"/>
                      <a:pt x="40" y="747"/>
                      <a:pt x="37" y="746"/>
                    </a:cubicBezTo>
                    <a:cubicBezTo>
                      <a:pt x="35" y="745"/>
                      <a:pt x="33" y="744"/>
                      <a:pt x="32" y="742"/>
                    </a:cubicBezTo>
                    <a:cubicBezTo>
                      <a:pt x="30" y="741"/>
                      <a:pt x="29" y="739"/>
                      <a:pt x="29" y="736"/>
                    </a:cubicBezTo>
                    <a:cubicBezTo>
                      <a:pt x="28" y="734"/>
                      <a:pt x="28" y="732"/>
                      <a:pt x="28" y="730"/>
                    </a:cubicBezTo>
                    <a:cubicBezTo>
                      <a:pt x="28" y="729"/>
                      <a:pt x="28" y="729"/>
                      <a:pt x="28" y="728"/>
                    </a:cubicBezTo>
                    <a:cubicBezTo>
                      <a:pt x="28" y="728"/>
                      <a:pt x="28" y="728"/>
                      <a:pt x="28" y="728"/>
                    </a:cubicBezTo>
                    <a:cubicBezTo>
                      <a:pt x="22" y="728"/>
                      <a:pt x="22" y="728"/>
                      <a:pt x="22" y="728"/>
                    </a:cubicBezTo>
                    <a:cubicBezTo>
                      <a:pt x="28" y="728"/>
                      <a:pt x="28" y="728"/>
                      <a:pt x="28" y="728"/>
                    </a:cubicBezTo>
                    <a:cubicBezTo>
                      <a:pt x="28" y="728"/>
                      <a:pt x="28" y="728"/>
                      <a:pt x="28" y="728"/>
                    </a:cubicBezTo>
                    <a:cubicBezTo>
                      <a:pt x="22" y="728"/>
                      <a:pt x="22" y="728"/>
                      <a:pt x="22" y="728"/>
                    </a:cubicBezTo>
                    <a:cubicBezTo>
                      <a:pt x="28" y="728"/>
                      <a:pt x="28" y="728"/>
                      <a:pt x="28" y="728"/>
                    </a:cubicBezTo>
                    <a:cubicBezTo>
                      <a:pt x="28" y="727"/>
                      <a:pt x="28" y="727"/>
                      <a:pt x="28" y="727"/>
                    </a:cubicBezTo>
                    <a:cubicBezTo>
                      <a:pt x="28" y="484"/>
                      <a:pt x="28" y="484"/>
                      <a:pt x="28" y="484"/>
                    </a:cubicBezTo>
                    <a:cubicBezTo>
                      <a:pt x="14" y="484"/>
                      <a:pt x="14" y="484"/>
                      <a:pt x="14" y="484"/>
                    </a:cubicBezTo>
                    <a:cubicBezTo>
                      <a:pt x="28" y="485"/>
                      <a:pt x="28" y="485"/>
                      <a:pt x="28" y="485"/>
                    </a:cubicBezTo>
                    <a:cubicBezTo>
                      <a:pt x="29" y="465"/>
                      <a:pt x="34" y="448"/>
                      <a:pt x="40" y="435"/>
                    </a:cubicBezTo>
                    <a:cubicBezTo>
                      <a:pt x="51" y="415"/>
                      <a:pt x="65" y="402"/>
                      <a:pt x="77" y="394"/>
                    </a:cubicBezTo>
                    <a:cubicBezTo>
                      <a:pt x="83" y="389"/>
                      <a:pt x="88" y="386"/>
                      <a:pt x="92" y="385"/>
                    </a:cubicBezTo>
                    <a:cubicBezTo>
                      <a:pt x="94" y="384"/>
                      <a:pt x="95" y="383"/>
                      <a:pt x="96" y="383"/>
                    </a:cubicBezTo>
                    <a:cubicBezTo>
                      <a:pt x="97" y="382"/>
                      <a:pt x="97" y="382"/>
                      <a:pt x="97" y="382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95" y="374"/>
                      <a:pt x="95" y="374"/>
                      <a:pt x="95" y="374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95" y="374"/>
                      <a:pt x="95" y="374"/>
                      <a:pt x="95" y="374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104" y="380"/>
                      <a:pt x="104" y="380"/>
                      <a:pt x="104" y="380"/>
                    </a:cubicBezTo>
                    <a:cubicBezTo>
                      <a:pt x="243" y="28"/>
                      <a:pt x="243" y="28"/>
                      <a:pt x="243" y="28"/>
                    </a:cubicBezTo>
                    <a:cubicBezTo>
                      <a:pt x="534" y="28"/>
                      <a:pt x="534" y="28"/>
                      <a:pt x="534" y="28"/>
                    </a:cubicBezTo>
                    <a:cubicBezTo>
                      <a:pt x="534" y="14"/>
                      <a:pt x="534" y="14"/>
                      <a:pt x="534" y="14"/>
                    </a:cubicBezTo>
                    <a:cubicBezTo>
                      <a:pt x="534" y="0"/>
                      <a:pt x="534" y="0"/>
                      <a:pt x="53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80" y="364"/>
                      <a:pt x="80" y="364"/>
                      <a:pt x="80" y="364"/>
                    </a:cubicBezTo>
                    <a:cubicBezTo>
                      <a:pt x="93" y="369"/>
                      <a:pt x="93" y="369"/>
                      <a:pt x="93" y="369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7" y="356"/>
                      <a:pt x="67" y="364"/>
                      <a:pt x="45" y="383"/>
                    </a:cubicBezTo>
                    <a:cubicBezTo>
                      <a:pt x="35" y="393"/>
                      <a:pt x="24" y="406"/>
                      <a:pt x="15" y="422"/>
                    </a:cubicBezTo>
                    <a:cubicBezTo>
                      <a:pt x="7" y="439"/>
                      <a:pt x="1" y="459"/>
                      <a:pt x="0" y="483"/>
                    </a:cubicBezTo>
                    <a:cubicBezTo>
                      <a:pt x="0" y="484"/>
                      <a:pt x="0" y="484"/>
                      <a:pt x="0" y="484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14" y="726"/>
                      <a:pt x="14" y="726"/>
                      <a:pt x="14" y="726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5"/>
                      <a:pt x="0" y="727"/>
                      <a:pt x="0" y="730"/>
                    </a:cubicBezTo>
                    <a:cubicBezTo>
                      <a:pt x="0" y="733"/>
                      <a:pt x="0" y="737"/>
                      <a:pt x="1" y="742"/>
                    </a:cubicBezTo>
                    <a:cubicBezTo>
                      <a:pt x="2" y="746"/>
                      <a:pt x="4" y="750"/>
                      <a:pt x="6" y="754"/>
                    </a:cubicBezTo>
                    <a:cubicBezTo>
                      <a:pt x="10" y="760"/>
                      <a:pt x="15" y="766"/>
                      <a:pt x="23" y="770"/>
                    </a:cubicBezTo>
                    <a:cubicBezTo>
                      <a:pt x="31" y="774"/>
                      <a:pt x="41" y="776"/>
                      <a:pt x="53" y="776"/>
                    </a:cubicBezTo>
                    <a:cubicBezTo>
                      <a:pt x="71" y="776"/>
                      <a:pt x="71" y="776"/>
                      <a:pt x="71" y="776"/>
                    </a:cubicBezTo>
                    <a:cubicBezTo>
                      <a:pt x="71" y="837"/>
                      <a:pt x="71" y="837"/>
                      <a:pt x="71" y="837"/>
                    </a:cubicBezTo>
                    <a:cubicBezTo>
                      <a:pt x="71" y="862"/>
                      <a:pt x="81" y="884"/>
                      <a:pt x="97" y="900"/>
                    </a:cubicBezTo>
                    <a:cubicBezTo>
                      <a:pt x="113" y="916"/>
                      <a:pt x="135" y="926"/>
                      <a:pt x="160" y="926"/>
                    </a:cubicBezTo>
                    <a:cubicBezTo>
                      <a:pt x="184" y="926"/>
                      <a:pt x="207" y="916"/>
                      <a:pt x="223" y="900"/>
                    </a:cubicBezTo>
                    <a:cubicBezTo>
                      <a:pt x="239" y="884"/>
                      <a:pt x="249" y="862"/>
                      <a:pt x="249" y="837"/>
                    </a:cubicBezTo>
                    <a:cubicBezTo>
                      <a:pt x="249" y="777"/>
                      <a:pt x="249" y="777"/>
                      <a:pt x="249" y="777"/>
                    </a:cubicBezTo>
                    <a:cubicBezTo>
                      <a:pt x="534" y="776"/>
                      <a:pt x="534" y="776"/>
                      <a:pt x="534" y="776"/>
                    </a:cubicBezTo>
                    <a:cubicBezTo>
                      <a:pt x="820" y="777"/>
                      <a:pt x="820" y="777"/>
                      <a:pt x="820" y="777"/>
                    </a:cubicBezTo>
                    <a:cubicBezTo>
                      <a:pt x="820" y="837"/>
                      <a:pt x="820" y="837"/>
                      <a:pt x="820" y="837"/>
                    </a:cubicBezTo>
                    <a:cubicBezTo>
                      <a:pt x="820" y="862"/>
                      <a:pt x="830" y="884"/>
                      <a:pt x="846" y="900"/>
                    </a:cubicBezTo>
                    <a:cubicBezTo>
                      <a:pt x="862" y="916"/>
                      <a:pt x="884" y="926"/>
                      <a:pt x="909" y="926"/>
                    </a:cubicBezTo>
                    <a:cubicBezTo>
                      <a:pt x="933" y="926"/>
                      <a:pt x="955" y="916"/>
                      <a:pt x="971" y="900"/>
                    </a:cubicBezTo>
                    <a:cubicBezTo>
                      <a:pt x="988" y="884"/>
                      <a:pt x="998" y="862"/>
                      <a:pt x="998" y="837"/>
                    </a:cubicBezTo>
                    <a:cubicBezTo>
                      <a:pt x="998" y="776"/>
                      <a:pt x="998" y="776"/>
                      <a:pt x="998" y="776"/>
                    </a:cubicBezTo>
                    <a:cubicBezTo>
                      <a:pt x="1016" y="776"/>
                      <a:pt x="1016" y="776"/>
                      <a:pt x="1016" y="776"/>
                    </a:cubicBezTo>
                    <a:cubicBezTo>
                      <a:pt x="1026" y="776"/>
                      <a:pt x="1035" y="775"/>
                      <a:pt x="1042" y="772"/>
                    </a:cubicBezTo>
                    <a:cubicBezTo>
                      <a:pt x="1048" y="769"/>
                      <a:pt x="1053" y="766"/>
                      <a:pt x="1056" y="762"/>
                    </a:cubicBezTo>
                    <a:cubicBezTo>
                      <a:pt x="1062" y="756"/>
                      <a:pt x="1065" y="750"/>
                      <a:pt x="1067" y="744"/>
                    </a:cubicBezTo>
                    <a:cubicBezTo>
                      <a:pt x="1068" y="738"/>
                      <a:pt x="1069" y="733"/>
                      <a:pt x="1069" y="730"/>
                    </a:cubicBezTo>
                    <a:cubicBezTo>
                      <a:pt x="1069" y="727"/>
                      <a:pt x="1068" y="725"/>
                      <a:pt x="1068" y="724"/>
                    </a:cubicBezTo>
                    <a:cubicBezTo>
                      <a:pt x="1054" y="726"/>
                      <a:pt x="1054" y="726"/>
                      <a:pt x="1054" y="726"/>
                    </a:cubicBezTo>
                    <a:cubicBezTo>
                      <a:pt x="1068" y="726"/>
                      <a:pt x="1068" y="726"/>
                      <a:pt x="1068" y="726"/>
                    </a:cubicBezTo>
                    <a:cubicBezTo>
                      <a:pt x="1068" y="484"/>
                      <a:pt x="1068" y="484"/>
                      <a:pt x="1068" y="484"/>
                    </a:cubicBezTo>
                    <a:cubicBezTo>
                      <a:pt x="1068" y="483"/>
                      <a:pt x="1068" y="483"/>
                      <a:pt x="1068" y="483"/>
                    </a:cubicBezTo>
                    <a:cubicBezTo>
                      <a:pt x="1067" y="459"/>
                      <a:pt x="1061" y="439"/>
                      <a:pt x="1053" y="422"/>
                    </a:cubicBezTo>
                    <a:cubicBezTo>
                      <a:pt x="1040" y="398"/>
                      <a:pt x="1022" y="381"/>
                      <a:pt x="1007" y="371"/>
                    </a:cubicBezTo>
                    <a:cubicBezTo>
                      <a:pt x="993" y="360"/>
                      <a:pt x="981" y="356"/>
                      <a:pt x="980" y="356"/>
                    </a:cubicBezTo>
                    <a:cubicBezTo>
                      <a:pt x="976" y="369"/>
                      <a:pt x="976" y="369"/>
                      <a:pt x="976" y="369"/>
                    </a:cubicBezTo>
                    <a:cubicBezTo>
                      <a:pt x="989" y="364"/>
                      <a:pt x="989" y="364"/>
                      <a:pt x="989" y="364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534" y="0"/>
                      <a:pt x="534" y="0"/>
                      <a:pt x="534" y="0"/>
                    </a:cubicBezTo>
                    <a:lnTo>
                      <a:pt x="534" y="14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Oval 31"/>
              <p:cNvSpPr>
                <a:spLocks noChangeArrowheads="1"/>
              </p:cNvSpPr>
              <p:nvPr/>
            </p:nvSpPr>
            <p:spPr bwMode="auto">
              <a:xfrm>
                <a:off x="6452247" y="3310251"/>
                <a:ext cx="133143" cy="133797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32"/>
              <p:cNvSpPr>
                <a:spLocks/>
              </p:cNvSpPr>
              <p:nvPr/>
            </p:nvSpPr>
            <p:spPr bwMode="auto">
              <a:xfrm>
                <a:off x="6441452" y="3299456"/>
                <a:ext cx="154734" cy="155388"/>
              </a:xfrm>
              <a:custGeom>
                <a:avLst/>
                <a:gdLst>
                  <a:gd name="T0" fmla="*/ 186 w 200"/>
                  <a:gd name="T1" fmla="*/ 100 h 201"/>
                  <a:gd name="T2" fmla="*/ 172 w 200"/>
                  <a:gd name="T3" fmla="*/ 100 h 201"/>
                  <a:gd name="T4" fmla="*/ 151 w 200"/>
                  <a:gd name="T5" fmla="*/ 151 h 201"/>
                  <a:gd name="T6" fmla="*/ 100 w 200"/>
                  <a:gd name="T7" fmla="*/ 173 h 201"/>
                  <a:gd name="T8" fmla="*/ 49 w 200"/>
                  <a:gd name="T9" fmla="*/ 151 h 201"/>
                  <a:gd name="T10" fmla="*/ 28 w 200"/>
                  <a:gd name="T11" fmla="*/ 100 h 201"/>
                  <a:gd name="T12" fmla="*/ 49 w 200"/>
                  <a:gd name="T13" fmla="*/ 49 h 201"/>
                  <a:gd name="T14" fmla="*/ 100 w 200"/>
                  <a:gd name="T15" fmla="*/ 28 h 201"/>
                  <a:gd name="T16" fmla="*/ 151 w 200"/>
                  <a:gd name="T17" fmla="*/ 49 h 201"/>
                  <a:gd name="T18" fmla="*/ 172 w 200"/>
                  <a:gd name="T19" fmla="*/ 100 h 201"/>
                  <a:gd name="T20" fmla="*/ 186 w 200"/>
                  <a:gd name="T21" fmla="*/ 100 h 201"/>
                  <a:gd name="T22" fmla="*/ 200 w 200"/>
                  <a:gd name="T23" fmla="*/ 100 h 201"/>
                  <a:gd name="T24" fmla="*/ 171 w 200"/>
                  <a:gd name="T25" fmla="*/ 30 h 201"/>
                  <a:gd name="T26" fmla="*/ 100 w 200"/>
                  <a:gd name="T27" fmla="*/ 0 h 201"/>
                  <a:gd name="T28" fmla="*/ 29 w 200"/>
                  <a:gd name="T29" fmla="*/ 30 h 201"/>
                  <a:gd name="T30" fmla="*/ 0 w 200"/>
                  <a:gd name="T31" fmla="*/ 100 h 201"/>
                  <a:gd name="T32" fmla="*/ 29 w 200"/>
                  <a:gd name="T33" fmla="*/ 171 h 201"/>
                  <a:gd name="T34" fmla="*/ 100 w 200"/>
                  <a:gd name="T35" fmla="*/ 201 h 201"/>
                  <a:gd name="T36" fmla="*/ 171 w 200"/>
                  <a:gd name="T37" fmla="*/ 171 h 201"/>
                  <a:gd name="T38" fmla="*/ 200 w 200"/>
                  <a:gd name="T39" fmla="*/ 100 h 201"/>
                  <a:gd name="T40" fmla="*/ 186 w 200"/>
                  <a:gd name="T41" fmla="*/ 10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1">
                    <a:moveTo>
                      <a:pt x="186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72" y="120"/>
                      <a:pt x="164" y="138"/>
                      <a:pt x="151" y="151"/>
                    </a:cubicBezTo>
                    <a:cubicBezTo>
                      <a:pt x="138" y="164"/>
                      <a:pt x="120" y="173"/>
                      <a:pt x="100" y="173"/>
                    </a:cubicBezTo>
                    <a:cubicBezTo>
                      <a:pt x="80" y="173"/>
                      <a:pt x="62" y="164"/>
                      <a:pt x="49" y="151"/>
                    </a:cubicBezTo>
                    <a:cubicBezTo>
                      <a:pt x="36" y="138"/>
                      <a:pt x="28" y="120"/>
                      <a:pt x="28" y="100"/>
                    </a:cubicBezTo>
                    <a:cubicBezTo>
                      <a:pt x="28" y="80"/>
                      <a:pt x="36" y="63"/>
                      <a:pt x="49" y="49"/>
                    </a:cubicBezTo>
                    <a:cubicBezTo>
                      <a:pt x="62" y="36"/>
                      <a:pt x="80" y="28"/>
                      <a:pt x="100" y="28"/>
                    </a:cubicBezTo>
                    <a:cubicBezTo>
                      <a:pt x="120" y="28"/>
                      <a:pt x="138" y="36"/>
                      <a:pt x="151" y="49"/>
                    </a:cubicBezTo>
                    <a:cubicBezTo>
                      <a:pt x="164" y="63"/>
                      <a:pt x="172" y="80"/>
                      <a:pt x="172" y="100"/>
                    </a:cubicBezTo>
                    <a:cubicBezTo>
                      <a:pt x="186" y="100"/>
                      <a:pt x="186" y="100"/>
                      <a:pt x="186" y="100"/>
                    </a:cubicBezTo>
                    <a:cubicBezTo>
                      <a:pt x="200" y="100"/>
                      <a:pt x="200" y="100"/>
                      <a:pt x="200" y="100"/>
                    </a:cubicBezTo>
                    <a:cubicBezTo>
                      <a:pt x="200" y="73"/>
                      <a:pt x="189" y="48"/>
                      <a:pt x="171" y="30"/>
                    </a:cubicBezTo>
                    <a:cubicBezTo>
                      <a:pt x="152" y="12"/>
                      <a:pt x="127" y="0"/>
                      <a:pt x="100" y="0"/>
                    </a:cubicBezTo>
                    <a:cubicBezTo>
                      <a:pt x="72" y="0"/>
                      <a:pt x="47" y="12"/>
                      <a:pt x="29" y="30"/>
                    </a:cubicBezTo>
                    <a:cubicBezTo>
                      <a:pt x="11" y="48"/>
                      <a:pt x="0" y="73"/>
                      <a:pt x="0" y="100"/>
                    </a:cubicBezTo>
                    <a:cubicBezTo>
                      <a:pt x="0" y="128"/>
                      <a:pt x="11" y="153"/>
                      <a:pt x="29" y="171"/>
                    </a:cubicBezTo>
                    <a:cubicBezTo>
                      <a:pt x="47" y="189"/>
                      <a:pt x="72" y="201"/>
                      <a:pt x="100" y="201"/>
                    </a:cubicBezTo>
                    <a:cubicBezTo>
                      <a:pt x="127" y="201"/>
                      <a:pt x="152" y="189"/>
                      <a:pt x="171" y="171"/>
                    </a:cubicBezTo>
                    <a:cubicBezTo>
                      <a:pt x="189" y="153"/>
                      <a:pt x="200" y="128"/>
                      <a:pt x="200" y="100"/>
                    </a:cubicBezTo>
                    <a:lnTo>
                      <a:pt x="186" y="10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Oval 33"/>
              <p:cNvSpPr>
                <a:spLocks noChangeArrowheads="1"/>
              </p:cNvSpPr>
              <p:nvPr/>
            </p:nvSpPr>
            <p:spPr bwMode="auto">
              <a:xfrm>
                <a:off x="5944538" y="3310251"/>
                <a:ext cx="132816" cy="133797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34"/>
              <p:cNvSpPr>
                <a:spLocks/>
              </p:cNvSpPr>
              <p:nvPr/>
            </p:nvSpPr>
            <p:spPr bwMode="auto">
              <a:xfrm>
                <a:off x="5933742" y="3299456"/>
                <a:ext cx="154734" cy="155388"/>
              </a:xfrm>
              <a:custGeom>
                <a:avLst/>
                <a:gdLst>
                  <a:gd name="T0" fmla="*/ 14 w 200"/>
                  <a:gd name="T1" fmla="*/ 100 h 201"/>
                  <a:gd name="T2" fmla="*/ 0 w 200"/>
                  <a:gd name="T3" fmla="*/ 100 h 201"/>
                  <a:gd name="T4" fmla="*/ 29 w 200"/>
                  <a:gd name="T5" fmla="*/ 171 h 201"/>
                  <a:gd name="T6" fmla="*/ 100 w 200"/>
                  <a:gd name="T7" fmla="*/ 201 h 201"/>
                  <a:gd name="T8" fmla="*/ 170 w 200"/>
                  <a:gd name="T9" fmla="*/ 171 h 201"/>
                  <a:gd name="T10" fmla="*/ 200 w 200"/>
                  <a:gd name="T11" fmla="*/ 100 h 201"/>
                  <a:gd name="T12" fmla="*/ 170 w 200"/>
                  <a:gd name="T13" fmla="*/ 30 h 201"/>
                  <a:gd name="T14" fmla="*/ 100 w 200"/>
                  <a:gd name="T15" fmla="*/ 0 h 201"/>
                  <a:gd name="T16" fmla="*/ 29 w 200"/>
                  <a:gd name="T17" fmla="*/ 30 h 201"/>
                  <a:gd name="T18" fmla="*/ 0 w 200"/>
                  <a:gd name="T19" fmla="*/ 100 h 201"/>
                  <a:gd name="T20" fmla="*/ 14 w 200"/>
                  <a:gd name="T21" fmla="*/ 100 h 201"/>
                  <a:gd name="T22" fmla="*/ 28 w 200"/>
                  <a:gd name="T23" fmla="*/ 100 h 201"/>
                  <a:gd name="T24" fmla="*/ 49 w 200"/>
                  <a:gd name="T25" fmla="*/ 49 h 201"/>
                  <a:gd name="T26" fmla="*/ 100 w 200"/>
                  <a:gd name="T27" fmla="*/ 28 h 201"/>
                  <a:gd name="T28" fmla="*/ 151 w 200"/>
                  <a:gd name="T29" fmla="*/ 49 h 201"/>
                  <a:gd name="T30" fmla="*/ 172 w 200"/>
                  <a:gd name="T31" fmla="*/ 100 h 201"/>
                  <a:gd name="T32" fmla="*/ 151 w 200"/>
                  <a:gd name="T33" fmla="*/ 151 h 201"/>
                  <a:gd name="T34" fmla="*/ 100 w 200"/>
                  <a:gd name="T35" fmla="*/ 173 h 201"/>
                  <a:gd name="T36" fmla="*/ 49 w 200"/>
                  <a:gd name="T37" fmla="*/ 151 h 201"/>
                  <a:gd name="T38" fmla="*/ 28 w 200"/>
                  <a:gd name="T39" fmla="*/ 100 h 201"/>
                  <a:gd name="T40" fmla="*/ 14 w 200"/>
                  <a:gd name="T41" fmla="*/ 10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1">
                    <a:moveTo>
                      <a:pt x="14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28"/>
                      <a:pt x="11" y="153"/>
                      <a:pt x="29" y="171"/>
                    </a:cubicBezTo>
                    <a:cubicBezTo>
                      <a:pt x="47" y="189"/>
                      <a:pt x="72" y="201"/>
                      <a:pt x="100" y="201"/>
                    </a:cubicBezTo>
                    <a:cubicBezTo>
                      <a:pt x="127" y="201"/>
                      <a:pt x="152" y="189"/>
                      <a:pt x="170" y="171"/>
                    </a:cubicBezTo>
                    <a:cubicBezTo>
                      <a:pt x="189" y="153"/>
                      <a:pt x="200" y="128"/>
                      <a:pt x="200" y="100"/>
                    </a:cubicBezTo>
                    <a:cubicBezTo>
                      <a:pt x="200" y="73"/>
                      <a:pt x="189" y="48"/>
                      <a:pt x="170" y="30"/>
                    </a:cubicBezTo>
                    <a:cubicBezTo>
                      <a:pt x="152" y="12"/>
                      <a:pt x="127" y="0"/>
                      <a:pt x="100" y="0"/>
                    </a:cubicBezTo>
                    <a:cubicBezTo>
                      <a:pt x="72" y="0"/>
                      <a:pt x="47" y="12"/>
                      <a:pt x="29" y="30"/>
                    </a:cubicBezTo>
                    <a:cubicBezTo>
                      <a:pt x="11" y="48"/>
                      <a:pt x="0" y="73"/>
                      <a:pt x="0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28" y="100"/>
                      <a:pt x="28" y="100"/>
                      <a:pt x="28" y="100"/>
                    </a:cubicBezTo>
                    <a:cubicBezTo>
                      <a:pt x="28" y="80"/>
                      <a:pt x="36" y="63"/>
                      <a:pt x="49" y="49"/>
                    </a:cubicBezTo>
                    <a:cubicBezTo>
                      <a:pt x="62" y="36"/>
                      <a:pt x="80" y="28"/>
                      <a:pt x="100" y="28"/>
                    </a:cubicBezTo>
                    <a:cubicBezTo>
                      <a:pt x="120" y="28"/>
                      <a:pt x="138" y="36"/>
                      <a:pt x="151" y="49"/>
                    </a:cubicBezTo>
                    <a:cubicBezTo>
                      <a:pt x="164" y="63"/>
                      <a:pt x="172" y="80"/>
                      <a:pt x="172" y="100"/>
                    </a:cubicBezTo>
                    <a:cubicBezTo>
                      <a:pt x="172" y="120"/>
                      <a:pt x="164" y="138"/>
                      <a:pt x="151" y="151"/>
                    </a:cubicBezTo>
                    <a:cubicBezTo>
                      <a:pt x="138" y="164"/>
                      <a:pt x="120" y="173"/>
                      <a:pt x="100" y="173"/>
                    </a:cubicBezTo>
                    <a:cubicBezTo>
                      <a:pt x="80" y="173"/>
                      <a:pt x="62" y="164"/>
                      <a:pt x="49" y="151"/>
                    </a:cubicBezTo>
                    <a:cubicBezTo>
                      <a:pt x="36" y="138"/>
                      <a:pt x="28" y="120"/>
                      <a:pt x="28" y="100"/>
                    </a:cubicBezTo>
                    <a:lnTo>
                      <a:pt x="14" y="10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5"/>
              <p:cNvSpPr>
                <a:spLocks/>
              </p:cNvSpPr>
              <p:nvPr/>
            </p:nvSpPr>
            <p:spPr bwMode="auto">
              <a:xfrm>
                <a:off x="6017161" y="3082567"/>
                <a:ext cx="495605" cy="175670"/>
              </a:xfrm>
              <a:custGeom>
                <a:avLst/>
                <a:gdLst>
                  <a:gd name="T0" fmla="*/ 1515 w 1515"/>
                  <a:gd name="T1" fmla="*/ 537 h 537"/>
                  <a:gd name="T2" fmla="*/ 1304 w 1515"/>
                  <a:gd name="T3" fmla="*/ 0 h 537"/>
                  <a:gd name="T4" fmla="*/ 756 w 1515"/>
                  <a:gd name="T5" fmla="*/ 0 h 537"/>
                  <a:gd name="T6" fmla="*/ 208 w 1515"/>
                  <a:gd name="T7" fmla="*/ 0 h 537"/>
                  <a:gd name="T8" fmla="*/ 0 w 1515"/>
                  <a:gd name="T9" fmla="*/ 537 h 537"/>
                  <a:gd name="T10" fmla="*/ 1515 w 1515"/>
                  <a:gd name="T11" fmla="*/ 537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5" h="537">
                    <a:moveTo>
                      <a:pt x="1515" y="537"/>
                    </a:moveTo>
                    <a:lnTo>
                      <a:pt x="1304" y="0"/>
                    </a:lnTo>
                    <a:lnTo>
                      <a:pt x="756" y="0"/>
                    </a:lnTo>
                    <a:lnTo>
                      <a:pt x="208" y="0"/>
                    </a:lnTo>
                    <a:lnTo>
                      <a:pt x="0" y="537"/>
                    </a:lnTo>
                    <a:lnTo>
                      <a:pt x="1515" y="53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6"/>
              <p:cNvSpPr>
                <a:spLocks/>
              </p:cNvSpPr>
              <p:nvPr/>
            </p:nvSpPr>
            <p:spPr bwMode="auto">
              <a:xfrm>
                <a:off x="6001132" y="3071772"/>
                <a:ext cx="527010" cy="197261"/>
              </a:xfrm>
              <a:custGeom>
                <a:avLst/>
                <a:gdLst>
                  <a:gd name="T0" fmla="*/ 1564 w 1611"/>
                  <a:gd name="T1" fmla="*/ 570 h 603"/>
                  <a:gd name="T2" fmla="*/ 1594 w 1611"/>
                  <a:gd name="T3" fmla="*/ 558 h 603"/>
                  <a:gd name="T4" fmla="*/ 1377 w 1611"/>
                  <a:gd name="T5" fmla="*/ 0 h 603"/>
                  <a:gd name="T6" fmla="*/ 805 w 1611"/>
                  <a:gd name="T7" fmla="*/ 0 h 603"/>
                  <a:gd name="T8" fmla="*/ 236 w 1611"/>
                  <a:gd name="T9" fmla="*/ 0 h 603"/>
                  <a:gd name="T10" fmla="*/ 0 w 1611"/>
                  <a:gd name="T11" fmla="*/ 603 h 603"/>
                  <a:gd name="T12" fmla="*/ 1611 w 1611"/>
                  <a:gd name="T13" fmla="*/ 603 h 603"/>
                  <a:gd name="T14" fmla="*/ 1594 w 1611"/>
                  <a:gd name="T15" fmla="*/ 558 h 603"/>
                  <a:gd name="T16" fmla="*/ 1564 w 1611"/>
                  <a:gd name="T17" fmla="*/ 570 h 603"/>
                  <a:gd name="T18" fmla="*/ 1564 w 1611"/>
                  <a:gd name="T19" fmla="*/ 537 h 603"/>
                  <a:gd name="T20" fmla="*/ 96 w 1611"/>
                  <a:gd name="T21" fmla="*/ 537 h 603"/>
                  <a:gd name="T22" fmla="*/ 281 w 1611"/>
                  <a:gd name="T23" fmla="*/ 66 h 603"/>
                  <a:gd name="T24" fmla="*/ 805 w 1611"/>
                  <a:gd name="T25" fmla="*/ 66 h 603"/>
                  <a:gd name="T26" fmla="*/ 1330 w 1611"/>
                  <a:gd name="T27" fmla="*/ 66 h 603"/>
                  <a:gd name="T28" fmla="*/ 1533 w 1611"/>
                  <a:gd name="T29" fmla="*/ 582 h 603"/>
                  <a:gd name="T30" fmla="*/ 1564 w 1611"/>
                  <a:gd name="T31" fmla="*/ 570 h 603"/>
                  <a:gd name="T32" fmla="*/ 1564 w 1611"/>
                  <a:gd name="T33" fmla="*/ 537 h 603"/>
                  <a:gd name="T34" fmla="*/ 1564 w 1611"/>
                  <a:gd name="T35" fmla="*/ 57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1" h="603">
                    <a:moveTo>
                      <a:pt x="1564" y="570"/>
                    </a:moveTo>
                    <a:lnTo>
                      <a:pt x="1594" y="558"/>
                    </a:lnTo>
                    <a:lnTo>
                      <a:pt x="1377" y="0"/>
                    </a:lnTo>
                    <a:lnTo>
                      <a:pt x="805" y="0"/>
                    </a:lnTo>
                    <a:lnTo>
                      <a:pt x="236" y="0"/>
                    </a:lnTo>
                    <a:lnTo>
                      <a:pt x="0" y="603"/>
                    </a:lnTo>
                    <a:lnTo>
                      <a:pt x="1611" y="603"/>
                    </a:lnTo>
                    <a:lnTo>
                      <a:pt x="1594" y="558"/>
                    </a:lnTo>
                    <a:lnTo>
                      <a:pt x="1564" y="570"/>
                    </a:lnTo>
                    <a:lnTo>
                      <a:pt x="1564" y="537"/>
                    </a:lnTo>
                    <a:lnTo>
                      <a:pt x="96" y="537"/>
                    </a:lnTo>
                    <a:lnTo>
                      <a:pt x="281" y="66"/>
                    </a:lnTo>
                    <a:lnTo>
                      <a:pt x="805" y="66"/>
                    </a:lnTo>
                    <a:lnTo>
                      <a:pt x="1330" y="66"/>
                    </a:lnTo>
                    <a:lnTo>
                      <a:pt x="1533" y="582"/>
                    </a:lnTo>
                    <a:lnTo>
                      <a:pt x="1564" y="570"/>
                    </a:lnTo>
                    <a:lnTo>
                      <a:pt x="1564" y="537"/>
                    </a:lnTo>
                    <a:lnTo>
                      <a:pt x="1564" y="57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26" name="组合 1025"/>
          <p:cNvGrpSpPr/>
          <p:nvPr/>
        </p:nvGrpSpPr>
        <p:grpSpPr>
          <a:xfrm>
            <a:off x="4578661" y="4855761"/>
            <a:ext cx="841826" cy="841826"/>
            <a:chOff x="4578661" y="4855761"/>
            <a:chExt cx="841826" cy="841826"/>
          </a:xfrm>
        </p:grpSpPr>
        <p:grpSp>
          <p:nvGrpSpPr>
            <p:cNvPr id="58" name="组合 57"/>
            <p:cNvGrpSpPr/>
            <p:nvPr/>
          </p:nvGrpSpPr>
          <p:grpSpPr>
            <a:xfrm>
              <a:off x="4578661" y="4855761"/>
              <a:ext cx="841826" cy="841826"/>
              <a:chOff x="551543" y="4463874"/>
              <a:chExt cx="841826" cy="841826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801350" y="5176089"/>
              <a:ext cx="396448" cy="201170"/>
              <a:chOff x="9328392" y="3255947"/>
              <a:chExt cx="1012800" cy="513924"/>
            </a:xfrm>
          </p:grpSpPr>
          <p:sp>
            <p:nvSpPr>
              <p:cNvPr id="139" name="Freeform 40"/>
              <p:cNvSpPr>
                <a:spLocks/>
              </p:cNvSpPr>
              <p:nvPr/>
            </p:nvSpPr>
            <p:spPr bwMode="auto">
              <a:xfrm>
                <a:off x="9343113" y="3591257"/>
                <a:ext cx="938542" cy="167819"/>
              </a:xfrm>
              <a:custGeom>
                <a:avLst/>
                <a:gdLst>
                  <a:gd name="T0" fmla="*/ 0 w 1214"/>
                  <a:gd name="T1" fmla="*/ 103 h 217"/>
                  <a:gd name="T2" fmla="*/ 51 w 1214"/>
                  <a:gd name="T3" fmla="*/ 129 h 217"/>
                  <a:gd name="T4" fmla="*/ 90 w 1214"/>
                  <a:gd name="T5" fmla="*/ 90 h 217"/>
                  <a:gd name="T6" fmla="*/ 170 w 1214"/>
                  <a:gd name="T7" fmla="*/ 110 h 217"/>
                  <a:gd name="T8" fmla="*/ 310 w 1214"/>
                  <a:gd name="T9" fmla="*/ 217 h 217"/>
                  <a:gd name="T10" fmla="*/ 435 w 1214"/>
                  <a:gd name="T11" fmla="*/ 143 h 217"/>
                  <a:gd name="T12" fmla="*/ 540 w 1214"/>
                  <a:gd name="T13" fmla="*/ 87 h 217"/>
                  <a:gd name="T14" fmla="*/ 619 w 1214"/>
                  <a:gd name="T15" fmla="*/ 149 h 217"/>
                  <a:gd name="T16" fmla="*/ 727 w 1214"/>
                  <a:gd name="T17" fmla="*/ 209 h 217"/>
                  <a:gd name="T18" fmla="*/ 853 w 1214"/>
                  <a:gd name="T19" fmla="*/ 149 h 217"/>
                  <a:gd name="T20" fmla="*/ 960 w 1214"/>
                  <a:gd name="T21" fmla="*/ 113 h 217"/>
                  <a:gd name="T22" fmla="*/ 1102 w 1214"/>
                  <a:gd name="T23" fmla="*/ 205 h 217"/>
                  <a:gd name="T24" fmla="*/ 1214 w 1214"/>
                  <a:gd name="T25" fmla="*/ 133 h 217"/>
                  <a:gd name="T26" fmla="*/ 1162 w 1214"/>
                  <a:gd name="T27" fmla="*/ 103 h 217"/>
                  <a:gd name="T28" fmla="*/ 1089 w 1214"/>
                  <a:gd name="T29" fmla="*/ 143 h 217"/>
                  <a:gd name="T30" fmla="*/ 969 w 1214"/>
                  <a:gd name="T31" fmla="*/ 45 h 217"/>
                  <a:gd name="T32" fmla="*/ 839 w 1214"/>
                  <a:gd name="T33" fmla="*/ 62 h 217"/>
                  <a:gd name="T34" fmla="*/ 735 w 1214"/>
                  <a:gd name="T35" fmla="*/ 148 h 217"/>
                  <a:gd name="T36" fmla="*/ 625 w 1214"/>
                  <a:gd name="T37" fmla="*/ 63 h 217"/>
                  <a:gd name="T38" fmla="*/ 466 w 1214"/>
                  <a:gd name="T39" fmla="*/ 45 h 217"/>
                  <a:gd name="T40" fmla="*/ 370 w 1214"/>
                  <a:gd name="T41" fmla="*/ 129 h 217"/>
                  <a:gd name="T42" fmla="*/ 267 w 1214"/>
                  <a:gd name="T43" fmla="*/ 132 h 217"/>
                  <a:gd name="T44" fmla="*/ 126 w 1214"/>
                  <a:gd name="T45" fmla="*/ 19 h 217"/>
                  <a:gd name="T46" fmla="*/ 0 w 1214"/>
                  <a:gd name="T47" fmla="*/ 10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14" h="217">
                    <a:moveTo>
                      <a:pt x="0" y="103"/>
                    </a:moveTo>
                    <a:cubicBezTo>
                      <a:pt x="51" y="129"/>
                      <a:pt x="51" y="129"/>
                      <a:pt x="51" y="129"/>
                    </a:cubicBezTo>
                    <a:cubicBezTo>
                      <a:pt x="51" y="129"/>
                      <a:pt x="75" y="99"/>
                      <a:pt x="90" y="90"/>
                    </a:cubicBezTo>
                    <a:cubicBezTo>
                      <a:pt x="105" y="82"/>
                      <a:pt x="133" y="65"/>
                      <a:pt x="170" y="110"/>
                    </a:cubicBezTo>
                    <a:cubicBezTo>
                      <a:pt x="207" y="154"/>
                      <a:pt x="248" y="217"/>
                      <a:pt x="310" y="217"/>
                    </a:cubicBezTo>
                    <a:cubicBezTo>
                      <a:pt x="372" y="217"/>
                      <a:pt x="412" y="170"/>
                      <a:pt x="435" y="143"/>
                    </a:cubicBezTo>
                    <a:cubicBezTo>
                      <a:pt x="457" y="116"/>
                      <a:pt x="497" y="84"/>
                      <a:pt x="540" y="87"/>
                    </a:cubicBezTo>
                    <a:cubicBezTo>
                      <a:pt x="583" y="89"/>
                      <a:pt x="610" y="135"/>
                      <a:pt x="619" y="149"/>
                    </a:cubicBezTo>
                    <a:cubicBezTo>
                      <a:pt x="628" y="162"/>
                      <a:pt x="671" y="211"/>
                      <a:pt x="727" y="209"/>
                    </a:cubicBezTo>
                    <a:cubicBezTo>
                      <a:pt x="782" y="207"/>
                      <a:pt x="836" y="172"/>
                      <a:pt x="853" y="149"/>
                    </a:cubicBezTo>
                    <a:cubicBezTo>
                      <a:pt x="870" y="126"/>
                      <a:pt x="895" y="59"/>
                      <a:pt x="960" y="113"/>
                    </a:cubicBezTo>
                    <a:cubicBezTo>
                      <a:pt x="960" y="113"/>
                      <a:pt x="1028" y="206"/>
                      <a:pt x="1102" y="205"/>
                    </a:cubicBezTo>
                    <a:cubicBezTo>
                      <a:pt x="1177" y="205"/>
                      <a:pt x="1211" y="135"/>
                      <a:pt x="1214" y="133"/>
                    </a:cubicBezTo>
                    <a:cubicBezTo>
                      <a:pt x="1162" y="103"/>
                      <a:pt x="1162" y="103"/>
                      <a:pt x="1162" y="103"/>
                    </a:cubicBezTo>
                    <a:cubicBezTo>
                      <a:pt x="1162" y="103"/>
                      <a:pt x="1128" y="156"/>
                      <a:pt x="1089" y="143"/>
                    </a:cubicBezTo>
                    <a:cubicBezTo>
                      <a:pt x="1050" y="130"/>
                      <a:pt x="1017" y="73"/>
                      <a:pt x="969" y="45"/>
                    </a:cubicBezTo>
                    <a:cubicBezTo>
                      <a:pt x="922" y="16"/>
                      <a:pt x="854" y="40"/>
                      <a:pt x="839" y="62"/>
                    </a:cubicBezTo>
                    <a:cubicBezTo>
                      <a:pt x="824" y="85"/>
                      <a:pt x="787" y="145"/>
                      <a:pt x="735" y="148"/>
                    </a:cubicBezTo>
                    <a:cubicBezTo>
                      <a:pt x="683" y="151"/>
                      <a:pt x="645" y="76"/>
                      <a:pt x="625" y="63"/>
                    </a:cubicBezTo>
                    <a:cubicBezTo>
                      <a:pt x="606" y="50"/>
                      <a:pt x="555" y="0"/>
                      <a:pt x="466" y="45"/>
                    </a:cubicBezTo>
                    <a:cubicBezTo>
                      <a:pt x="466" y="45"/>
                      <a:pt x="417" y="64"/>
                      <a:pt x="370" y="129"/>
                    </a:cubicBezTo>
                    <a:cubicBezTo>
                      <a:pt x="322" y="194"/>
                      <a:pt x="273" y="135"/>
                      <a:pt x="267" y="132"/>
                    </a:cubicBezTo>
                    <a:cubicBezTo>
                      <a:pt x="262" y="129"/>
                      <a:pt x="206" y="21"/>
                      <a:pt x="126" y="19"/>
                    </a:cubicBezTo>
                    <a:cubicBezTo>
                      <a:pt x="46" y="17"/>
                      <a:pt x="16" y="77"/>
                      <a:pt x="0" y="103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41"/>
              <p:cNvSpPr>
                <a:spLocks/>
              </p:cNvSpPr>
              <p:nvPr/>
            </p:nvSpPr>
            <p:spPr bwMode="auto">
              <a:xfrm>
                <a:off x="9328392" y="3595183"/>
                <a:ext cx="973218" cy="174688"/>
              </a:xfrm>
              <a:custGeom>
                <a:avLst/>
                <a:gdLst>
                  <a:gd name="T0" fmla="*/ 81 w 1259"/>
                  <a:gd name="T1" fmla="*/ 133 h 226"/>
                  <a:gd name="T2" fmla="*/ 139 w 1259"/>
                  <a:gd name="T3" fmla="*/ 89 h 226"/>
                  <a:gd name="T4" fmla="*/ 329 w 1259"/>
                  <a:gd name="T5" fmla="*/ 226 h 226"/>
                  <a:gd name="T6" fmla="*/ 528 w 1259"/>
                  <a:gd name="T7" fmla="*/ 100 h 226"/>
                  <a:gd name="T8" fmla="*/ 609 w 1259"/>
                  <a:gd name="T9" fmla="*/ 128 h 226"/>
                  <a:gd name="T10" fmla="*/ 743 w 1259"/>
                  <a:gd name="T11" fmla="*/ 218 h 226"/>
                  <a:gd name="T12" fmla="*/ 883 w 1259"/>
                  <a:gd name="T13" fmla="*/ 152 h 226"/>
                  <a:gd name="T14" fmla="*/ 949 w 1259"/>
                  <a:gd name="T15" fmla="*/ 105 h 226"/>
                  <a:gd name="T16" fmla="*/ 1060 w 1259"/>
                  <a:gd name="T17" fmla="*/ 198 h 226"/>
                  <a:gd name="T18" fmla="*/ 1227 w 1259"/>
                  <a:gd name="T19" fmla="*/ 160 h 226"/>
                  <a:gd name="T20" fmla="*/ 1243 w 1259"/>
                  <a:gd name="T21" fmla="*/ 137 h 226"/>
                  <a:gd name="T22" fmla="*/ 1242 w 1259"/>
                  <a:gd name="T23" fmla="*/ 138 h 226"/>
                  <a:gd name="T24" fmla="*/ 1240 w 1259"/>
                  <a:gd name="T25" fmla="*/ 140 h 226"/>
                  <a:gd name="T26" fmla="*/ 1176 w 1259"/>
                  <a:gd name="T27" fmla="*/ 79 h 226"/>
                  <a:gd name="T28" fmla="*/ 1174 w 1259"/>
                  <a:gd name="T29" fmla="*/ 94 h 226"/>
                  <a:gd name="T30" fmla="*/ 1113 w 1259"/>
                  <a:gd name="T31" fmla="*/ 125 h 226"/>
                  <a:gd name="T32" fmla="*/ 938 w 1259"/>
                  <a:gd name="T33" fmla="*/ 12 h 226"/>
                  <a:gd name="T34" fmla="*/ 797 w 1259"/>
                  <a:gd name="T35" fmla="*/ 110 h 226"/>
                  <a:gd name="T36" fmla="*/ 713 w 1259"/>
                  <a:gd name="T37" fmla="*/ 112 h 226"/>
                  <a:gd name="T38" fmla="*/ 639 w 1259"/>
                  <a:gd name="T39" fmla="*/ 37 h 226"/>
                  <a:gd name="T40" fmla="*/ 480 w 1259"/>
                  <a:gd name="T41" fmla="*/ 27 h 226"/>
                  <a:gd name="T42" fmla="*/ 326 w 1259"/>
                  <a:gd name="T43" fmla="*/ 138 h 226"/>
                  <a:gd name="T44" fmla="*/ 293 w 1259"/>
                  <a:gd name="T45" fmla="*/ 115 h 226"/>
                  <a:gd name="T46" fmla="*/ 295 w 1259"/>
                  <a:gd name="T47" fmla="*/ 116 h 226"/>
                  <a:gd name="T48" fmla="*/ 296 w 1259"/>
                  <a:gd name="T49" fmla="*/ 117 h 226"/>
                  <a:gd name="T50" fmla="*/ 296 w 1259"/>
                  <a:gd name="T51" fmla="*/ 117 h 226"/>
                  <a:gd name="T52" fmla="*/ 296 w 1259"/>
                  <a:gd name="T53" fmla="*/ 117 h 226"/>
                  <a:gd name="T54" fmla="*/ 184 w 1259"/>
                  <a:gd name="T55" fmla="*/ 8 h 226"/>
                  <a:gd name="T56" fmla="*/ 33 w 1259"/>
                  <a:gd name="T57" fmla="*/ 51 h 226"/>
                  <a:gd name="T58" fmla="*/ 19 w 1259"/>
                  <a:gd name="T59" fmla="*/ 98 h 226"/>
                  <a:gd name="T60" fmla="*/ 142 w 1259"/>
                  <a:gd name="T61" fmla="*/ 28 h 226"/>
                  <a:gd name="T62" fmla="*/ 267 w 1259"/>
                  <a:gd name="T63" fmla="*/ 124 h 226"/>
                  <a:gd name="T64" fmla="*/ 280 w 1259"/>
                  <a:gd name="T65" fmla="*/ 140 h 226"/>
                  <a:gd name="T66" fmla="*/ 279 w 1259"/>
                  <a:gd name="T67" fmla="*/ 139 h 226"/>
                  <a:gd name="T68" fmla="*/ 371 w 1259"/>
                  <a:gd name="T69" fmla="*/ 160 h 226"/>
                  <a:gd name="T70" fmla="*/ 490 w 1259"/>
                  <a:gd name="T71" fmla="*/ 53 h 226"/>
                  <a:gd name="T72" fmla="*/ 491 w 1259"/>
                  <a:gd name="T73" fmla="*/ 53 h 226"/>
                  <a:gd name="T74" fmla="*/ 554 w 1259"/>
                  <a:gd name="T75" fmla="*/ 36 h 226"/>
                  <a:gd name="T76" fmla="*/ 659 w 1259"/>
                  <a:gd name="T77" fmla="*/ 96 h 226"/>
                  <a:gd name="T78" fmla="*/ 797 w 1259"/>
                  <a:gd name="T79" fmla="*/ 144 h 226"/>
                  <a:gd name="T80" fmla="*/ 904 w 1259"/>
                  <a:gd name="T81" fmla="*/ 46 h 226"/>
                  <a:gd name="T82" fmla="*/ 1079 w 1259"/>
                  <a:gd name="T83" fmla="*/ 138 h 226"/>
                  <a:gd name="T84" fmla="*/ 1181 w 1259"/>
                  <a:gd name="T85" fmla="*/ 121 h 226"/>
                  <a:gd name="T86" fmla="*/ 1233 w 1259"/>
                  <a:gd name="T87" fmla="*/ 128 h 226"/>
                  <a:gd name="T88" fmla="*/ 1215 w 1259"/>
                  <a:gd name="T89" fmla="*/ 130 h 226"/>
                  <a:gd name="T90" fmla="*/ 1120 w 1259"/>
                  <a:gd name="T91" fmla="*/ 186 h 226"/>
                  <a:gd name="T92" fmla="*/ 991 w 1259"/>
                  <a:gd name="T93" fmla="*/ 100 h 226"/>
                  <a:gd name="T94" fmla="*/ 988 w 1259"/>
                  <a:gd name="T95" fmla="*/ 97 h 226"/>
                  <a:gd name="T96" fmla="*/ 872 w 1259"/>
                  <a:gd name="T97" fmla="*/ 118 h 226"/>
                  <a:gd name="T98" fmla="*/ 745 w 1259"/>
                  <a:gd name="T99" fmla="*/ 190 h 226"/>
                  <a:gd name="T100" fmla="*/ 657 w 1259"/>
                  <a:gd name="T101" fmla="*/ 145 h 226"/>
                  <a:gd name="T102" fmla="*/ 560 w 1259"/>
                  <a:gd name="T103" fmla="*/ 68 h 226"/>
                  <a:gd name="T104" fmla="*/ 443 w 1259"/>
                  <a:gd name="T105" fmla="*/ 129 h 226"/>
                  <a:gd name="T106" fmla="*/ 244 w 1259"/>
                  <a:gd name="T107" fmla="*/ 149 h 226"/>
                  <a:gd name="T108" fmla="*/ 102 w 1259"/>
                  <a:gd name="T109" fmla="*/ 73 h 226"/>
                  <a:gd name="T110" fmla="*/ 76 w 1259"/>
                  <a:gd name="T111" fmla="*/ 112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9" h="226">
                    <a:moveTo>
                      <a:pt x="19" y="98"/>
                    </a:moveTo>
                    <a:cubicBezTo>
                      <a:pt x="13" y="111"/>
                      <a:pt x="13" y="111"/>
                      <a:pt x="13" y="111"/>
                    </a:cubicBezTo>
                    <a:cubicBezTo>
                      <a:pt x="73" y="142"/>
                      <a:pt x="73" y="142"/>
                      <a:pt x="73" y="142"/>
                    </a:cubicBezTo>
                    <a:cubicBezTo>
                      <a:pt x="81" y="133"/>
                      <a:pt x="81" y="133"/>
                      <a:pt x="81" y="133"/>
                    </a:cubicBezTo>
                    <a:cubicBezTo>
                      <a:pt x="81" y="133"/>
                      <a:pt x="81" y="133"/>
                      <a:pt x="81" y="133"/>
                    </a:cubicBezTo>
                    <a:cubicBezTo>
                      <a:pt x="81" y="132"/>
                      <a:pt x="87" y="125"/>
                      <a:pt x="95" y="117"/>
                    </a:cubicBezTo>
                    <a:cubicBezTo>
                      <a:pt x="98" y="112"/>
                      <a:pt x="103" y="108"/>
                      <a:pt x="106" y="105"/>
                    </a:cubicBezTo>
                    <a:cubicBezTo>
                      <a:pt x="110" y="101"/>
                      <a:pt x="114" y="98"/>
                      <a:pt x="116" y="97"/>
                    </a:cubicBezTo>
                    <a:cubicBezTo>
                      <a:pt x="119" y="95"/>
                      <a:pt x="123" y="93"/>
                      <a:pt x="127" y="92"/>
                    </a:cubicBezTo>
                    <a:cubicBezTo>
                      <a:pt x="131" y="90"/>
                      <a:pt x="135" y="89"/>
                      <a:pt x="139" y="89"/>
                    </a:cubicBezTo>
                    <a:cubicBezTo>
                      <a:pt x="144" y="89"/>
                      <a:pt x="149" y="90"/>
                      <a:pt x="155" y="94"/>
                    </a:cubicBezTo>
                    <a:cubicBezTo>
                      <a:pt x="162" y="97"/>
                      <a:pt x="169" y="103"/>
                      <a:pt x="178" y="114"/>
                    </a:cubicBezTo>
                    <a:cubicBezTo>
                      <a:pt x="196" y="135"/>
                      <a:pt x="216" y="163"/>
                      <a:pt x="240" y="185"/>
                    </a:cubicBezTo>
                    <a:cubicBezTo>
                      <a:pt x="252" y="197"/>
                      <a:pt x="265" y="207"/>
                      <a:pt x="280" y="214"/>
                    </a:cubicBezTo>
                    <a:cubicBezTo>
                      <a:pt x="295" y="221"/>
                      <a:pt x="311" y="226"/>
                      <a:pt x="329" y="226"/>
                    </a:cubicBezTo>
                    <a:cubicBezTo>
                      <a:pt x="347" y="226"/>
                      <a:pt x="362" y="223"/>
                      <a:pt x="377" y="217"/>
                    </a:cubicBezTo>
                    <a:cubicBezTo>
                      <a:pt x="398" y="209"/>
                      <a:pt x="416" y="197"/>
                      <a:pt x="430" y="184"/>
                    </a:cubicBezTo>
                    <a:cubicBezTo>
                      <a:pt x="445" y="171"/>
                      <a:pt x="456" y="157"/>
                      <a:pt x="465" y="147"/>
                    </a:cubicBezTo>
                    <a:cubicBezTo>
                      <a:pt x="474" y="135"/>
                      <a:pt x="488" y="122"/>
                      <a:pt x="504" y="112"/>
                    </a:cubicBezTo>
                    <a:cubicBezTo>
                      <a:pt x="512" y="107"/>
                      <a:pt x="520" y="103"/>
                      <a:pt x="528" y="100"/>
                    </a:cubicBezTo>
                    <a:cubicBezTo>
                      <a:pt x="537" y="97"/>
                      <a:pt x="545" y="95"/>
                      <a:pt x="554" y="95"/>
                    </a:cubicBezTo>
                    <a:cubicBezTo>
                      <a:pt x="555" y="95"/>
                      <a:pt x="556" y="95"/>
                      <a:pt x="558" y="95"/>
                    </a:cubicBezTo>
                    <a:cubicBezTo>
                      <a:pt x="558" y="95"/>
                      <a:pt x="558" y="95"/>
                      <a:pt x="558" y="95"/>
                    </a:cubicBezTo>
                    <a:cubicBezTo>
                      <a:pt x="566" y="96"/>
                      <a:pt x="574" y="99"/>
                      <a:pt x="581" y="103"/>
                    </a:cubicBezTo>
                    <a:cubicBezTo>
                      <a:pt x="592" y="109"/>
                      <a:pt x="601" y="118"/>
                      <a:pt x="609" y="128"/>
                    </a:cubicBezTo>
                    <a:cubicBezTo>
                      <a:pt x="613" y="132"/>
                      <a:pt x="616" y="137"/>
                      <a:pt x="619" y="141"/>
                    </a:cubicBezTo>
                    <a:cubicBezTo>
                      <a:pt x="622" y="145"/>
                      <a:pt x="624" y="149"/>
                      <a:pt x="626" y="152"/>
                    </a:cubicBezTo>
                    <a:cubicBezTo>
                      <a:pt x="629" y="156"/>
                      <a:pt x="634" y="161"/>
                      <a:pt x="640" y="168"/>
                    </a:cubicBezTo>
                    <a:cubicBezTo>
                      <a:pt x="650" y="178"/>
                      <a:pt x="664" y="191"/>
                      <a:pt x="681" y="201"/>
                    </a:cubicBezTo>
                    <a:cubicBezTo>
                      <a:pt x="698" y="211"/>
                      <a:pt x="719" y="218"/>
                      <a:pt x="743" y="218"/>
                    </a:cubicBezTo>
                    <a:cubicBezTo>
                      <a:pt x="744" y="218"/>
                      <a:pt x="745" y="218"/>
                      <a:pt x="746" y="218"/>
                    </a:cubicBezTo>
                    <a:cubicBezTo>
                      <a:pt x="746" y="218"/>
                      <a:pt x="746" y="218"/>
                      <a:pt x="746" y="218"/>
                    </a:cubicBezTo>
                    <a:cubicBezTo>
                      <a:pt x="777" y="217"/>
                      <a:pt x="806" y="207"/>
                      <a:pt x="830" y="194"/>
                    </a:cubicBezTo>
                    <a:cubicBezTo>
                      <a:pt x="842" y="188"/>
                      <a:pt x="853" y="181"/>
                      <a:pt x="862" y="173"/>
                    </a:cubicBezTo>
                    <a:cubicBezTo>
                      <a:pt x="871" y="166"/>
                      <a:pt x="878" y="159"/>
                      <a:pt x="883" y="152"/>
                    </a:cubicBezTo>
                    <a:cubicBezTo>
                      <a:pt x="887" y="147"/>
                      <a:pt x="890" y="141"/>
                      <a:pt x="894" y="135"/>
                    </a:cubicBezTo>
                    <a:cubicBezTo>
                      <a:pt x="900" y="126"/>
                      <a:pt x="906" y="117"/>
                      <a:pt x="913" y="111"/>
                    </a:cubicBezTo>
                    <a:cubicBezTo>
                      <a:pt x="916" y="108"/>
                      <a:pt x="919" y="105"/>
                      <a:pt x="923" y="104"/>
                    </a:cubicBezTo>
                    <a:cubicBezTo>
                      <a:pt x="926" y="102"/>
                      <a:pt x="930" y="101"/>
                      <a:pt x="934" y="101"/>
                    </a:cubicBezTo>
                    <a:cubicBezTo>
                      <a:pt x="938" y="101"/>
                      <a:pt x="943" y="102"/>
                      <a:pt x="949" y="105"/>
                    </a:cubicBezTo>
                    <a:cubicBezTo>
                      <a:pt x="955" y="107"/>
                      <a:pt x="962" y="112"/>
                      <a:pt x="970" y="118"/>
                    </a:cubicBezTo>
                    <a:cubicBezTo>
                      <a:pt x="979" y="108"/>
                      <a:pt x="979" y="108"/>
                      <a:pt x="979" y="108"/>
                    </a:cubicBezTo>
                    <a:cubicBezTo>
                      <a:pt x="968" y="116"/>
                      <a:pt x="968" y="116"/>
                      <a:pt x="968" y="116"/>
                    </a:cubicBezTo>
                    <a:cubicBezTo>
                      <a:pt x="968" y="116"/>
                      <a:pt x="985" y="140"/>
                      <a:pt x="1012" y="164"/>
                    </a:cubicBezTo>
                    <a:cubicBezTo>
                      <a:pt x="1026" y="177"/>
                      <a:pt x="1042" y="189"/>
                      <a:pt x="1060" y="198"/>
                    </a:cubicBezTo>
                    <a:cubicBezTo>
                      <a:pt x="1078" y="208"/>
                      <a:pt x="1099" y="214"/>
                      <a:pt x="1120" y="214"/>
                    </a:cubicBezTo>
                    <a:cubicBezTo>
                      <a:pt x="1121" y="214"/>
                      <a:pt x="1121" y="214"/>
                      <a:pt x="1121" y="214"/>
                    </a:cubicBezTo>
                    <a:cubicBezTo>
                      <a:pt x="1121" y="214"/>
                      <a:pt x="1121" y="214"/>
                      <a:pt x="1121" y="214"/>
                    </a:cubicBezTo>
                    <a:cubicBezTo>
                      <a:pt x="1142" y="214"/>
                      <a:pt x="1160" y="209"/>
                      <a:pt x="1176" y="202"/>
                    </a:cubicBezTo>
                    <a:cubicBezTo>
                      <a:pt x="1199" y="190"/>
                      <a:pt x="1215" y="174"/>
                      <a:pt x="1227" y="160"/>
                    </a:cubicBezTo>
                    <a:cubicBezTo>
                      <a:pt x="1232" y="154"/>
                      <a:pt x="1236" y="147"/>
                      <a:pt x="1239" y="143"/>
                    </a:cubicBezTo>
                    <a:cubicBezTo>
                      <a:pt x="1241" y="141"/>
                      <a:pt x="1242" y="139"/>
                      <a:pt x="1243" y="138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38" y="133"/>
                      <a:pt x="1238" y="133"/>
                      <a:pt x="1238" y="133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38" y="133"/>
                      <a:pt x="1238" y="133"/>
                      <a:pt x="1238" y="133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34" y="130"/>
                      <a:pt x="1234" y="130"/>
                      <a:pt x="1234" y="130"/>
                    </a:cubicBezTo>
                    <a:cubicBezTo>
                      <a:pt x="1242" y="138"/>
                      <a:pt x="1242" y="138"/>
                      <a:pt x="1242" y="138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34" y="130"/>
                      <a:pt x="1234" y="130"/>
                      <a:pt x="1234" y="130"/>
                    </a:cubicBezTo>
                    <a:cubicBezTo>
                      <a:pt x="1242" y="138"/>
                      <a:pt x="1242" y="138"/>
                      <a:pt x="1242" y="138"/>
                    </a:cubicBezTo>
                    <a:cubicBezTo>
                      <a:pt x="1233" y="129"/>
                      <a:pt x="1233" y="129"/>
                      <a:pt x="1233" y="129"/>
                    </a:cubicBezTo>
                    <a:cubicBezTo>
                      <a:pt x="1240" y="140"/>
                      <a:pt x="1240" y="140"/>
                      <a:pt x="1240" y="140"/>
                    </a:cubicBezTo>
                    <a:cubicBezTo>
                      <a:pt x="1241" y="139"/>
                      <a:pt x="1242" y="138"/>
                      <a:pt x="1242" y="138"/>
                    </a:cubicBezTo>
                    <a:cubicBezTo>
                      <a:pt x="1233" y="129"/>
                      <a:pt x="1233" y="129"/>
                      <a:pt x="1233" y="129"/>
                    </a:cubicBezTo>
                    <a:cubicBezTo>
                      <a:pt x="1240" y="140"/>
                      <a:pt x="1240" y="140"/>
                      <a:pt x="1240" y="140"/>
                    </a:cubicBezTo>
                    <a:cubicBezTo>
                      <a:pt x="1259" y="127"/>
                      <a:pt x="1259" y="127"/>
                      <a:pt x="1259" y="127"/>
                    </a:cubicBezTo>
                    <a:cubicBezTo>
                      <a:pt x="1176" y="79"/>
                      <a:pt x="1176" y="79"/>
                      <a:pt x="1176" y="79"/>
                    </a:cubicBezTo>
                    <a:cubicBezTo>
                      <a:pt x="1169" y="91"/>
                      <a:pt x="1169" y="91"/>
                      <a:pt x="1169" y="91"/>
                    </a:cubicBezTo>
                    <a:cubicBezTo>
                      <a:pt x="1174" y="94"/>
                      <a:pt x="1174" y="94"/>
                      <a:pt x="1174" y="94"/>
                    </a:cubicBezTo>
                    <a:cubicBezTo>
                      <a:pt x="1169" y="91"/>
                      <a:pt x="1169" y="91"/>
                      <a:pt x="1169" y="91"/>
                    </a:cubicBezTo>
                    <a:cubicBezTo>
                      <a:pt x="1169" y="91"/>
                      <a:pt x="1169" y="91"/>
                      <a:pt x="1169" y="91"/>
                    </a:cubicBezTo>
                    <a:cubicBezTo>
                      <a:pt x="1174" y="94"/>
                      <a:pt x="1174" y="94"/>
                      <a:pt x="1174" y="94"/>
                    </a:cubicBezTo>
                    <a:cubicBezTo>
                      <a:pt x="1169" y="91"/>
                      <a:pt x="1169" y="91"/>
                      <a:pt x="1169" y="91"/>
                    </a:cubicBezTo>
                    <a:cubicBezTo>
                      <a:pt x="1169" y="91"/>
                      <a:pt x="1162" y="101"/>
                      <a:pt x="1153" y="110"/>
                    </a:cubicBezTo>
                    <a:cubicBezTo>
                      <a:pt x="1148" y="114"/>
                      <a:pt x="1143" y="119"/>
                      <a:pt x="1137" y="122"/>
                    </a:cubicBezTo>
                    <a:cubicBezTo>
                      <a:pt x="1132" y="125"/>
                      <a:pt x="1126" y="126"/>
                      <a:pt x="1121" y="126"/>
                    </a:cubicBezTo>
                    <a:cubicBezTo>
                      <a:pt x="1118" y="126"/>
                      <a:pt x="1115" y="126"/>
                      <a:pt x="1113" y="125"/>
                    </a:cubicBezTo>
                    <a:cubicBezTo>
                      <a:pt x="1113" y="125"/>
                      <a:pt x="1113" y="125"/>
                      <a:pt x="1113" y="125"/>
                    </a:cubicBezTo>
                    <a:cubicBezTo>
                      <a:pt x="1105" y="122"/>
                      <a:pt x="1097" y="117"/>
                      <a:pt x="1088" y="110"/>
                    </a:cubicBezTo>
                    <a:cubicBezTo>
                      <a:pt x="1075" y="100"/>
                      <a:pt x="1062" y="85"/>
                      <a:pt x="1047" y="70"/>
                    </a:cubicBezTo>
                    <a:cubicBezTo>
                      <a:pt x="1031" y="55"/>
                      <a:pt x="1015" y="40"/>
                      <a:pt x="996" y="28"/>
                    </a:cubicBezTo>
                    <a:cubicBezTo>
                      <a:pt x="977" y="17"/>
                      <a:pt x="957" y="12"/>
                      <a:pt x="938" y="12"/>
                    </a:cubicBezTo>
                    <a:cubicBezTo>
                      <a:pt x="918" y="13"/>
                      <a:pt x="899" y="17"/>
                      <a:pt x="883" y="23"/>
                    </a:cubicBezTo>
                    <a:cubicBezTo>
                      <a:pt x="875" y="27"/>
                      <a:pt x="868" y="30"/>
                      <a:pt x="862" y="35"/>
                    </a:cubicBezTo>
                    <a:cubicBezTo>
                      <a:pt x="856" y="39"/>
                      <a:pt x="850" y="44"/>
                      <a:pt x="846" y="50"/>
                    </a:cubicBezTo>
                    <a:cubicBezTo>
                      <a:pt x="843" y="55"/>
                      <a:pt x="838" y="63"/>
                      <a:pt x="832" y="72"/>
                    </a:cubicBezTo>
                    <a:cubicBezTo>
                      <a:pt x="822" y="84"/>
                      <a:pt x="811" y="99"/>
                      <a:pt x="797" y="110"/>
                    </a:cubicBezTo>
                    <a:cubicBezTo>
                      <a:pt x="790" y="115"/>
                      <a:pt x="783" y="120"/>
                      <a:pt x="776" y="123"/>
                    </a:cubicBezTo>
                    <a:cubicBezTo>
                      <a:pt x="769" y="126"/>
                      <a:pt x="761" y="128"/>
                      <a:pt x="753" y="129"/>
                    </a:cubicBezTo>
                    <a:cubicBezTo>
                      <a:pt x="753" y="129"/>
                      <a:pt x="752" y="129"/>
                      <a:pt x="751" y="129"/>
                    </a:cubicBezTo>
                    <a:cubicBezTo>
                      <a:pt x="746" y="129"/>
                      <a:pt x="742" y="128"/>
                      <a:pt x="737" y="127"/>
                    </a:cubicBezTo>
                    <a:cubicBezTo>
                      <a:pt x="729" y="124"/>
                      <a:pt x="721" y="119"/>
                      <a:pt x="713" y="112"/>
                    </a:cubicBezTo>
                    <a:cubicBezTo>
                      <a:pt x="701" y="102"/>
                      <a:pt x="690" y="89"/>
                      <a:pt x="680" y="76"/>
                    </a:cubicBezTo>
                    <a:cubicBezTo>
                      <a:pt x="675" y="70"/>
                      <a:pt x="670" y="65"/>
                      <a:pt x="666" y="60"/>
                    </a:cubicBezTo>
                    <a:cubicBezTo>
                      <a:pt x="664" y="57"/>
                      <a:pt x="661" y="55"/>
                      <a:pt x="659" y="53"/>
                    </a:cubicBezTo>
                    <a:cubicBezTo>
                      <a:pt x="657" y="50"/>
                      <a:pt x="655" y="48"/>
                      <a:pt x="652" y="47"/>
                    </a:cubicBezTo>
                    <a:cubicBezTo>
                      <a:pt x="649" y="45"/>
                      <a:pt x="645" y="41"/>
                      <a:pt x="639" y="37"/>
                    </a:cubicBezTo>
                    <a:cubicBezTo>
                      <a:pt x="631" y="31"/>
                      <a:pt x="619" y="24"/>
                      <a:pt x="605" y="18"/>
                    </a:cubicBezTo>
                    <a:cubicBezTo>
                      <a:pt x="591" y="12"/>
                      <a:pt x="574" y="8"/>
                      <a:pt x="554" y="8"/>
                    </a:cubicBezTo>
                    <a:cubicBezTo>
                      <a:pt x="532" y="8"/>
                      <a:pt x="507" y="13"/>
                      <a:pt x="479" y="27"/>
                    </a:cubicBezTo>
                    <a:cubicBezTo>
                      <a:pt x="485" y="40"/>
                      <a:pt x="485" y="40"/>
                      <a:pt x="485" y="40"/>
                    </a:cubicBezTo>
                    <a:cubicBezTo>
                      <a:pt x="480" y="27"/>
                      <a:pt x="480" y="27"/>
                      <a:pt x="480" y="27"/>
                    </a:cubicBezTo>
                    <a:cubicBezTo>
                      <a:pt x="479" y="27"/>
                      <a:pt x="466" y="32"/>
                      <a:pt x="447" y="46"/>
                    </a:cubicBezTo>
                    <a:cubicBezTo>
                      <a:pt x="427" y="60"/>
                      <a:pt x="402" y="82"/>
                      <a:pt x="377" y="116"/>
                    </a:cubicBezTo>
                    <a:cubicBezTo>
                      <a:pt x="370" y="126"/>
                      <a:pt x="363" y="132"/>
                      <a:pt x="357" y="136"/>
                    </a:cubicBezTo>
                    <a:cubicBezTo>
                      <a:pt x="351" y="139"/>
                      <a:pt x="345" y="141"/>
                      <a:pt x="340" y="141"/>
                    </a:cubicBezTo>
                    <a:cubicBezTo>
                      <a:pt x="335" y="141"/>
                      <a:pt x="330" y="139"/>
                      <a:pt x="326" y="138"/>
                    </a:cubicBezTo>
                    <a:cubicBezTo>
                      <a:pt x="318" y="135"/>
                      <a:pt x="312" y="130"/>
                      <a:pt x="306" y="126"/>
                    </a:cubicBezTo>
                    <a:cubicBezTo>
                      <a:pt x="304" y="124"/>
                      <a:pt x="302" y="122"/>
                      <a:pt x="300" y="120"/>
                    </a:cubicBezTo>
                    <a:cubicBezTo>
                      <a:pt x="299" y="119"/>
                      <a:pt x="298" y="118"/>
                      <a:pt x="297" y="117"/>
                    </a:cubicBezTo>
                    <a:cubicBezTo>
                      <a:pt x="296" y="117"/>
                      <a:pt x="296" y="117"/>
                      <a:pt x="295" y="116"/>
                    </a:cubicBezTo>
                    <a:cubicBezTo>
                      <a:pt x="295" y="116"/>
                      <a:pt x="294" y="115"/>
                      <a:pt x="293" y="115"/>
                    </a:cubicBezTo>
                    <a:cubicBezTo>
                      <a:pt x="287" y="126"/>
                      <a:pt x="287" y="126"/>
                      <a:pt x="287" y="126"/>
                    </a:cubicBezTo>
                    <a:cubicBezTo>
                      <a:pt x="295" y="116"/>
                      <a:pt x="295" y="116"/>
                      <a:pt x="295" y="116"/>
                    </a:cubicBezTo>
                    <a:cubicBezTo>
                      <a:pt x="295" y="116"/>
                      <a:pt x="294" y="115"/>
                      <a:pt x="293" y="115"/>
                    </a:cubicBezTo>
                    <a:cubicBezTo>
                      <a:pt x="287" y="126"/>
                      <a:pt x="287" y="126"/>
                      <a:pt x="287" y="126"/>
                    </a:cubicBezTo>
                    <a:cubicBezTo>
                      <a:pt x="295" y="116"/>
                      <a:pt x="295" y="116"/>
                      <a:pt x="295" y="116"/>
                    </a:cubicBezTo>
                    <a:cubicBezTo>
                      <a:pt x="289" y="123"/>
                      <a:pt x="289" y="123"/>
                      <a:pt x="289" y="123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6" y="117"/>
                      <a:pt x="296" y="117"/>
                      <a:pt x="295" y="116"/>
                    </a:cubicBezTo>
                    <a:cubicBezTo>
                      <a:pt x="289" y="123"/>
                      <a:pt x="289" y="123"/>
                      <a:pt x="289" y="123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2" y="120"/>
                      <a:pt x="292" y="120"/>
                      <a:pt x="292" y="120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2" y="120"/>
                      <a:pt x="292" y="120"/>
                      <a:pt x="292" y="120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5" y="118"/>
                      <a:pt x="295" y="118"/>
                      <a:pt x="295" y="118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5" y="118"/>
                      <a:pt x="295" y="118"/>
                      <a:pt x="295" y="118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6" y="117"/>
                      <a:pt x="295" y="116"/>
                      <a:pt x="295" y="115"/>
                    </a:cubicBezTo>
                    <a:cubicBezTo>
                      <a:pt x="293" y="113"/>
                      <a:pt x="291" y="109"/>
                      <a:pt x="288" y="105"/>
                    </a:cubicBezTo>
                    <a:cubicBezTo>
                      <a:pt x="282" y="97"/>
                      <a:pt x="275" y="87"/>
                      <a:pt x="267" y="76"/>
                    </a:cubicBezTo>
                    <a:cubicBezTo>
                      <a:pt x="254" y="59"/>
                      <a:pt x="237" y="41"/>
                      <a:pt x="217" y="26"/>
                    </a:cubicBezTo>
                    <a:cubicBezTo>
                      <a:pt x="207" y="19"/>
                      <a:pt x="196" y="12"/>
                      <a:pt x="184" y="8"/>
                    </a:cubicBezTo>
                    <a:cubicBezTo>
                      <a:pt x="172" y="3"/>
                      <a:pt x="159" y="0"/>
                      <a:pt x="145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4" y="0"/>
                      <a:pt x="143" y="0"/>
                      <a:pt x="142" y="0"/>
                    </a:cubicBezTo>
                    <a:cubicBezTo>
                      <a:pt x="120" y="0"/>
                      <a:pt x="102" y="4"/>
                      <a:pt x="86" y="10"/>
                    </a:cubicBezTo>
                    <a:cubicBezTo>
                      <a:pt x="63" y="20"/>
                      <a:pt x="46" y="36"/>
                      <a:pt x="33" y="51"/>
                    </a:cubicBezTo>
                    <a:cubicBezTo>
                      <a:pt x="27" y="59"/>
                      <a:pt x="22" y="67"/>
                      <a:pt x="18" y="73"/>
                    </a:cubicBezTo>
                    <a:cubicBezTo>
                      <a:pt x="13" y="80"/>
                      <a:pt x="10" y="86"/>
                      <a:pt x="7" y="91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5" y="99"/>
                      <a:pt x="40" y="90"/>
                      <a:pt x="45" y="82"/>
                    </a:cubicBezTo>
                    <a:cubicBezTo>
                      <a:pt x="54" y="69"/>
                      <a:pt x="65" y="55"/>
                      <a:pt x="81" y="45"/>
                    </a:cubicBezTo>
                    <a:cubicBezTo>
                      <a:pt x="88" y="40"/>
                      <a:pt x="97" y="36"/>
                      <a:pt x="107" y="33"/>
                    </a:cubicBezTo>
                    <a:cubicBezTo>
                      <a:pt x="117" y="29"/>
                      <a:pt x="128" y="28"/>
                      <a:pt x="142" y="28"/>
                    </a:cubicBezTo>
                    <a:cubicBezTo>
                      <a:pt x="143" y="28"/>
                      <a:pt x="144" y="28"/>
                      <a:pt x="145" y="28"/>
                    </a:cubicBezTo>
                    <a:cubicBezTo>
                      <a:pt x="145" y="28"/>
                      <a:pt x="145" y="28"/>
                      <a:pt x="145" y="28"/>
                    </a:cubicBezTo>
                    <a:cubicBezTo>
                      <a:pt x="162" y="28"/>
                      <a:pt x="178" y="34"/>
                      <a:pt x="193" y="44"/>
                    </a:cubicBezTo>
                    <a:cubicBezTo>
                      <a:pt x="215" y="58"/>
                      <a:pt x="235" y="80"/>
                      <a:pt x="249" y="99"/>
                    </a:cubicBezTo>
                    <a:cubicBezTo>
                      <a:pt x="256" y="108"/>
                      <a:pt x="262" y="117"/>
                      <a:pt x="267" y="124"/>
                    </a:cubicBezTo>
                    <a:cubicBezTo>
                      <a:pt x="269" y="127"/>
                      <a:pt x="271" y="130"/>
                      <a:pt x="272" y="132"/>
                    </a:cubicBezTo>
                    <a:cubicBezTo>
                      <a:pt x="273" y="133"/>
                      <a:pt x="274" y="134"/>
                      <a:pt x="275" y="135"/>
                    </a:cubicBezTo>
                    <a:cubicBezTo>
                      <a:pt x="275" y="135"/>
                      <a:pt x="276" y="136"/>
                      <a:pt x="276" y="137"/>
                    </a:cubicBezTo>
                    <a:cubicBezTo>
                      <a:pt x="277" y="137"/>
                      <a:pt x="277" y="138"/>
                      <a:pt x="278" y="138"/>
                    </a:cubicBezTo>
                    <a:cubicBezTo>
                      <a:pt x="278" y="138"/>
                      <a:pt x="279" y="139"/>
                      <a:pt x="280" y="140"/>
                    </a:cubicBezTo>
                    <a:cubicBezTo>
                      <a:pt x="284" y="132"/>
                      <a:pt x="284" y="132"/>
                      <a:pt x="284" y="132"/>
                    </a:cubicBezTo>
                    <a:cubicBezTo>
                      <a:pt x="279" y="139"/>
                      <a:pt x="279" y="139"/>
                      <a:pt x="279" y="139"/>
                    </a:cubicBezTo>
                    <a:cubicBezTo>
                      <a:pt x="279" y="139"/>
                      <a:pt x="279" y="139"/>
                      <a:pt x="280" y="140"/>
                    </a:cubicBezTo>
                    <a:cubicBezTo>
                      <a:pt x="284" y="132"/>
                      <a:pt x="284" y="132"/>
                      <a:pt x="284" y="132"/>
                    </a:cubicBezTo>
                    <a:cubicBezTo>
                      <a:pt x="279" y="139"/>
                      <a:pt x="279" y="139"/>
                      <a:pt x="279" y="139"/>
                    </a:cubicBezTo>
                    <a:cubicBezTo>
                      <a:pt x="279" y="139"/>
                      <a:pt x="280" y="139"/>
                      <a:pt x="281" y="140"/>
                    </a:cubicBezTo>
                    <a:cubicBezTo>
                      <a:pt x="283" y="142"/>
                      <a:pt x="286" y="145"/>
                      <a:pt x="289" y="148"/>
                    </a:cubicBezTo>
                    <a:cubicBezTo>
                      <a:pt x="295" y="152"/>
                      <a:pt x="302" y="157"/>
                      <a:pt x="310" y="161"/>
                    </a:cubicBezTo>
                    <a:cubicBezTo>
                      <a:pt x="319" y="165"/>
                      <a:pt x="329" y="169"/>
                      <a:pt x="340" y="169"/>
                    </a:cubicBezTo>
                    <a:cubicBezTo>
                      <a:pt x="350" y="169"/>
                      <a:pt x="361" y="166"/>
                      <a:pt x="371" y="160"/>
                    </a:cubicBezTo>
                    <a:cubicBezTo>
                      <a:pt x="381" y="154"/>
                      <a:pt x="391" y="145"/>
                      <a:pt x="400" y="133"/>
                    </a:cubicBezTo>
                    <a:cubicBezTo>
                      <a:pt x="423" y="101"/>
                      <a:pt x="446" y="81"/>
                      <a:pt x="463" y="69"/>
                    </a:cubicBezTo>
                    <a:cubicBezTo>
                      <a:pt x="472" y="63"/>
                      <a:pt x="479" y="59"/>
                      <a:pt x="483" y="56"/>
                    </a:cubicBezTo>
                    <a:cubicBezTo>
                      <a:pt x="486" y="55"/>
                      <a:pt x="488" y="54"/>
                      <a:pt x="489" y="53"/>
                    </a:cubicBezTo>
                    <a:cubicBezTo>
                      <a:pt x="490" y="53"/>
                      <a:pt x="490" y="53"/>
                      <a:pt x="490" y="53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88" y="45"/>
                      <a:pt x="488" y="45"/>
                      <a:pt x="488" y="45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88" y="45"/>
                      <a:pt x="488" y="45"/>
                      <a:pt x="488" y="45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91" y="52"/>
                      <a:pt x="491" y="52"/>
                      <a:pt x="491" y="52"/>
                    </a:cubicBezTo>
                    <a:cubicBezTo>
                      <a:pt x="492" y="52"/>
                      <a:pt x="492" y="52"/>
                      <a:pt x="492" y="52"/>
                    </a:cubicBezTo>
                    <a:cubicBezTo>
                      <a:pt x="516" y="40"/>
                      <a:pt x="537" y="36"/>
                      <a:pt x="554" y="36"/>
                    </a:cubicBezTo>
                    <a:cubicBezTo>
                      <a:pt x="575" y="36"/>
                      <a:pt x="592" y="42"/>
                      <a:pt x="605" y="49"/>
                    </a:cubicBezTo>
                    <a:cubicBezTo>
                      <a:pt x="612" y="52"/>
                      <a:pt x="618" y="56"/>
                      <a:pt x="623" y="60"/>
                    </a:cubicBezTo>
                    <a:cubicBezTo>
                      <a:pt x="628" y="64"/>
                      <a:pt x="632" y="67"/>
                      <a:pt x="637" y="70"/>
                    </a:cubicBezTo>
                    <a:cubicBezTo>
                      <a:pt x="637" y="70"/>
                      <a:pt x="640" y="72"/>
                      <a:pt x="642" y="75"/>
                    </a:cubicBezTo>
                    <a:cubicBezTo>
                      <a:pt x="647" y="80"/>
                      <a:pt x="653" y="88"/>
                      <a:pt x="659" y="96"/>
                    </a:cubicBezTo>
                    <a:cubicBezTo>
                      <a:pt x="670" y="109"/>
                      <a:pt x="682" y="123"/>
                      <a:pt x="697" y="135"/>
                    </a:cubicBezTo>
                    <a:cubicBezTo>
                      <a:pt x="705" y="141"/>
                      <a:pt x="713" y="147"/>
                      <a:pt x="722" y="151"/>
                    </a:cubicBezTo>
                    <a:cubicBezTo>
                      <a:pt x="731" y="154"/>
                      <a:pt x="741" y="157"/>
                      <a:pt x="751" y="157"/>
                    </a:cubicBezTo>
                    <a:cubicBezTo>
                      <a:pt x="752" y="157"/>
                      <a:pt x="754" y="157"/>
                      <a:pt x="755" y="157"/>
                    </a:cubicBezTo>
                    <a:cubicBezTo>
                      <a:pt x="770" y="156"/>
                      <a:pt x="785" y="151"/>
                      <a:pt x="797" y="144"/>
                    </a:cubicBezTo>
                    <a:cubicBezTo>
                      <a:pt x="816" y="133"/>
                      <a:pt x="831" y="117"/>
                      <a:pt x="843" y="102"/>
                    </a:cubicBezTo>
                    <a:cubicBezTo>
                      <a:pt x="849" y="95"/>
                      <a:pt x="854" y="88"/>
                      <a:pt x="859" y="81"/>
                    </a:cubicBezTo>
                    <a:cubicBezTo>
                      <a:pt x="863" y="75"/>
                      <a:pt x="867" y="69"/>
                      <a:pt x="870" y="65"/>
                    </a:cubicBezTo>
                    <a:cubicBezTo>
                      <a:pt x="871" y="63"/>
                      <a:pt x="874" y="61"/>
                      <a:pt x="878" y="58"/>
                    </a:cubicBezTo>
                    <a:cubicBezTo>
                      <a:pt x="884" y="53"/>
                      <a:pt x="893" y="49"/>
                      <a:pt x="904" y="46"/>
                    </a:cubicBezTo>
                    <a:cubicBezTo>
                      <a:pt x="914" y="42"/>
                      <a:pt x="926" y="40"/>
                      <a:pt x="938" y="40"/>
                    </a:cubicBezTo>
                    <a:cubicBezTo>
                      <a:pt x="953" y="40"/>
                      <a:pt x="968" y="44"/>
                      <a:pt x="981" y="52"/>
                    </a:cubicBezTo>
                    <a:cubicBezTo>
                      <a:pt x="992" y="58"/>
                      <a:pt x="1002" y="67"/>
                      <a:pt x="1012" y="76"/>
                    </a:cubicBezTo>
                    <a:cubicBezTo>
                      <a:pt x="1027" y="89"/>
                      <a:pt x="1041" y="105"/>
                      <a:pt x="1056" y="119"/>
                    </a:cubicBezTo>
                    <a:cubicBezTo>
                      <a:pt x="1063" y="126"/>
                      <a:pt x="1071" y="133"/>
                      <a:pt x="1079" y="138"/>
                    </a:cubicBezTo>
                    <a:cubicBezTo>
                      <a:pt x="1086" y="144"/>
                      <a:pt x="1095" y="148"/>
                      <a:pt x="1104" y="151"/>
                    </a:cubicBezTo>
                    <a:cubicBezTo>
                      <a:pt x="1104" y="151"/>
                      <a:pt x="1104" y="151"/>
                      <a:pt x="1104" y="151"/>
                    </a:cubicBezTo>
                    <a:cubicBezTo>
                      <a:pt x="1109" y="153"/>
                      <a:pt x="1115" y="154"/>
                      <a:pt x="1121" y="154"/>
                    </a:cubicBezTo>
                    <a:cubicBezTo>
                      <a:pt x="1132" y="154"/>
                      <a:pt x="1142" y="151"/>
                      <a:pt x="1151" y="146"/>
                    </a:cubicBezTo>
                    <a:cubicBezTo>
                      <a:pt x="1164" y="139"/>
                      <a:pt x="1174" y="129"/>
                      <a:pt x="1181" y="121"/>
                    </a:cubicBezTo>
                    <a:cubicBezTo>
                      <a:pt x="1188" y="113"/>
                      <a:pt x="1192" y="106"/>
                      <a:pt x="1192" y="106"/>
                    </a:cubicBezTo>
                    <a:cubicBezTo>
                      <a:pt x="1181" y="98"/>
                      <a:pt x="1181" y="98"/>
                      <a:pt x="1181" y="98"/>
                    </a:cubicBezTo>
                    <a:cubicBezTo>
                      <a:pt x="1174" y="110"/>
                      <a:pt x="1174" y="110"/>
                      <a:pt x="1174" y="110"/>
                    </a:cubicBezTo>
                    <a:cubicBezTo>
                      <a:pt x="1226" y="140"/>
                      <a:pt x="1226" y="140"/>
                      <a:pt x="1226" y="140"/>
                    </a:cubicBezTo>
                    <a:cubicBezTo>
                      <a:pt x="1233" y="128"/>
                      <a:pt x="1233" y="128"/>
                      <a:pt x="1233" y="128"/>
                    </a:cubicBezTo>
                    <a:cubicBezTo>
                      <a:pt x="1225" y="116"/>
                      <a:pt x="1225" y="116"/>
                      <a:pt x="1225" y="116"/>
                    </a:cubicBezTo>
                    <a:cubicBezTo>
                      <a:pt x="1224" y="117"/>
                      <a:pt x="1223" y="118"/>
                      <a:pt x="1222" y="118"/>
                    </a:cubicBezTo>
                    <a:cubicBezTo>
                      <a:pt x="1222" y="119"/>
                      <a:pt x="1221" y="120"/>
                      <a:pt x="1221" y="120"/>
                    </a:cubicBezTo>
                    <a:cubicBezTo>
                      <a:pt x="1220" y="121"/>
                      <a:pt x="1220" y="122"/>
                      <a:pt x="1219" y="123"/>
                    </a:cubicBezTo>
                    <a:cubicBezTo>
                      <a:pt x="1218" y="125"/>
                      <a:pt x="1216" y="127"/>
                      <a:pt x="1215" y="130"/>
                    </a:cubicBezTo>
                    <a:cubicBezTo>
                      <a:pt x="1209" y="139"/>
                      <a:pt x="1198" y="153"/>
                      <a:pt x="1182" y="165"/>
                    </a:cubicBezTo>
                    <a:cubicBezTo>
                      <a:pt x="1174" y="171"/>
                      <a:pt x="1165" y="176"/>
                      <a:pt x="1155" y="180"/>
                    </a:cubicBezTo>
                    <a:cubicBezTo>
                      <a:pt x="1145" y="184"/>
                      <a:pt x="1134" y="186"/>
                      <a:pt x="1121" y="186"/>
                    </a:cubicBezTo>
                    <a:cubicBezTo>
                      <a:pt x="1121" y="186"/>
                      <a:pt x="1121" y="186"/>
                      <a:pt x="1121" y="186"/>
                    </a:cubicBezTo>
                    <a:cubicBezTo>
                      <a:pt x="1121" y="186"/>
                      <a:pt x="1120" y="186"/>
                      <a:pt x="1120" y="186"/>
                    </a:cubicBezTo>
                    <a:cubicBezTo>
                      <a:pt x="1105" y="187"/>
                      <a:pt x="1089" y="182"/>
                      <a:pt x="1073" y="174"/>
                    </a:cubicBezTo>
                    <a:cubicBezTo>
                      <a:pt x="1050" y="162"/>
                      <a:pt x="1029" y="143"/>
                      <a:pt x="1014" y="127"/>
                    </a:cubicBezTo>
                    <a:cubicBezTo>
                      <a:pt x="1007" y="119"/>
                      <a:pt x="1001" y="112"/>
                      <a:pt x="996" y="107"/>
                    </a:cubicBezTo>
                    <a:cubicBezTo>
                      <a:pt x="994" y="105"/>
                      <a:pt x="993" y="103"/>
                      <a:pt x="992" y="101"/>
                    </a:cubicBezTo>
                    <a:cubicBezTo>
                      <a:pt x="991" y="101"/>
                      <a:pt x="991" y="100"/>
                      <a:pt x="991" y="100"/>
                    </a:cubicBezTo>
                    <a:cubicBezTo>
                      <a:pt x="990" y="99"/>
                      <a:pt x="990" y="99"/>
                      <a:pt x="990" y="99"/>
                    </a:cubicBezTo>
                    <a:cubicBezTo>
                      <a:pt x="990" y="99"/>
                      <a:pt x="990" y="99"/>
                      <a:pt x="990" y="99"/>
                    </a:cubicBezTo>
                    <a:cubicBezTo>
                      <a:pt x="990" y="99"/>
                      <a:pt x="990" y="99"/>
                      <a:pt x="990" y="99"/>
                    </a:cubicBezTo>
                    <a:cubicBezTo>
                      <a:pt x="989" y="98"/>
                      <a:pt x="989" y="98"/>
                      <a:pt x="989" y="98"/>
                    </a:cubicBezTo>
                    <a:cubicBezTo>
                      <a:pt x="988" y="97"/>
                      <a:pt x="988" y="97"/>
                      <a:pt x="988" y="97"/>
                    </a:cubicBezTo>
                    <a:cubicBezTo>
                      <a:pt x="978" y="89"/>
                      <a:pt x="969" y="83"/>
                      <a:pt x="960" y="79"/>
                    </a:cubicBezTo>
                    <a:cubicBezTo>
                      <a:pt x="951" y="75"/>
                      <a:pt x="942" y="73"/>
                      <a:pt x="934" y="73"/>
                    </a:cubicBezTo>
                    <a:cubicBezTo>
                      <a:pt x="923" y="73"/>
                      <a:pt x="913" y="77"/>
                      <a:pt x="904" y="82"/>
                    </a:cubicBezTo>
                    <a:cubicBezTo>
                      <a:pt x="898" y="86"/>
                      <a:pt x="893" y="90"/>
                      <a:pt x="889" y="95"/>
                    </a:cubicBezTo>
                    <a:cubicBezTo>
                      <a:pt x="882" y="103"/>
                      <a:pt x="876" y="111"/>
                      <a:pt x="872" y="118"/>
                    </a:cubicBezTo>
                    <a:cubicBezTo>
                      <a:pt x="869" y="122"/>
                      <a:pt x="867" y="125"/>
                      <a:pt x="866" y="128"/>
                    </a:cubicBezTo>
                    <a:cubicBezTo>
                      <a:pt x="864" y="131"/>
                      <a:pt x="862" y="134"/>
                      <a:pt x="861" y="135"/>
                    </a:cubicBezTo>
                    <a:cubicBezTo>
                      <a:pt x="858" y="140"/>
                      <a:pt x="852" y="146"/>
                      <a:pt x="844" y="152"/>
                    </a:cubicBezTo>
                    <a:cubicBezTo>
                      <a:pt x="833" y="161"/>
                      <a:pt x="818" y="170"/>
                      <a:pt x="800" y="177"/>
                    </a:cubicBezTo>
                    <a:cubicBezTo>
                      <a:pt x="783" y="185"/>
                      <a:pt x="764" y="190"/>
                      <a:pt x="745" y="190"/>
                    </a:cubicBezTo>
                    <a:cubicBezTo>
                      <a:pt x="745" y="190"/>
                      <a:pt x="745" y="190"/>
                      <a:pt x="745" y="190"/>
                    </a:cubicBezTo>
                    <a:cubicBezTo>
                      <a:pt x="744" y="190"/>
                      <a:pt x="743" y="190"/>
                      <a:pt x="743" y="190"/>
                    </a:cubicBezTo>
                    <a:cubicBezTo>
                      <a:pt x="731" y="190"/>
                      <a:pt x="720" y="188"/>
                      <a:pt x="710" y="184"/>
                    </a:cubicBezTo>
                    <a:cubicBezTo>
                      <a:pt x="694" y="177"/>
                      <a:pt x="681" y="168"/>
                      <a:pt x="670" y="158"/>
                    </a:cubicBezTo>
                    <a:cubicBezTo>
                      <a:pt x="665" y="153"/>
                      <a:pt x="660" y="149"/>
                      <a:pt x="657" y="145"/>
                    </a:cubicBezTo>
                    <a:cubicBezTo>
                      <a:pt x="653" y="141"/>
                      <a:pt x="651" y="137"/>
                      <a:pt x="649" y="136"/>
                    </a:cubicBezTo>
                    <a:cubicBezTo>
                      <a:pt x="648" y="134"/>
                      <a:pt x="647" y="132"/>
                      <a:pt x="645" y="129"/>
                    </a:cubicBezTo>
                    <a:cubicBezTo>
                      <a:pt x="639" y="120"/>
                      <a:pt x="629" y="106"/>
                      <a:pt x="615" y="93"/>
                    </a:cubicBezTo>
                    <a:cubicBezTo>
                      <a:pt x="608" y="87"/>
                      <a:pt x="600" y="81"/>
                      <a:pt x="591" y="76"/>
                    </a:cubicBezTo>
                    <a:cubicBezTo>
                      <a:pt x="582" y="72"/>
                      <a:pt x="571" y="68"/>
                      <a:pt x="560" y="68"/>
                    </a:cubicBezTo>
                    <a:cubicBezTo>
                      <a:pt x="560" y="68"/>
                      <a:pt x="560" y="68"/>
                      <a:pt x="560" y="68"/>
                    </a:cubicBezTo>
                    <a:cubicBezTo>
                      <a:pt x="558" y="67"/>
                      <a:pt x="556" y="67"/>
                      <a:pt x="554" y="67"/>
                    </a:cubicBezTo>
                    <a:cubicBezTo>
                      <a:pt x="542" y="67"/>
                      <a:pt x="530" y="70"/>
                      <a:pt x="519" y="73"/>
                    </a:cubicBezTo>
                    <a:cubicBezTo>
                      <a:pt x="503" y="79"/>
                      <a:pt x="488" y="88"/>
                      <a:pt x="475" y="98"/>
                    </a:cubicBezTo>
                    <a:cubicBezTo>
                      <a:pt x="463" y="108"/>
                      <a:pt x="452" y="119"/>
                      <a:pt x="443" y="129"/>
                    </a:cubicBezTo>
                    <a:cubicBezTo>
                      <a:pt x="432" y="143"/>
                      <a:pt x="417" y="160"/>
                      <a:pt x="398" y="174"/>
                    </a:cubicBezTo>
                    <a:cubicBezTo>
                      <a:pt x="389" y="181"/>
                      <a:pt x="378" y="187"/>
                      <a:pt x="367" y="191"/>
                    </a:cubicBezTo>
                    <a:cubicBezTo>
                      <a:pt x="355" y="195"/>
                      <a:pt x="343" y="198"/>
                      <a:pt x="329" y="198"/>
                    </a:cubicBezTo>
                    <a:cubicBezTo>
                      <a:pt x="316" y="198"/>
                      <a:pt x="304" y="195"/>
                      <a:pt x="292" y="189"/>
                    </a:cubicBezTo>
                    <a:cubicBezTo>
                      <a:pt x="275" y="180"/>
                      <a:pt x="259" y="166"/>
                      <a:pt x="244" y="149"/>
                    </a:cubicBezTo>
                    <a:cubicBezTo>
                      <a:pt x="228" y="132"/>
                      <a:pt x="214" y="113"/>
                      <a:pt x="200" y="96"/>
                    </a:cubicBezTo>
                    <a:cubicBezTo>
                      <a:pt x="189" y="83"/>
                      <a:pt x="179" y="75"/>
                      <a:pt x="169" y="69"/>
                    </a:cubicBezTo>
                    <a:cubicBezTo>
                      <a:pt x="159" y="63"/>
                      <a:pt x="149" y="61"/>
                      <a:pt x="139" y="61"/>
                    </a:cubicBezTo>
                    <a:cubicBezTo>
                      <a:pt x="131" y="61"/>
                      <a:pt x="123" y="63"/>
                      <a:pt x="117" y="66"/>
                    </a:cubicBezTo>
                    <a:cubicBezTo>
                      <a:pt x="111" y="68"/>
                      <a:pt x="106" y="71"/>
                      <a:pt x="102" y="73"/>
                    </a:cubicBezTo>
                    <a:cubicBezTo>
                      <a:pt x="97" y="76"/>
                      <a:pt x="92" y="80"/>
                      <a:pt x="87" y="85"/>
                    </a:cubicBezTo>
                    <a:cubicBezTo>
                      <a:pt x="80" y="91"/>
                      <a:pt x="73" y="99"/>
                      <a:pt x="68" y="105"/>
                    </a:cubicBezTo>
                    <a:cubicBezTo>
                      <a:pt x="62" y="111"/>
                      <a:pt x="59" y="115"/>
                      <a:pt x="59" y="115"/>
                    </a:cubicBezTo>
                    <a:cubicBezTo>
                      <a:pt x="70" y="124"/>
                      <a:pt x="70" y="124"/>
                      <a:pt x="70" y="124"/>
                    </a:cubicBezTo>
                    <a:cubicBezTo>
                      <a:pt x="76" y="112"/>
                      <a:pt x="76" y="112"/>
                      <a:pt x="76" y="112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31" y="105"/>
                      <a:pt x="31" y="105"/>
                      <a:pt x="31" y="105"/>
                    </a:cubicBezTo>
                    <a:lnTo>
                      <a:pt x="19" y="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42"/>
              <p:cNvSpPr>
                <a:spLocks/>
              </p:cNvSpPr>
              <p:nvPr/>
            </p:nvSpPr>
            <p:spPr bwMode="auto">
              <a:xfrm>
                <a:off x="9362414" y="3266743"/>
                <a:ext cx="964713" cy="453732"/>
              </a:xfrm>
              <a:custGeom>
                <a:avLst/>
                <a:gdLst>
                  <a:gd name="T0" fmla="*/ 0 w 1248"/>
                  <a:gd name="T1" fmla="*/ 197 h 586"/>
                  <a:gd name="T2" fmla="*/ 93 w 1248"/>
                  <a:gd name="T3" fmla="*/ 415 h 586"/>
                  <a:gd name="T4" fmla="*/ 247 w 1248"/>
                  <a:gd name="T5" fmla="*/ 516 h 586"/>
                  <a:gd name="T6" fmla="*/ 324 w 1248"/>
                  <a:gd name="T7" fmla="*/ 524 h 586"/>
                  <a:gd name="T8" fmla="*/ 511 w 1248"/>
                  <a:gd name="T9" fmla="*/ 422 h 586"/>
                  <a:gd name="T10" fmla="*/ 666 w 1248"/>
                  <a:gd name="T11" fmla="*/ 520 h 586"/>
                  <a:gd name="T12" fmla="*/ 759 w 1248"/>
                  <a:gd name="T13" fmla="*/ 501 h 586"/>
                  <a:gd name="T14" fmla="*/ 967 w 1248"/>
                  <a:gd name="T15" fmla="*/ 451 h 586"/>
                  <a:gd name="T16" fmla="*/ 1048 w 1248"/>
                  <a:gd name="T17" fmla="*/ 524 h 586"/>
                  <a:gd name="T18" fmla="*/ 1248 w 1248"/>
                  <a:gd name="T19" fmla="*/ 197 h 586"/>
                  <a:gd name="T20" fmla="*/ 725 w 1248"/>
                  <a:gd name="T21" fmla="*/ 197 h 586"/>
                  <a:gd name="T22" fmla="*/ 705 w 1248"/>
                  <a:gd name="T23" fmla="*/ 108 h 586"/>
                  <a:gd name="T24" fmla="*/ 541 w 1248"/>
                  <a:gd name="T25" fmla="*/ 108 h 586"/>
                  <a:gd name="T26" fmla="*/ 511 w 1248"/>
                  <a:gd name="T27" fmla="*/ 0 h 586"/>
                  <a:gd name="T28" fmla="*/ 359 w 1248"/>
                  <a:gd name="T29" fmla="*/ 0 h 586"/>
                  <a:gd name="T30" fmla="*/ 382 w 1248"/>
                  <a:gd name="T31" fmla="*/ 108 h 586"/>
                  <a:gd name="T32" fmla="*/ 182 w 1248"/>
                  <a:gd name="T33" fmla="*/ 108 h 586"/>
                  <a:gd name="T34" fmla="*/ 204 w 1248"/>
                  <a:gd name="T35" fmla="*/ 198 h 586"/>
                  <a:gd name="T36" fmla="*/ 0 w 1248"/>
                  <a:gd name="T37" fmla="*/ 197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8" h="586">
                    <a:moveTo>
                      <a:pt x="0" y="197"/>
                    </a:moveTo>
                    <a:cubicBezTo>
                      <a:pt x="0" y="197"/>
                      <a:pt x="60" y="362"/>
                      <a:pt x="93" y="415"/>
                    </a:cubicBezTo>
                    <a:cubicBezTo>
                      <a:pt x="93" y="415"/>
                      <a:pt x="180" y="412"/>
                      <a:pt x="247" y="516"/>
                    </a:cubicBezTo>
                    <a:cubicBezTo>
                      <a:pt x="247" y="516"/>
                      <a:pt x="289" y="586"/>
                      <a:pt x="324" y="524"/>
                    </a:cubicBezTo>
                    <a:cubicBezTo>
                      <a:pt x="358" y="463"/>
                      <a:pt x="454" y="422"/>
                      <a:pt x="511" y="422"/>
                    </a:cubicBezTo>
                    <a:cubicBezTo>
                      <a:pt x="569" y="422"/>
                      <a:pt x="635" y="469"/>
                      <a:pt x="666" y="520"/>
                    </a:cubicBezTo>
                    <a:cubicBezTo>
                      <a:pt x="666" y="520"/>
                      <a:pt x="702" y="579"/>
                      <a:pt x="759" y="501"/>
                    </a:cubicBezTo>
                    <a:cubicBezTo>
                      <a:pt x="817" y="423"/>
                      <a:pt x="892" y="404"/>
                      <a:pt x="967" y="451"/>
                    </a:cubicBezTo>
                    <a:cubicBezTo>
                      <a:pt x="1042" y="497"/>
                      <a:pt x="1048" y="524"/>
                      <a:pt x="1048" y="524"/>
                    </a:cubicBezTo>
                    <a:cubicBezTo>
                      <a:pt x="1048" y="524"/>
                      <a:pt x="1171" y="475"/>
                      <a:pt x="1248" y="197"/>
                    </a:cubicBezTo>
                    <a:cubicBezTo>
                      <a:pt x="725" y="197"/>
                      <a:pt x="725" y="197"/>
                      <a:pt x="725" y="197"/>
                    </a:cubicBezTo>
                    <a:cubicBezTo>
                      <a:pt x="705" y="108"/>
                      <a:pt x="705" y="108"/>
                      <a:pt x="705" y="108"/>
                    </a:cubicBezTo>
                    <a:cubicBezTo>
                      <a:pt x="541" y="108"/>
                      <a:pt x="541" y="108"/>
                      <a:pt x="541" y="108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2" y="108"/>
                      <a:pt x="382" y="108"/>
                      <a:pt x="382" y="108"/>
                    </a:cubicBezTo>
                    <a:cubicBezTo>
                      <a:pt x="182" y="108"/>
                      <a:pt x="182" y="108"/>
                      <a:pt x="182" y="108"/>
                    </a:cubicBezTo>
                    <a:cubicBezTo>
                      <a:pt x="204" y="198"/>
                      <a:pt x="204" y="198"/>
                      <a:pt x="204" y="198"/>
                    </a:cubicBezTo>
                    <a:lnTo>
                      <a:pt x="0" y="19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43"/>
              <p:cNvSpPr>
                <a:spLocks/>
              </p:cNvSpPr>
              <p:nvPr/>
            </p:nvSpPr>
            <p:spPr bwMode="auto">
              <a:xfrm>
                <a:off x="9347038" y="3255947"/>
                <a:ext cx="994154" cy="447517"/>
              </a:xfrm>
              <a:custGeom>
                <a:avLst/>
                <a:gdLst>
                  <a:gd name="T0" fmla="*/ 41 w 1286"/>
                  <a:gd name="T1" fmla="*/ 306 h 578"/>
                  <a:gd name="T2" fmla="*/ 101 w 1286"/>
                  <a:gd name="T3" fmla="*/ 436 h 578"/>
                  <a:gd name="T4" fmla="*/ 113 w 1286"/>
                  <a:gd name="T5" fmla="*/ 433 h 578"/>
                  <a:gd name="T6" fmla="*/ 113 w 1286"/>
                  <a:gd name="T7" fmla="*/ 433 h 578"/>
                  <a:gd name="T8" fmla="*/ 113 w 1286"/>
                  <a:gd name="T9" fmla="*/ 443 h 578"/>
                  <a:gd name="T10" fmla="*/ 113 w 1286"/>
                  <a:gd name="T11" fmla="*/ 443 h 578"/>
                  <a:gd name="T12" fmla="*/ 255 w 1286"/>
                  <a:gd name="T13" fmla="*/ 538 h 578"/>
                  <a:gd name="T14" fmla="*/ 270 w 1286"/>
                  <a:gd name="T15" fmla="*/ 557 h 578"/>
                  <a:gd name="T16" fmla="*/ 311 w 1286"/>
                  <a:gd name="T17" fmla="*/ 578 h 578"/>
                  <a:gd name="T18" fmla="*/ 356 w 1286"/>
                  <a:gd name="T19" fmla="*/ 545 h 578"/>
                  <a:gd name="T20" fmla="*/ 498 w 1286"/>
                  <a:gd name="T21" fmla="*/ 454 h 578"/>
                  <a:gd name="T22" fmla="*/ 630 w 1286"/>
                  <a:gd name="T23" fmla="*/ 491 h 578"/>
                  <a:gd name="T24" fmla="*/ 674 w 1286"/>
                  <a:gd name="T25" fmla="*/ 542 h 578"/>
                  <a:gd name="T26" fmla="*/ 722 w 1286"/>
                  <a:gd name="T27" fmla="*/ 569 h 578"/>
                  <a:gd name="T28" fmla="*/ 846 w 1286"/>
                  <a:gd name="T29" fmla="*/ 471 h 578"/>
                  <a:gd name="T30" fmla="*/ 1045 w 1286"/>
                  <a:gd name="T31" fmla="*/ 528 h 578"/>
                  <a:gd name="T32" fmla="*/ 1055 w 1286"/>
                  <a:gd name="T33" fmla="*/ 542 h 578"/>
                  <a:gd name="T34" fmla="*/ 1055 w 1286"/>
                  <a:gd name="T35" fmla="*/ 542 h 578"/>
                  <a:gd name="T36" fmla="*/ 1065 w 1286"/>
                  <a:gd name="T37" fmla="*/ 539 h 578"/>
                  <a:gd name="T38" fmla="*/ 1065 w 1286"/>
                  <a:gd name="T39" fmla="*/ 539 h 578"/>
                  <a:gd name="T40" fmla="*/ 1073 w 1286"/>
                  <a:gd name="T41" fmla="*/ 551 h 578"/>
                  <a:gd name="T42" fmla="*/ 1286 w 1286"/>
                  <a:gd name="T43" fmla="*/ 197 h 578"/>
                  <a:gd name="T44" fmla="*/ 571 w 1286"/>
                  <a:gd name="T45" fmla="*/ 108 h 578"/>
                  <a:gd name="T46" fmla="*/ 385 w 1286"/>
                  <a:gd name="T47" fmla="*/ 108 h 578"/>
                  <a:gd name="T48" fmla="*/ 0 w 1286"/>
                  <a:gd name="T49" fmla="*/ 197 h 578"/>
                  <a:gd name="T50" fmla="*/ 20 w 1286"/>
                  <a:gd name="T51" fmla="*/ 225 h 578"/>
                  <a:gd name="T52" fmla="*/ 419 w 1286"/>
                  <a:gd name="T53" fmla="*/ 136 h 578"/>
                  <a:gd name="T54" fmla="*/ 550 w 1286"/>
                  <a:gd name="T55" fmla="*/ 136 h 578"/>
                  <a:gd name="T56" fmla="*/ 1268 w 1286"/>
                  <a:gd name="T57" fmla="*/ 225 h 578"/>
                  <a:gd name="T58" fmla="*/ 1129 w 1286"/>
                  <a:gd name="T59" fmla="*/ 470 h 578"/>
                  <a:gd name="T60" fmla="*/ 1064 w 1286"/>
                  <a:gd name="T61" fmla="*/ 525 h 578"/>
                  <a:gd name="T62" fmla="*/ 1068 w 1286"/>
                  <a:gd name="T63" fmla="*/ 538 h 578"/>
                  <a:gd name="T64" fmla="*/ 995 w 1286"/>
                  <a:gd name="T65" fmla="*/ 453 h 578"/>
                  <a:gd name="T66" fmla="*/ 768 w 1286"/>
                  <a:gd name="T67" fmla="*/ 506 h 578"/>
                  <a:gd name="T68" fmla="*/ 712 w 1286"/>
                  <a:gd name="T69" fmla="*/ 539 h 578"/>
                  <a:gd name="T70" fmla="*/ 698 w 1286"/>
                  <a:gd name="T71" fmla="*/ 527 h 578"/>
                  <a:gd name="T72" fmla="*/ 698 w 1286"/>
                  <a:gd name="T73" fmla="*/ 527 h 578"/>
                  <a:gd name="T74" fmla="*/ 698 w 1286"/>
                  <a:gd name="T75" fmla="*/ 527 h 578"/>
                  <a:gd name="T76" fmla="*/ 626 w 1286"/>
                  <a:gd name="T77" fmla="*/ 454 h 578"/>
                  <a:gd name="T78" fmla="*/ 479 w 1286"/>
                  <a:gd name="T79" fmla="*/ 430 h 578"/>
                  <a:gd name="T80" fmla="*/ 319 w 1286"/>
                  <a:gd name="T81" fmla="*/ 547 h 578"/>
                  <a:gd name="T82" fmla="*/ 306 w 1286"/>
                  <a:gd name="T83" fmla="*/ 549 h 578"/>
                  <a:gd name="T84" fmla="*/ 280 w 1286"/>
                  <a:gd name="T85" fmla="*/ 525 h 578"/>
                  <a:gd name="T86" fmla="*/ 279 w 1286"/>
                  <a:gd name="T87" fmla="*/ 523 h 578"/>
                  <a:gd name="T88" fmla="*/ 279 w 1286"/>
                  <a:gd name="T89" fmla="*/ 523 h 578"/>
                  <a:gd name="T90" fmla="*/ 279 w 1286"/>
                  <a:gd name="T91" fmla="*/ 523 h 578"/>
                  <a:gd name="T92" fmla="*/ 114 w 1286"/>
                  <a:gd name="T93" fmla="*/ 415 h 578"/>
                  <a:gd name="T94" fmla="*/ 125 w 1286"/>
                  <a:gd name="T95" fmla="*/ 421 h 578"/>
                  <a:gd name="T96" fmla="*/ 49 w 1286"/>
                  <a:gd name="T97" fmla="*/ 250 h 578"/>
                  <a:gd name="T98" fmla="*/ 33 w 1286"/>
                  <a:gd name="T99" fmla="*/ 207 h 578"/>
                  <a:gd name="T100" fmla="*/ 20 w 1286"/>
                  <a:gd name="T101" fmla="*/ 211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86" h="578">
                    <a:moveTo>
                      <a:pt x="20" y="211"/>
                    </a:moveTo>
                    <a:cubicBezTo>
                      <a:pt x="7" y="216"/>
                      <a:pt x="7" y="216"/>
                      <a:pt x="7" y="216"/>
                    </a:cubicBezTo>
                    <a:cubicBezTo>
                      <a:pt x="7" y="216"/>
                      <a:pt x="22" y="258"/>
                      <a:pt x="41" y="306"/>
                    </a:cubicBezTo>
                    <a:cubicBezTo>
                      <a:pt x="51" y="330"/>
                      <a:pt x="61" y="355"/>
                      <a:pt x="72" y="378"/>
                    </a:cubicBezTo>
                    <a:cubicBezTo>
                      <a:pt x="77" y="390"/>
                      <a:pt x="82" y="401"/>
                      <a:pt x="87" y="411"/>
                    </a:cubicBezTo>
                    <a:cubicBezTo>
                      <a:pt x="92" y="420"/>
                      <a:pt x="97" y="429"/>
                      <a:pt x="101" y="436"/>
                    </a:cubicBezTo>
                    <a:cubicBezTo>
                      <a:pt x="105" y="443"/>
                      <a:pt x="105" y="443"/>
                      <a:pt x="105" y="443"/>
                    </a:cubicBezTo>
                    <a:cubicBezTo>
                      <a:pt x="114" y="443"/>
                      <a:pt x="114" y="443"/>
                      <a:pt x="114" y="443"/>
                    </a:cubicBezTo>
                    <a:cubicBezTo>
                      <a:pt x="113" y="433"/>
                      <a:pt x="113" y="433"/>
                      <a:pt x="113" y="433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4" y="443"/>
                      <a:pt x="114" y="443"/>
                      <a:pt x="114" y="443"/>
                    </a:cubicBezTo>
                    <a:cubicBezTo>
                      <a:pt x="113" y="433"/>
                      <a:pt x="113" y="433"/>
                      <a:pt x="113" y="433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3" y="441"/>
                      <a:pt x="113" y="441"/>
                      <a:pt x="113" y="441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3" y="441"/>
                      <a:pt x="113" y="441"/>
                      <a:pt x="113" y="441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4" y="443"/>
                      <a:pt x="114" y="443"/>
                      <a:pt x="114" y="443"/>
                    </a:cubicBezTo>
                    <a:cubicBezTo>
                      <a:pt x="117" y="443"/>
                      <a:pt x="137" y="443"/>
                      <a:pt x="164" y="455"/>
                    </a:cubicBezTo>
                    <a:cubicBezTo>
                      <a:pt x="191" y="467"/>
                      <a:pt x="225" y="491"/>
                      <a:pt x="255" y="538"/>
                    </a:cubicBezTo>
                    <a:cubicBezTo>
                      <a:pt x="267" y="530"/>
                      <a:pt x="267" y="530"/>
                      <a:pt x="267" y="530"/>
                    </a:cubicBezTo>
                    <a:cubicBezTo>
                      <a:pt x="255" y="537"/>
                      <a:pt x="255" y="537"/>
                      <a:pt x="255" y="537"/>
                    </a:cubicBezTo>
                    <a:cubicBezTo>
                      <a:pt x="255" y="538"/>
                      <a:pt x="261" y="547"/>
                      <a:pt x="270" y="557"/>
                    </a:cubicBezTo>
                    <a:cubicBezTo>
                      <a:pt x="274" y="561"/>
                      <a:pt x="280" y="566"/>
                      <a:pt x="287" y="570"/>
                    </a:cubicBezTo>
                    <a:cubicBezTo>
                      <a:pt x="290" y="572"/>
                      <a:pt x="294" y="574"/>
                      <a:pt x="298" y="576"/>
                    </a:cubicBezTo>
                    <a:cubicBezTo>
                      <a:pt x="302" y="577"/>
                      <a:pt x="306" y="578"/>
                      <a:pt x="311" y="578"/>
                    </a:cubicBezTo>
                    <a:cubicBezTo>
                      <a:pt x="315" y="578"/>
                      <a:pt x="319" y="577"/>
                      <a:pt x="323" y="576"/>
                    </a:cubicBezTo>
                    <a:cubicBezTo>
                      <a:pt x="330" y="574"/>
                      <a:pt x="336" y="570"/>
                      <a:pt x="341" y="565"/>
                    </a:cubicBezTo>
                    <a:cubicBezTo>
                      <a:pt x="346" y="560"/>
                      <a:pt x="351" y="553"/>
                      <a:pt x="356" y="545"/>
                    </a:cubicBezTo>
                    <a:cubicBezTo>
                      <a:pt x="363" y="532"/>
                      <a:pt x="375" y="519"/>
                      <a:pt x="389" y="507"/>
                    </a:cubicBezTo>
                    <a:cubicBezTo>
                      <a:pt x="409" y="490"/>
                      <a:pt x="435" y="475"/>
                      <a:pt x="461" y="465"/>
                    </a:cubicBezTo>
                    <a:cubicBezTo>
                      <a:pt x="474" y="460"/>
                      <a:pt x="486" y="456"/>
                      <a:pt x="498" y="454"/>
                    </a:cubicBezTo>
                    <a:cubicBezTo>
                      <a:pt x="510" y="451"/>
                      <a:pt x="522" y="450"/>
                      <a:pt x="531" y="450"/>
                    </a:cubicBezTo>
                    <a:cubicBezTo>
                      <a:pt x="544" y="450"/>
                      <a:pt x="557" y="452"/>
                      <a:pt x="571" y="457"/>
                    </a:cubicBezTo>
                    <a:cubicBezTo>
                      <a:pt x="591" y="464"/>
                      <a:pt x="612" y="477"/>
                      <a:pt x="630" y="491"/>
                    </a:cubicBezTo>
                    <a:cubicBezTo>
                      <a:pt x="648" y="506"/>
                      <a:pt x="663" y="524"/>
                      <a:pt x="674" y="541"/>
                    </a:cubicBezTo>
                    <a:cubicBezTo>
                      <a:pt x="674" y="542"/>
                      <a:pt x="674" y="542"/>
                      <a:pt x="674" y="542"/>
                    </a:cubicBezTo>
                    <a:cubicBezTo>
                      <a:pt x="674" y="542"/>
                      <a:pt x="674" y="542"/>
                      <a:pt x="674" y="542"/>
                    </a:cubicBezTo>
                    <a:cubicBezTo>
                      <a:pt x="675" y="542"/>
                      <a:pt x="678" y="549"/>
                      <a:pt x="686" y="555"/>
                    </a:cubicBezTo>
                    <a:cubicBezTo>
                      <a:pt x="690" y="559"/>
                      <a:pt x="695" y="562"/>
                      <a:pt x="701" y="565"/>
                    </a:cubicBezTo>
                    <a:cubicBezTo>
                      <a:pt x="707" y="567"/>
                      <a:pt x="714" y="569"/>
                      <a:pt x="722" y="569"/>
                    </a:cubicBezTo>
                    <a:cubicBezTo>
                      <a:pt x="732" y="569"/>
                      <a:pt x="744" y="566"/>
                      <a:pt x="755" y="558"/>
                    </a:cubicBezTo>
                    <a:cubicBezTo>
                      <a:pt x="767" y="551"/>
                      <a:pt x="778" y="540"/>
                      <a:pt x="790" y="523"/>
                    </a:cubicBezTo>
                    <a:cubicBezTo>
                      <a:pt x="808" y="499"/>
                      <a:pt x="827" y="482"/>
                      <a:pt x="846" y="471"/>
                    </a:cubicBezTo>
                    <a:cubicBezTo>
                      <a:pt x="866" y="459"/>
                      <a:pt x="886" y="454"/>
                      <a:pt x="906" y="454"/>
                    </a:cubicBezTo>
                    <a:cubicBezTo>
                      <a:pt x="930" y="454"/>
                      <a:pt x="955" y="461"/>
                      <a:pt x="980" y="476"/>
                    </a:cubicBezTo>
                    <a:cubicBezTo>
                      <a:pt x="1016" y="499"/>
                      <a:pt x="1036" y="517"/>
                      <a:pt x="1045" y="528"/>
                    </a:cubicBezTo>
                    <a:cubicBezTo>
                      <a:pt x="1050" y="533"/>
                      <a:pt x="1053" y="538"/>
                      <a:pt x="1054" y="540"/>
                    </a:cubicBezTo>
                    <a:cubicBezTo>
                      <a:pt x="1054" y="541"/>
                      <a:pt x="1055" y="542"/>
                      <a:pt x="1055" y="542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58" y="541"/>
                      <a:pt x="1058" y="541"/>
                      <a:pt x="1058" y="541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58" y="541"/>
                      <a:pt x="1058" y="541"/>
                      <a:pt x="1058" y="541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65" y="539"/>
                      <a:pt x="1065" y="539"/>
                      <a:pt x="1065" y="539"/>
                    </a:cubicBezTo>
                    <a:cubicBezTo>
                      <a:pt x="1055" y="541"/>
                      <a:pt x="1055" y="541"/>
                      <a:pt x="1055" y="541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65" y="539"/>
                      <a:pt x="1065" y="539"/>
                      <a:pt x="1065" y="539"/>
                    </a:cubicBezTo>
                    <a:cubicBezTo>
                      <a:pt x="1055" y="541"/>
                      <a:pt x="1055" y="541"/>
                      <a:pt x="1055" y="541"/>
                    </a:cubicBezTo>
                    <a:cubicBezTo>
                      <a:pt x="1058" y="557"/>
                      <a:pt x="1058" y="557"/>
                      <a:pt x="1058" y="557"/>
                    </a:cubicBezTo>
                    <a:cubicBezTo>
                      <a:pt x="1073" y="551"/>
                      <a:pt x="1073" y="551"/>
                      <a:pt x="1073" y="551"/>
                    </a:cubicBezTo>
                    <a:cubicBezTo>
                      <a:pt x="1075" y="551"/>
                      <a:pt x="1108" y="537"/>
                      <a:pt x="1150" y="488"/>
                    </a:cubicBezTo>
                    <a:cubicBezTo>
                      <a:pt x="1192" y="439"/>
                      <a:pt x="1243" y="356"/>
                      <a:pt x="1282" y="215"/>
                    </a:cubicBezTo>
                    <a:cubicBezTo>
                      <a:pt x="1286" y="197"/>
                      <a:pt x="1286" y="197"/>
                      <a:pt x="1286" y="197"/>
                    </a:cubicBezTo>
                    <a:cubicBezTo>
                      <a:pt x="756" y="197"/>
                      <a:pt x="756" y="197"/>
                      <a:pt x="756" y="197"/>
                    </a:cubicBezTo>
                    <a:cubicBezTo>
                      <a:pt x="737" y="108"/>
                      <a:pt x="737" y="108"/>
                      <a:pt x="737" y="108"/>
                    </a:cubicBezTo>
                    <a:cubicBezTo>
                      <a:pt x="571" y="108"/>
                      <a:pt x="571" y="108"/>
                      <a:pt x="571" y="108"/>
                    </a:cubicBezTo>
                    <a:cubicBezTo>
                      <a:pt x="542" y="0"/>
                      <a:pt x="542" y="0"/>
                      <a:pt x="54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85" y="108"/>
                      <a:pt x="385" y="108"/>
                      <a:pt x="385" y="108"/>
                    </a:cubicBezTo>
                    <a:cubicBezTo>
                      <a:pt x="184" y="108"/>
                      <a:pt x="184" y="108"/>
                      <a:pt x="184" y="108"/>
                    </a:cubicBezTo>
                    <a:cubicBezTo>
                      <a:pt x="206" y="198"/>
                      <a:pt x="206" y="198"/>
                      <a:pt x="206" y="198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7" y="216"/>
                      <a:pt x="7" y="216"/>
                      <a:pt x="7" y="216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20" y="225"/>
                      <a:pt x="20" y="225"/>
                      <a:pt x="20" y="225"/>
                    </a:cubicBezTo>
                    <a:cubicBezTo>
                      <a:pt x="242" y="226"/>
                      <a:pt x="242" y="226"/>
                      <a:pt x="242" y="226"/>
                    </a:cubicBezTo>
                    <a:cubicBezTo>
                      <a:pt x="220" y="136"/>
                      <a:pt x="220" y="136"/>
                      <a:pt x="220" y="136"/>
                    </a:cubicBezTo>
                    <a:cubicBezTo>
                      <a:pt x="419" y="136"/>
                      <a:pt x="419" y="136"/>
                      <a:pt x="419" y="136"/>
                    </a:cubicBezTo>
                    <a:cubicBezTo>
                      <a:pt x="396" y="28"/>
                      <a:pt x="396" y="28"/>
                      <a:pt x="396" y="28"/>
                    </a:cubicBezTo>
                    <a:cubicBezTo>
                      <a:pt x="520" y="28"/>
                      <a:pt x="520" y="28"/>
                      <a:pt x="520" y="28"/>
                    </a:cubicBezTo>
                    <a:cubicBezTo>
                      <a:pt x="550" y="136"/>
                      <a:pt x="550" y="136"/>
                      <a:pt x="550" y="136"/>
                    </a:cubicBezTo>
                    <a:cubicBezTo>
                      <a:pt x="714" y="136"/>
                      <a:pt x="714" y="136"/>
                      <a:pt x="714" y="136"/>
                    </a:cubicBezTo>
                    <a:cubicBezTo>
                      <a:pt x="733" y="225"/>
                      <a:pt x="733" y="225"/>
                      <a:pt x="733" y="225"/>
                    </a:cubicBezTo>
                    <a:cubicBezTo>
                      <a:pt x="1268" y="225"/>
                      <a:pt x="1268" y="225"/>
                      <a:pt x="1268" y="225"/>
                    </a:cubicBezTo>
                    <a:cubicBezTo>
                      <a:pt x="1268" y="211"/>
                      <a:pt x="1268" y="211"/>
                      <a:pt x="1268" y="211"/>
                    </a:cubicBezTo>
                    <a:cubicBezTo>
                      <a:pt x="1255" y="208"/>
                      <a:pt x="1255" y="208"/>
                      <a:pt x="1255" y="208"/>
                    </a:cubicBezTo>
                    <a:cubicBezTo>
                      <a:pt x="1216" y="345"/>
                      <a:pt x="1167" y="425"/>
                      <a:pt x="1129" y="470"/>
                    </a:cubicBezTo>
                    <a:cubicBezTo>
                      <a:pt x="1109" y="493"/>
                      <a:pt x="1092" y="507"/>
                      <a:pt x="1081" y="515"/>
                    </a:cubicBezTo>
                    <a:cubicBezTo>
                      <a:pt x="1075" y="519"/>
                      <a:pt x="1070" y="522"/>
                      <a:pt x="1067" y="523"/>
                    </a:cubicBezTo>
                    <a:cubicBezTo>
                      <a:pt x="1066" y="524"/>
                      <a:pt x="1064" y="525"/>
                      <a:pt x="1064" y="525"/>
                    </a:cubicBezTo>
                    <a:cubicBezTo>
                      <a:pt x="1063" y="525"/>
                      <a:pt x="1063" y="525"/>
                      <a:pt x="1063" y="525"/>
                    </a:cubicBezTo>
                    <a:cubicBezTo>
                      <a:pt x="1063" y="525"/>
                      <a:pt x="1063" y="525"/>
                      <a:pt x="1063" y="525"/>
                    </a:cubicBezTo>
                    <a:cubicBezTo>
                      <a:pt x="1068" y="538"/>
                      <a:pt x="1068" y="538"/>
                      <a:pt x="1068" y="538"/>
                    </a:cubicBezTo>
                    <a:cubicBezTo>
                      <a:pt x="1082" y="535"/>
                      <a:pt x="1082" y="535"/>
                      <a:pt x="1082" y="535"/>
                    </a:cubicBezTo>
                    <a:cubicBezTo>
                      <a:pt x="1081" y="533"/>
                      <a:pt x="1079" y="524"/>
                      <a:pt x="1066" y="510"/>
                    </a:cubicBezTo>
                    <a:cubicBezTo>
                      <a:pt x="1054" y="496"/>
                      <a:pt x="1033" y="476"/>
                      <a:pt x="995" y="453"/>
                    </a:cubicBezTo>
                    <a:cubicBezTo>
                      <a:pt x="966" y="435"/>
                      <a:pt x="936" y="426"/>
                      <a:pt x="906" y="426"/>
                    </a:cubicBezTo>
                    <a:cubicBezTo>
                      <a:pt x="881" y="426"/>
                      <a:pt x="855" y="433"/>
                      <a:pt x="832" y="446"/>
                    </a:cubicBezTo>
                    <a:cubicBezTo>
                      <a:pt x="809" y="460"/>
                      <a:pt x="787" y="480"/>
                      <a:pt x="768" y="506"/>
                    </a:cubicBezTo>
                    <a:cubicBezTo>
                      <a:pt x="757" y="521"/>
                      <a:pt x="748" y="530"/>
                      <a:pt x="740" y="535"/>
                    </a:cubicBezTo>
                    <a:cubicBezTo>
                      <a:pt x="732" y="540"/>
                      <a:pt x="726" y="541"/>
                      <a:pt x="722" y="541"/>
                    </a:cubicBezTo>
                    <a:cubicBezTo>
                      <a:pt x="718" y="541"/>
                      <a:pt x="715" y="540"/>
                      <a:pt x="712" y="539"/>
                    </a:cubicBezTo>
                    <a:cubicBezTo>
                      <a:pt x="708" y="537"/>
                      <a:pt x="704" y="534"/>
                      <a:pt x="701" y="531"/>
                    </a:cubicBezTo>
                    <a:cubicBezTo>
                      <a:pt x="700" y="530"/>
                      <a:pt x="699" y="529"/>
                      <a:pt x="699" y="528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93" y="530"/>
                      <a:pt x="693" y="530"/>
                      <a:pt x="693" y="530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93" y="530"/>
                      <a:pt x="693" y="530"/>
                      <a:pt x="693" y="530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86" y="534"/>
                      <a:pt x="686" y="534"/>
                      <a:pt x="686" y="534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81" y="499"/>
                      <a:pt x="656" y="473"/>
                      <a:pt x="626" y="454"/>
                    </a:cubicBezTo>
                    <a:cubicBezTo>
                      <a:pt x="612" y="444"/>
                      <a:pt x="596" y="436"/>
                      <a:pt x="580" y="431"/>
                    </a:cubicBezTo>
                    <a:cubicBezTo>
                      <a:pt x="564" y="425"/>
                      <a:pt x="547" y="422"/>
                      <a:pt x="531" y="422"/>
                    </a:cubicBezTo>
                    <a:cubicBezTo>
                      <a:pt x="515" y="422"/>
                      <a:pt x="497" y="425"/>
                      <a:pt x="479" y="430"/>
                    </a:cubicBezTo>
                    <a:cubicBezTo>
                      <a:pt x="451" y="437"/>
                      <a:pt x="422" y="450"/>
                      <a:pt x="395" y="467"/>
                    </a:cubicBezTo>
                    <a:cubicBezTo>
                      <a:pt x="369" y="484"/>
                      <a:pt x="346" y="506"/>
                      <a:pt x="331" y="531"/>
                    </a:cubicBezTo>
                    <a:cubicBezTo>
                      <a:pt x="327" y="540"/>
                      <a:pt x="322" y="544"/>
                      <a:pt x="319" y="547"/>
                    </a:cubicBezTo>
                    <a:cubicBezTo>
                      <a:pt x="317" y="548"/>
                      <a:pt x="316" y="549"/>
                      <a:pt x="315" y="549"/>
                    </a:cubicBezTo>
                    <a:cubicBezTo>
                      <a:pt x="313" y="550"/>
                      <a:pt x="312" y="550"/>
                      <a:pt x="311" y="550"/>
                    </a:cubicBezTo>
                    <a:cubicBezTo>
                      <a:pt x="310" y="550"/>
                      <a:pt x="308" y="549"/>
                      <a:pt x="306" y="549"/>
                    </a:cubicBezTo>
                    <a:cubicBezTo>
                      <a:pt x="304" y="548"/>
                      <a:pt x="300" y="546"/>
                      <a:pt x="297" y="543"/>
                    </a:cubicBezTo>
                    <a:cubicBezTo>
                      <a:pt x="292" y="540"/>
                      <a:pt x="287" y="534"/>
                      <a:pt x="284" y="530"/>
                    </a:cubicBezTo>
                    <a:cubicBezTo>
                      <a:pt x="282" y="528"/>
                      <a:pt x="281" y="526"/>
                      <a:pt x="280" y="525"/>
                    </a:cubicBezTo>
                    <a:cubicBezTo>
                      <a:pt x="279" y="524"/>
                      <a:pt x="279" y="524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4" y="526"/>
                      <a:pt x="274" y="526"/>
                      <a:pt x="274" y="526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4" y="526"/>
                      <a:pt x="274" y="526"/>
                      <a:pt x="274" y="526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46" y="471"/>
                      <a:pt x="207" y="444"/>
                      <a:pt x="176" y="430"/>
                    </a:cubicBezTo>
                    <a:cubicBezTo>
                      <a:pt x="144" y="416"/>
                      <a:pt x="120" y="415"/>
                      <a:pt x="114" y="415"/>
                    </a:cubicBezTo>
                    <a:cubicBezTo>
                      <a:pt x="113" y="415"/>
                      <a:pt x="113" y="415"/>
                      <a:pt x="112" y="415"/>
                    </a:cubicBezTo>
                    <a:cubicBezTo>
                      <a:pt x="113" y="429"/>
                      <a:pt x="113" y="429"/>
                      <a:pt x="113" y="429"/>
                    </a:cubicBezTo>
                    <a:cubicBezTo>
                      <a:pt x="125" y="421"/>
                      <a:pt x="125" y="421"/>
                      <a:pt x="125" y="421"/>
                    </a:cubicBezTo>
                    <a:cubicBezTo>
                      <a:pt x="121" y="415"/>
                      <a:pt x="117" y="407"/>
                      <a:pt x="112" y="398"/>
                    </a:cubicBezTo>
                    <a:cubicBezTo>
                      <a:pt x="104" y="382"/>
                      <a:pt x="95" y="362"/>
                      <a:pt x="86" y="341"/>
                    </a:cubicBezTo>
                    <a:cubicBezTo>
                      <a:pt x="72" y="309"/>
                      <a:pt x="59" y="275"/>
                      <a:pt x="49" y="250"/>
                    </a:cubicBezTo>
                    <a:cubicBezTo>
                      <a:pt x="44" y="237"/>
                      <a:pt x="40" y="226"/>
                      <a:pt x="37" y="219"/>
                    </a:cubicBezTo>
                    <a:cubicBezTo>
                      <a:pt x="36" y="215"/>
                      <a:pt x="35" y="212"/>
                      <a:pt x="34" y="210"/>
                    </a:cubicBezTo>
                    <a:cubicBezTo>
                      <a:pt x="33" y="208"/>
                      <a:pt x="33" y="207"/>
                      <a:pt x="33" y="207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20" y="225"/>
                      <a:pt x="20" y="225"/>
                      <a:pt x="20" y="225"/>
                    </a:cubicBezTo>
                    <a:lnTo>
                      <a:pt x="20" y="2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Rectangle 44"/>
              <p:cNvSpPr>
                <a:spLocks noChangeArrowheads="1"/>
              </p:cNvSpPr>
              <p:nvPr/>
            </p:nvSpPr>
            <p:spPr bwMode="auto">
              <a:xfrm>
                <a:off x="9559674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45"/>
              <p:cNvSpPr>
                <a:spLocks/>
              </p:cNvSpPr>
              <p:nvPr/>
            </p:nvSpPr>
            <p:spPr bwMode="auto">
              <a:xfrm>
                <a:off x="9548879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46"/>
              <p:cNvSpPr>
                <a:spLocks noChangeArrowheads="1"/>
              </p:cNvSpPr>
              <p:nvPr/>
            </p:nvSpPr>
            <p:spPr bwMode="auto">
              <a:xfrm>
                <a:off x="9636877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7"/>
              <p:cNvSpPr>
                <a:spLocks/>
              </p:cNvSpPr>
              <p:nvPr/>
            </p:nvSpPr>
            <p:spPr bwMode="auto">
              <a:xfrm>
                <a:off x="9626082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48"/>
              <p:cNvSpPr>
                <a:spLocks noChangeArrowheads="1"/>
              </p:cNvSpPr>
              <p:nvPr/>
            </p:nvSpPr>
            <p:spPr bwMode="auto">
              <a:xfrm>
                <a:off x="9712772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49"/>
              <p:cNvSpPr>
                <a:spLocks/>
              </p:cNvSpPr>
              <p:nvPr/>
            </p:nvSpPr>
            <p:spPr bwMode="auto">
              <a:xfrm>
                <a:off x="9701977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50"/>
              <p:cNvSpPr>
                <a:spLocks noChangeArrowheads="1"/>
              </p:cNvSpPr>
              <p:nvPr/>
            </p:nvSpPr>
            <p:spPr bwMode="auto">
              <a:xfrm>
                <a:off x="9783105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51"/>
              <p:cNvSpPr>
                <a:spLocks/>
              </p:cNvSpPr>
              <p:nvPr/>
            </p:nvSpPr>
            <p:spPr bwMode="auto">
              <a:xfrm>
                <a:off x="9772310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52"/>
              <p:cNvSpPr>
                <a:spLocks noChangeArrowheads="1"/>
              </p:cNvSpPr>
              <p:nvPr/>
            </p:nvSpPr>
            <p:spPr bwMode="auto">
              <a:xfrm>
                <a:off x="9859654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53"/>
              <p:cNvSpPr>
                <a:spLocks/>
              </p:cNvSpPr>
              <p:nvPr/>
            </p:nvSpPr>
            <p:spPr bwMode="auto">
              <a:xfrm>
                <a:off x="9848859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54"/>
              <p:cNvSpPr>
                <a:spLocks noChangeArrowheads="1"/>
              </p:cNvSpPr>
              <p:nvPr/>
            </p:nvSpPr>
            <p:spPr bwMode="auto">
              <a:xfrm>
                <a:off x="9937512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55"/>
              <p:cNvSpPr>
                <a:spLocks/>
              </p:cNvSpPr>
              <p:nvPr/>
            </p:nvSpPr>
            <p:spPr bwMode="auto">
              <a:xfrm>
                <a:off x="9926716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56"/>
              <p:cNvSpPr>
                <a:spLocks noChangeArrowheads="1"/>
              </p:cNvSpPr>
              <p:nvPr/>
            </p:nvSpPr>
            <p:spPr bwMode="auto">
              <a:xfrm>
                <a:off x="10014061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7"/>
              <p:cNvSpPr>
                <a:spLocks/>
              </p:cNvSpPr>
              <p:nvPr/>
            </p:nvSpPr>
            <p:spPr bwMode="auto">
              <a:xfrm>
                <a:off x="10003265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31" name="组合 1030"/>
          <p:cNvGrpSpPr/>
          <p:nvPr/>
        </p:nvGrpSpPr>
        <p:grpSpPr>
          <a:xfrm>
            <a:off x="6478899" y="1544989"/>
            <a:ext cx="841826" cy="841826"/>
            <a:chOff x="6478899" y="1544989"/>
            <a:chExt cx="841826" cy="841826"/>
          </a:xfrm>
        </p:grpSpPr>
        <p:grpSp>
          <p:nvGrpSpPr>
            <p:cNvPr id="64" name="组合 63"/>
            <p:cNvGrpSpPr/>
            <p:nvPr/>
          </p:nvGrpSpPr>
          <p:grpSpPr>
            <a:xfrm>
              <a:off x="6478899" y="1544989"/>
              <a:ext cx="841826" cy="841826"/>
              <a:chOff x="551543" y="4463874"/>
              <a:chExt cx="841826" cy="841826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9" name="Freeform 62"/>
            <p:cNvSpPr>
              <a:spLocks/>
            </p:cNvSpPr>
            <p:nvPr/>
          </p:nvSpPr>
          <p:spPr bwMode="auto">
            <a:xfrm>
              <a:off x="6719553" y="1796613"/>
              <a:ext cx="360518" cy="338578"/>
            </a:xfrm>
            <a:custGeom>
              <a:avLst/>
              <a:gdLst>
                <a:gd name="T0" fmla="*/ 616 w 932"/>
                <a:gd name="T1" fmla="*/ 185 h 874"/>
                <a:gd name="T2" fmla="*/ 560 w 932"/>
                <a:gd name="T3" fmla="*/ 100 h 874"/>
                <a:gd name="T4" fmla="*/ 532 w 932"/>
                <a:gd name="T5" fmla="*/ 51 h 874"/>
                <a:gd name="T6" fmla="*/ 395 w 932"/>
                <a:gd name="T7" fmla="*/ 122 h 874"/>
                <a:gd name="T8" fmla="*/ 335 w 932"/>
                <a:gd name="T9" fmla="*/ 52 h 874"/>
                <a:gd name="T10" fmla="*/ 259 w 932"/>
                <a:gd name="T11" fmla="*/ 9 h 874"/>
                <a:gd name="T12" fmla="*/ 95 w 932"/>
                <a:gd name="T13" fmla="*/ 75 h 874"/>
                <a:gd name="T14" fmla="*/ 3 w 932"/>
                <a:gd name="T15" fmla="*/ 89 h 874"/>
                <a:gd name="T16" fmla="*/ 392 w 932"/>
                <a:gd name="T17" fmla="*/ 341 h 874"/>
                <a:gd name="T18" fmla="*/ 138 w 932"/>
                <a:gd name="T19" fmla="*/ 566 h 874"/>
                <a:gd name="T20" fmla="*/ 31 w 932"/>
                <a:gd name="T21" fmla="*/ 562 h 874"/>
                <a:gd name="T22" fmla="*/ 92 w 932"/>
                <a:gd name="T23" fmla="*/ 683 h 874"/>
                <a:gd name="T24" fmla="*/ 209 w 932"/>
                <a:gd name="T25" fmla="*/ 833 h 874"/>
                <a:gd name="T26" fmla="*/ 257 w 932"/>
                <a:gd name="T27" fmla="*/ 802 h 874"/>
                <a:gd name="T28" fmla="*/ 276 w 932"/>
                <a:gd name="T29" fmla="*/ 676 h 874"/>
                <a:gd name="T30" fmla="*/ 734 w 932"/>
                <a:gd name="T31" fmla="*/ 871 h 874"/>
                <a:gd name="T32" fmla="*/ 770 w 932"/>
                <a:gd name="T33" fmla="*/ 788 h 874"/>
                <a:gd name="T34" fmla="*/ 837 w 932"/>
                <a:gd name="T35" fmla="*/ 667 h 874"/>
                <a:gd name="T36" fmla="*/ 824 w 932"/>
                <a:gd name="T37" fmla="*/ 569 h 874"/>
                <a:gd name="T38" fmla="*/ 757 w 932"/>
                <a:gd name="T39" fmla="*/ 589 h 874"/>
                <a:gd name="T40" fmla="*/ 845 w 932"/>
                <a:gd name="T41" fmla="*/ 424 h 874"/>
                <a:gd name="T42" fmla="*/ 804 w 932"/>
                <a:gd name="T43" fmla="*/ 359 h 874"/>
                <a:gd name="T44" fmla="*/ 713 w 932"/>
                <a:gd name="T45" fmla="*/ 357 h 874"/>
                <a:gd name="T46" fmla="*/ 931 w 932"/>
                <a:gd name="T47" fmla="*/ 73 h 874"/>
                <a:gd name="T48" fmla="*/ 873 w 932"/>
                <a:gd name="T49" fmla="*/ 3 h 874"/>
                <a:gd name="T50" fmla="*/ 903 w 932"/>
                <a:gd name="T51" fmla="*/ 69 h 874"/>
                <a:gd name="T52" fmla="*/ 683 w 932"/>
                <a:gd name="T53" fmla="*/ 340 h 874"/>
                <a:gd name="T54" fmla="*/ 802 w 932"/>
                <a:gd name="T55" fmla="*/ 387 h 874"/>
                <a:gd name="T56" fmla="*/ 819 w 932"/>
                <a:gd name="T57" fmla="*/ 416 h 874"/>
                <a:gd name="T58" fmla="*/ 737 w 932"/>
                <a:gd name="T59" fmla="*/ 609 h 874"/>
                <a:gd name="T60" fmla="*/ 827 w 932"/>
                <a:gd name="T61" fmla="*/ 590 h 874"/>
                <a:gd name="T62" fmla="*/ 826 w 932"/>
                <a:gd name="T63" fmla="*/ 596 h 874"/>
                <a:gd name="T64" fmla="*/ 835 w 932"/>
                <a:gd name="T65" fmla="*/ 622 h 874"/>
                <a:gd name="T66" fmla="*/ 820 w 932"/>
                <a:gd name="T67" fmla="*/ 645 h 874"/>
                <a:gd name="T68" fmla="*/ 742 w 932"/>
                <a:gd name="T69" fmla="*/ 791 h 874"/>
                <a:gd name="T70" fmla="*/ 742 w 932"/>
                <a:gd name="T71" fmla="*/ 849 h 874"/>
                <a:gd name="T72" fmla="*/ 747 w 932"/>
                <a:gd name="T73" fmla="*/ 846 h 874"/>
                <a:gd name="T74" fmla="*/ 747 w 932"/>
                <a:gd name="T75" fmla="*/ 846 h 874"/>
                <a:gd name="T76" fmla="*/ 259 w 932"/>
                <a:gd name="T77" fmla="*/ 654 h 874"/>
                <a:gd name="T78" fmla="*/ 237 w 932"/>
                <a:gd name="T79" fmla="*/ 783 h 874"/>
                <a:gd name="T80" fmla="*/ 225 w 932"/>
                <a:gd name="T81" fmla="*/ 796 h 874"/>
                <a:gd name="T82" fmla="*/ 209 w 932"/>
                <a:gd name="T83" fmla="*/ 805 h 874"/>
                <a:gd name="T84" fmla="*/ 209 w 932"/>
                <a:gd name="T85" fmla="*/ 808 h 874"/>
                <a:gd name="T86" fmla="*/ 210 w 932"/>
                <a:gd name="T87" fmla="*/ 805 h 874"/>
                <a:gd name="T88" fmla="*/ 141 w 932"/>
                <a:gd name="T89" fmla="*/ 684 h 874"/>
                <a:gd name="T90" fmla="*/ 32 w 932"/>
                <a:gd name="T91" fmla="*/ 600 h 874"/>
                <a:gd name="T92" fmla="*/ 53 w 932"/>
                <a:gd name="T93" fmla="*/ 580 h 874"/>
                <a:gd name="T94" fmla="*/ 121 w 932"/>
                <a:gd name="T95" fmla="*/ 592 h 874"/>
                <a:gd name="T96" fmla="*/ 422 w 932"/>
                <a:gd name="T97" fmla="*/ 331 h 874"/>
                <a:gd name="T98" fmla="*/ 28 w 932"/>
                <a:gd name="T99" fmla="*/ 112 h 874"/>
                <a:gd name="T100" fmla="*/ 28 w 932"/>
                <a:gd name="T101" fmla="*/ 112 h 874"/>
                <a:gd name="T102" fmla="*/ 24 w 932"/>
                <a:gd name="T103" fmla="*/ 97 h 874"/>
                <a:gd name="T104" fmla="*/ 46 w 932"/>
                <a:gd name="T105" fmla="*/ 95 h 874"/>
                <a:gd name="T106" fmla="*/ 236 w 932"/>
                <a:gd name="T107" fmla="*/ 65 h 874"/>
                <a:gd name="T108" fmla="*/ 310 w 932"/>
                <a:gd name="T109" fmla="*/ 37 h 874"/>
                <a:gd name="T110" fmla="*/ 304 w 932"/>
                <a:gd name="T111" fmla="*/ 50 h 874"/>
                <a:gd name="T112" fmla="*/ 430 w 932"/>
                <a:gd name="T113" fmla="*/ 143 h 874"/>
                <a:gd name="T114" fmla="*/ 490 w 932"/>
                <a:gd name="T115" fmla="*/ 90 h 874"/>
                <a:gd name="T116" fmla="*/ 538 w 932"/>
                <a:gd name="T117" fmla="*/ 84 h 874"/>
                <a:gd name="T118" fmla="*/ 538 w 932"/>
                <a:gd name="T119" fmla="*/ 84 h 874"/>
                <a:gd name="T120" fmla="*/ 538 w 932"/>
                <a:gd name="T121" fmla="*/ 82 h 874"/>
                <a:gd name="T122" fmla="*/ 506 w 932"/>
                <a:gd name="T123" fmla="*/ 179 h 874"/>
                <a:gd name="T124" fmla="*/ 828 w 932"/>
                <a:gd name="T125" fmla="*/ 47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2" h="874">
                  <a:moveTo>
                    <a:pt x="873" y="17"/>
                  </a:moveTo>
                  <a:cubicBezTo>
                    <a:pt x="873" y="3"/>
                    <a:pt x="873" y="3"/>
                    <a:pt x="873" y="3"/>
                  </a:cubicBezTo>
                  <a:cubicBezTo>
                    <a:pt x="872" y="3"/>
                    <a:pt x="871" y="3"/>
                    <a:pt x="870" y="3"/>
                  </a:cubicBezTo>
                  <a:cubicBezTo>
                    <a:pt x="860" y="3"/>
                    <a:pt x="850" y="4"/>
                    <a:pt x="839" y="8"/>
                  </a:cubicBezTo>
                  <a:cubicBezTo>
                    <a:pt x="828" y="12"/>
                    <a:pt x="818" y="18"/>
                    <a:pt x="808" y="27"/>
                  </a:cubicBezTo>
                  <a:cubicBezTo>
                    <a:pt x="818" y="37"/>
                    <a:pt x="818" y="37"/>
                    <a:pt x="818" y="37"/>
                  </a:cubicBezTo>
                  <a:cubicBezTo>
                    <a:pt x="809" y="26"/>
                    <a:pt x="809" y="26"/>
                    <a:pt x="809" y="26"/>
                  </a:cubicBezTo>
                  <a:cubicBezTo>
                    <a:pt x="632" y="176"/>
                    <a:pt x="632" y="176"/>
                    <a:pt x="632" y="176"/>
                  </a:cubicBezTo>
                  <a:cubicBezTo>
                    <a:pt x="628" y="180"/>
                    <a:pt x="622" y="183"/>
                    <a:pt x="616" y="185"/>
                  </a:cubicBezTo>
                  <a:cubicBezTo>
                    <a:pt x="610" y="187"/>
                    <a:pt x="603" y="188"/>
                    <a:pt x="596" y="188"/>
                  </a:cubicBezTo>
                  <a:cubicBezTo>
                    <a:pt x="590" y="188"/>
                    <a:pt x="584" y="187"/>
                    <a:pt x="580" y="185"/>
                  </a:cubicBezTo>
                  <a:cubicBezTo>
                    <a:pt x="580" y="185"/>
                    <a:pt x="580" y="185"/>
                    <a:pt x="580" y="185"/>
                  </a:cubicBezTo>
                  <a:cubicBezTo>
                    <a:pt x="538" y="169"/>
                    <a:pt x="538" y="169"/>
                    <a:pt x="538" y="169"/>
                  </a:cubicBezTo>
                  <a:cubicBezTo>
                    <a:pt x="538" y="169"/>
                    <a:pt x="538" y="169"/>
                    <a:pt x="538" y="169"/>
                  </a:cubicBezTo>
                  <a:cubicBezTo>
                    <a:pt x="533" y="167"/>
                    <a:pt x="530" y="165"/>
                    <a:pt x="529" y="163"/>
                  </a:cubicBezTo>
                  <a:cubicBezTo>
                    <a:pt x="527" y="160"/>
                    <a:pt x="526" y="158"/>
                    <a:pt x="526" y="155"/>
                  </a:cubicBezTo>
                  <a:cubicBezTo>
                    <a:pt x="526" y="152"/>
                    <a:pt x="527" y="148"/>
                    <a:pt x="530" y="144"/>
                  </a:cubicBezTo>
                  <a:cubicBezTo>
                    <a:pt x="560" y="100"/>
                    <a:pt x="560" y="100"/>
                    <a:pt x="560" y="100"/>
                  </a:cubicBezTo>
                  <a:cubicBezTo>
                    <a:pt x="548" y="92"/>
                    <a:pt x="548" y="92"/>
                    <a:pt x="548" y="92"/>
                  </a:cubicBezTo>
                  <a:cubicBezTo>
                    <a:pt x="560" y="100"/>
                    <a:pt x="560" y="100"/>
                    <a:pt x="560" y="100"/>
                  </a:cubicBezTo>
                  <a:cubicBezTo>
                    <a:pt x="562" y="98"/>
                    <a:pt x="563" y="95"/>
                    <a:pt x="564" y="92"/>
                  </a:cubicBezTo>
                  <a:cubicBezTo>
                    <a:pt x="565" y="89"/>
                    <a:pt x="566" y="86"/>
                    <a:pt x="566" y="83"/>
                  </a:cubicBezTo>
                  <a:cubicBezTo>
                    <a:pt x="566" y="79"/>
                    <a:pt x="565" y="74"/>
                    <a:pt x="563" y="71"/>
                  </a:cubicBezTo>
                  <a:cubicBezTo>
                    <a:pt x="561" y="68"/>
                    <a:pt x="559" y="65"/>
                    <a:pt x="557" y="63"/>
                  </a:cubicBezTo>
                  <a:cubicBezTo>
                    <a:pt x="557" y="63"/>
                    <a:pt x="557" y="63"/>
                    <a:pt x="557" y="63"/>
                  </a:cubicBezTo>
                  <a:cubicBezTo>
                    <a:pt x="554" y="60"/>
                    <a:pt x="551" y="58"/>
                    <a:pt x="548" y="57"/>
                  </a:cubicBezTo>
                  <a:cubicBezTo>
                    <a:pt x="543" y="54"/>
                    <a:pt x="538" y="52"/>
                    <a:pt x="532" y="51"/>
                  </a:cubicBezTo>
                  <a:cubicBezTo>
                    <a:pt x="527" y="49"/>
                    <a:pt x="521" y="48"/>
                    <a:pt x="515" y="48"/>
                  </a:cubicBezTo>
                  <a:cubicBezTo>
                    <a:pt x="509" y="48"/>
                    <a:pt x="502" y="49"/>
                    <a:pt x="496" y="52"/>
                  </a:cubicBezTo>
                  <a:cubicBezTo>
                    <a:pt x="496" y="52"/>
                    <a:pt x="496" y="52"/>
                    <a:pt x="496" y="52"/>
                  </a:cubicBezTo>
                  <a:cubicBezTo>
                    <a:pt x="488" y="55"/>
                    <a:pt x="482" y="60"/>
                    <a:pt x="477" y="64"/>
                  </a:cubicBezTo>
                  <a:cubicBezTo>
                    <a:pt x="472" y="67"/>
                    <a:pt x="470" y="70"/>
                    <a:pt x="469" y="71"/>
                  </a:cubicBezTo>
                  <a:cubicBezTo>
                    <a:pt x="469" y="71"/>
                    <a:pt x="469" y="71"/>
                    <a:pt x="469" y="71"/>
                  </a:cubicBezTo>
                  <a:cubicBezTo>
                    <a:pt x="439" y="104"/>
                    <a:pt x="439" y="104"/>
                    <a:pt x="439" y="104"/>
                  </a:cubicBezTo>
                  <a:cubicBezTo>
                    <a:pt x="434" y="109"/>
                    <a:pt x="427" y="114"/>
                    <a:pt x="419" y="117"/>
                  </a:cubicBezTo>
                  <a:cubicBezTo>
                    <a:pt x="411" y="120"/>
                    <a:pt x="402" y="122"/>
                    <a:pt x="395" y="122"/>
                  </a:cubicBezTo>
                  <a:cubicBezTo>
                    <a:pt x="392" y="122"/>
                    <a:pt x="389" y="122"/>
                    <a:pt x="387" y="121"/>
                  </a:cubicBezTo>
                  <a:cubicBezTo>
                    <a:pt x="315" y="108"/>
                    <a:pt x="315" y="108"/>
                    <a:pt x="315" y="108"/>
                  </a:cubicBezTo>
                  <a:cubicBezTo>
                    <a:pt x="310" y="107"/>
                    <a:pt x="306" y="105"/>
                    <a:pt x="305" y="104"/>
                  </a:cubicBezTo>
                  <a:cubicBezTo>
                    <a:pt x="304" y="103"/>
                    <a:pt x="304" y="102"/>
                    <a:pt x="304" y="102"/>
                  </a:cubicBezTo>
                  <a:cubicBezTo>
                    <a:pt x="304" y="102"/>
                    <a:pt x="304" y="101"/>
                    <a:pt x="304" y="101"/>
                  </a:cubicBezTo>
                  <a:cubicBezTo>
                    <a:pt x="304" y="100"/>
                    <a:pt x="304" y="98"/>
                    <a:pt x="306" y="95"/>
                  </a:cubicBezTo>
                  <a:cubicBezTo>
                    <a:pt x="327" y="67"/>
                    <a:pt x="327" y="67"/>
                    <a:pt x="327" y="67"/>
                  </a:cubicBezTo>
                  <a:cubicBezTo>
                    <a:pt x="327" y="67"/>
                    <a:pt x="327" y="67"/>
                    <a:pt x="327" y="67"/>
                  </a:cubicBezTo>
                  <a:cubicBezTo>
                    <a:pt x="331" y="62"/>
                    <a:pt x="333" y="57"/>
                    <a:pt x="335" y="52"/>
                  </a:cubicBezTo>
                  <a:cubicBezTo>
                    <a:pt x="337" y="47"/>
                    <a:pt x="338" y="42"/>
                    <a:pt x="338" y="37"/>
                  </a:cubicBezTo>
                  <a:cubicBezTo>
                    <a:pt x="338" y="36"/>
                    <a:pt x="338" y="35"/>
                    <a:pt x="338" y="33"/>
                  </a:cubicBezTo>
                  <a:cubicBezTo>
                    <a:pt x="338" y="33"/>
                    <a:pt x="338" y="33"/>
                    <a:pt x="338" y="33"/>
                  </a:cubicBezTo>
                  <a:cubicBezTo>
                    <a:pt x="337" y="30"/>
                    <a:pt x="336" y="27"/>
                    <a:pt x="335" y="24"/>
                  </a:cubicBezTo>
                  <a:cubicBezTo>
                    <a:pt x="333" y="20"/>
                    <a:pt x="329" y="16"/>
                    <a:pt x="326" y="13"/>
                  </a:cubicBezTo>
                  <a:cubicBezTo>
                    <a:pt x="320" y="9"/>
                    <a:pt x="314" y="6"/>
                    <a:pt x="308" y="4"/>
                  </a:cubicBezTo>
                  <a:cubicBezTo>
                    <a:pt x="301" y="1"/>
                    <a:pt x="294" y="0"/>
                    <a:pt x="288" y="0"/>
                  </a:cubicBezTo>
                  <a:cubicBezTo>
                    <a:pt x="284" y="0"/>
                    <a:pt x="280" y="1"/>
                    <a:pt x="276" y="2"/>
                  </a:cubicBezTo>
                  <a:cubicBezTo>
                    <a:pt x="270" y="3"/>
                    <a:pt x="265" y="6"/>
                    <a:pt x="259" y="9"/>
                  </a:cubicBezTo>
                  <a:cubicBezTo>
                    <a:pt x="251" y="14"/>
                    <a:pt x="243" y="20"/>
                    <a:pt x="236" y="26"/>
                  </a:cubicBezTo>
                  <a:cubicBezTo>
                    <a:pt x="228" y="33"/>
                    <a:pt x="221" y="40"/>
                    <a:pt x="215" y="46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04" y="59"/>
                    <a:pt x="195" y="66"/>
                    <a:pt x="185" y="70"/>
                  </a:cubicBezTo>
                  <a:cubicBezTo>
                    <a:pt x="176" y="74"/>
                    <a:pt x="165" y="77"/>
                    <a:pt x="157" y="77"/>
                  </a:cubicBezTo>
                  <a:cubicBezTo>
                    <a:pt x="157" y="77"/>
                    <a:pt x="156" y="77"/>
                    <a:pt x="156" y="77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86" y="74"/>
                    <a:pt x="76" y="72"/>
                    <a:pt x="66" y="70"/>
                  </a:cubicBezTo>
                  <a:cubicBezTo>
                    <a:pt x="60" y="69"/>
                    <a:pt x="55" y="68"/>
                    <a:pt x="50" y="68"/>
                  </a:cubicBezTo>
                  <a:cubicBezTo>
                    <a:pt x="46" y="67"/>
                    <a:pt x="41" y="66"/>
                    <a:pt x="36" y="66"/>
                  </a:cubicBezTo>
                  <a:cubicBezTo>
                    <a:pt x="35" y="66"/>
                    <a:pt x="34" y="66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7" y="67"/>
                    <a:pt x="21" y="69"/>
                    <a:pt x="16" y="73"/>
                  </a:cubicBezTo>
                  <a:cubicBezTo>
                    <a:pt x="11" y="76"/>
                    <a:pt x="7" y="82"/>
                    <a:pt x="4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2" y="92"/>
                    <a:pt x="2" y="95"/>
                  </a:cubicBezTo>
                  <a:cubicBezTo>
                    <a:pt x="1" y="98"/>
                    <a:pt x="0" y="102"/>
                    <a:pt x="0" y="108"/>
                  </a:cubicBezTo>
                  <a:cubicBezTo>
                    <a:pt x="0" y="111"/>
                    <a:pt x="0" y="115"/>
                    <a:pt x="2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2" y="123"/>
                    <a:pt x="4" y="126"/>
                    <a:pt x="6" y="128"/>
                  </a:cubicBezTo>
                  <a:cubicBezTo>
                    <a:pt x="9" y="133"/>
                    <a:pt x="13" y="136"/>
                    <a:pt x="17" y="139"/>
                  </a:cubicBezTo>
                  <a:cubicBezTo>
                    <a:pt x="23" y="144"/>
                    <a:pt x="30" y="148"/>
                    <a:pt x="37" y="152"/>
                  </a:cubicBezTo>
                  <a:cubicBezTo>
                    <a:pt x="44" y="156"/>
                    <a:pt x="51" y="159"/>
                    <a:pt x="57" y="163"/>
                  </a:cubicBezTo>
                  <a:cubicBezTo>
                    <a:pt x="139" y="208"/>
                    <a:pt x="317" y="302"/>
                    <a:pt x="392" y="341"/>
                  </a:cubicBezTo>
                  <a:cubicBezTo>
                    <a:pt x="392" y="341"/>
                    <a:pt x="392" y="341"/>
                    <a:pt x="392" y="341"/>
                  </a:cubicBezTo>
                  <a:cubicBezTo>
                    <a:pt x="396" y="343"/>
                    <a:pt x="398" y="345"/>
                    <a:pt x="399" y="347"/>
                  </a:cubicBezTo>
                  <a:cubicBezTo>
                    <a:pt x="400" y="349"/>
                    <a:pt x="400" y="350"/>
                    <a:pt x="401" y="352"/>
                  </a:cubicBezTo>
                  <a:cubicBezTo>
                    <a:pt x="401" y="353"/>
                    <a:pt x="400" y="355"/>
                    <a:pt x="399" y="356"/>
                  </a:cubicBezTo>
                  <a:cubicBezTo>
                    <a:pt x="398" y="358"/>
                    <a:pt x="397" y="360"/>
                    <a:pt x="395" y="362"/>
                  </a:cubicBezTo>
                  <a:cubicBezTo>
                    <a:pt x="395" y="362"/>
                    <a:pt x="395" y="362"/>
                    <a:pt x="395" y="362"/>
                  </a:cubicBezTo>
                  <a:cubicBezTo>
                    <a:pt x="181" y="552"/>
                    <a:pt x="181" y="552"/>
                    <a:pt x="181" y="552"/>
                  </a:cubicBezTo>
                  <a:cubicBezTo>
                    <a:pt x="177" y="556"/>
                    <a:pt x="170" y="560"/>
                    <a:pt x="162" y="562"/>
                  </a:cubicBezTo>
                  <a:cubicBezTo>
                    <a:pt x="154" y="565"/>
                    <a:pt x="146" y="566"/>
                    <a:pt x="138" y="566"/>
                  </a:cubicBezTo>
                  <a:cubicBezTo>
                    <a:pt x="134" y="566"/>
                    <a:pt x="130" y="566"/>
                    <a:pt x="127" y="565"/>
                  </a:cubicBezTo>
                  <a:cubicBezTo>
                    <a:pt x="127" y="565"/>
                    <a:pt x="127" y="565"/>
                    <a:pt x="127" y="565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97" y="558"/>
                    <a:pt x="89" y="556"/>
                    <a:pt x="81" y="555"/>
                  </a:cubicBezTo>
                  <a:cubicBezTo>
                    <a:pt x="73" y="553"/>
                    <a:pt x="65" y="552"/>
                    <a:pt x="57" y="552"/>
                  </a:cubicBezTo>
                  <a:cubicBezTo>
                    <a:pt x="55" y="552"/>
                    <a:pt x="52" y="552"/>
                    <a:pt x="49" y="553"/>
                  </a:cubicBezTo>
                  <a:cubicBezTo>
                    <a:pt x="47" y="553"/>
                    <a:pt x="44" y="554"/>
                    <a:pt x="41" y="555"/>
                  </a:cubicBezTo>
                  <a:cubicBezTo>
                    <a:pt x="41" y="555"/>
                    <a:pt x="41" y="555"/>
                    <a:pt x="41" y="555"/>
                  </a:cubicBezTo>
                  <a:cubicBezTo>
                    <a:pt x="38" y="557"/>
                    <a:pt x="34" y="559"/>
                    <a:pt x="31" y="562"/>
                  </a:cubicBezTo>
                  <a:cubicBezTo>
                    <a:pt x="25" y="566"/>
                    <a:pt x="19" y="572"/>
                    <a:pt x="14" y="578"/>
                  </a:cubicBezTo>
                  <a:cubicBezTo>
                    <a:pt x="8" y="585"/>
                    <a:pt x="3" y="593"/>
                    <a:pt x="1" y="603"/>
                  </a:cubicBezTo>
                  <a:cubicBezTo>
                    <a:pt x="1" y="603"/>
                    <a:pt x="1" y="603"/>
                    <a:pt x="1" y="603"/>
                  </a:cubicBezTo>
                  <a:cubicBezTo>
                    <a:pt x="1" y="605"/>
                    <a:pt x="0" y="608"/>
                    <a:pt x="0" y="610"/>
                  </a:cubicBezTo>
                  <a:cubicBezTo>
                    <a:pt x="0" y="614"/>
                    <a:pt x="1" y="618"/>
                    <a:pt x="2" y="621"/>
                  </a:cubicBezTo>
                  <a:cubicBezTo>
                    <a:pt x="5" y="627"/>
                    <a:pt x="8" y="632"/>
                    <a:pt x="12" y="637"/>
                  </a:cubicBezTo>
                  <a:cubicBezTo>
                    <a:pt x="18" y="644"/>
                    <a:pt x="25" y="650"/>
                    <a:pt x="33" y="656"/>
                  </a:cubicBezTo>
                  <a:cubicBezTo>
                    <a:pt x="40" y="661"/>
                    <a:pt x="48" y="665"/>
                    <a:pt x="55" y="668"/>
                  </a:cubicBezTo>
                  <a:cubicBezTo>
                    <a:pt x="67" y="673"/>
                    <a:pt x="80" y="678"/>
                    <a:pt x="92" y="683"/>
                  </a:cubicBezTo>
                  <a:cubicBezTo>
                    <a:pt x="103" y="689"/>
                    <a:pt x="113" y="696"/>
                    <a:pt x="120" y="703"/>
                  </a:cubicBezTo>
                  <a:cubicBezTo>
                    <a:pt x="120" y="703"/>
                    <a:pt x="120" y="703"/>
                    <a:pt x="120" y="703"/>
                  </a:cubicBezTo>
                  <a:cubicBezTo>
                    <a:pt x="141" y="725"/>
                    <a:pt x="154" y="754"/>
                    <a:pt x="163" y="776"/>
                  </a:cubicBezTo>
                  <a:cubicBezTo>
                    <a:pt x="163" y="776"/>
                    <a:pt x="163" y="776"/>
                    <a:pt x="163" y="776"/>
                  </a:cubicBezTo>
                  <a:cubicBezTo>
                    <a:pt x="164" y="781"/>
                    <a:pt x="167" y="787"/>
                    <a:pt x="169" y="792"/>
                  </a:cubicBezTo>
                  <a:cubicBezTo>
                    <a:pt x="173" y="801"/>
                    <a:pt x="177" y="810"/>
                    <a:pt x="183" y="818"/>
                  </a:cubicBezTo>
                  <a:cubicBezTo>
                    <a:pt x="186" y="821"/>
                    <a:pt x="189" y="825"/>
                    <a:pt x="193" y="828"/>
                  </a:cubicBezTo>
                  <a:cubicBezTo>
                    <a:pt x="195" y="829"/>
                    <a:pt x="198" y="831"/>
                    <a:pt x="200" y="832"/>
                  </a:cubicBezTo>
                  <a:cubicBezTo>
                    <a:pt x="203" y="833"/>
                    <a:pt x="206" y="833"/>
                    <a:pt x="209" y="833"/>
                  </a:cubicBezTo>
                  <a:cubicBezTo>
                    <a:pt x="210" y="833"/>
                    <a:pt x="212" y="833"/>
                    <a:pt x="213" y="833"/>
                  </a:cubicBezTo>
                  <a:cubicBezTo>
                    <a:pt x="213" y="833"/>
                    <a:pt x="213" y="833"/>
                    <a:pt x="213" y="833"/>
                  </a:cubicBezTo>
                  <a:cubicBezTo>
                    <a:pt x="223" y="831"/>
                    <a:pt x="231" y="827"/>
                    <a:pt x="236" y="823"/>
                  </a:cubicBezTo>
                  <a:cubicBezTo>
                    <a:pt x="241" y="819"/>
                    <a:pt x="245" y="815"/>
                    <a:pt x="245" y="815"/>
                  </a:cubicBezTo>
                  <a:cubicBezTo>
                    <a:pt x="245" y="815"/>
                    <a:pt x="245" y="815"/>
                    <a:pt x="245" y="815"/>
                  </a:cubicBezTo>
                  <a:cubicBezTo>
                    <a:pt x="245" y="815"/>
                    <a:pt x="245" y="815"/>
                    <a:pt x="245" y="815"/>
                  </a:cubicBezTo>
                  <a:cubicBezTo>
                    <a:pt x="245" y="815"/>
                    <a:pt x="247" y="813"/>
                    <a:pt x="249" y="811"/>
                  </a:cubicBezTo>
                  <a:cubicBezTo>
                    <a:pt x="251" y="809"/>
                    <a:pt x="254" y="805"/>
                    <a:pt x="257" y="802"/>
                  </a:cubicBezTo>
                  <a:cubicBezTo>
                    <a:pt x="257" y="802"/>
                    <a:pt x="257" y="802"/>
                    <a:pt x="257" y="802"/>
                  </a:cubicBezTo>
                  <a:cubicBezTo>
                    <a:pt x="260" y="799"/>
                    <a:pt x="261" y="796"/>
                    <a:pt x="262" y="793"/>
                  </a:cubicBezTo>
                  <a:cubicBezTo>
                    <a:pt x="264" y="789"/>
                    <a:pt x="265" y="785"/>
                    <a:pt x="266" y="781"/>
                  </a:cubicBezTo>
                  <a:cubicBezTo>
                    <a:pt x="267" y="776"/>
                    <a:pt x="267" y="771"/>
                    <a:pt x="267" y="766"/>
                  </a:cubicBezTo>
                  <a:cubicBezTo>
                    <a:pt x="267" y="757"/>
                    <a:pt x="266" y="747"/>
                    <a:pt x="264" y="738"/>
                  </a:cubicBezTo>
                  <a:cubicBezTo>
                    <a:pt x="260" y="724"/>
                    <a:pt x="260" y="724"/>
                    <a:pt x="260" y="724"/>
                  </a:cubicBezTo>
                  <a:cubicBezTo>
                    <a:pt x="260" y="721"/>
                    <a:pt x="259" y="718"/>
                    <a:pt x="259" y="715"/>
                  </a:cubicBezTo>
                  <a:cubicBezTo>
                    <a:pt x="259" y="708"/>
                    <a:pt x="261" y="700"/>
                    <a:pt x="264" y="693"/>
                  </a:cubicBezTo>
                  <a:cubicBezTo>
                    <a:pt x="267" y="686"/>
                    <a:pt x="272" y="679"/>
                    <a:pt x="276" y="676"/>
                  </a:cubicBezTo>
                  <a:cubicBezTo>
                    <a:pt x="276" y="676"/>
                    <a:pt x="276" y="676"/>
                    <a:pt x="276" y="676"/>
                  </a:cubicBezTo>
                  <a:cubicBezTo>
                    <a:pt x="520" y="474"/>
                    <a:pt x="520" y="474"/>
                    <a:pt x="520" y="474"/>
                  </a:cubicBezTo>
                  <a:cubicBezTo>
                    <a:pt x="524" y="471"/>
                    <a:pt x="528" y="470"/>
                    <a:pt x="531" y="470"/>
                  </a:cubicBezTo>
                  <a:cubicBezTo>
                    <a:pt x="533" y="470"/>
                    <a:pt x="535" y="470"/>
                    <a:pt x="538" y="472"/>
                  </a:cubicBezTo>
                  <a:cubicBezTo>
                    <a:pt x="540" y="473"/>
                    <a:pt x="542" y="476"/>
                    <a:pt x="544" y="480"/>
                  </a:cubicBezTo>
                  <a:cubicBezTo>
                    <a:pt x="544" y="480"/>
                    <a:pt x="544" y="480"/>
                    <a:pt x="544" y="480"/>
                  </a:cubicBezTo>
                  <a:cubicBezTo>
                    <a:pt x="697" y="833"/>
                    <a:pt x="697" y="833"/>
                    <a:pt x="697" y="833"/>
                  </a:cubicBezTo>
                  <a:cubicBezTo>
                    <a:pt x="699" y="838"/>
                    <a:pt x="702" y="843"/>
                    <a:pt x="705" y="847"/>
                  </a:cubicBezTo>
                  <a:cubicBezTo>
                    <a:pt x="710" y="854"/>
                    <a:pt x="716" y="860"/>
                    <a:pt x="723" y="865"/>
                  </a:cubicBezTo>
                  <a:cubicBezTo>
                    <a:pt x="726" y="867"/>
                    <a:pt x="730" y="870"/>
                    <a:pt x="734" y="871"/>
                  </a:cubicBezTo>
                  <a:cubicBezTo>
                    <a:pt x="738" y="873"/>
                    <a:pt x="742" y="874"/>
                    <a:pt x="747" y="874"/>
                  </a:cubicBezTo>
                  <a:cubicBezTo>
                    <a:pt x="749" y="874"/>
                    <a:pt x="751" y="874"/>
                    <a:pt x="754" y="873"/>
                  </a:cubicBezTo>
                  <a:cubicBezTo>
                    <a:pt x="757" y="872"/>
                    <a:pt x="761" y="870"/>
                    <a:pt x="763" y="867"/>
                  </a:cubicBezTo>
                  <a:cubicBezTo>
                    <a:pt x="766" y="864"/>
                    <a:pt x="768" y="861"/>
                    <a:pt x="769" y="857"/>
                  </a:cubicBezTo>
                  <a:cubicBezTo>
                    <a:pt x="769" y="857"/>
                    <a:pt x="769" y="857"/>
                    <a:pt x="769" y="857"/>
                  </a:cubicBezTo>
                  <a:cubicBezTo>
                    <a:pt x="772" y="849"/>
                    <a:pt x="773" y="840"/>
                    <a:pt x="773" y="827"/>
                  </a:cubicBezTo>
                  <a:cubicBezTo>
                    <a:pt x="773" y="816"/>
                    <a:pt x="772" y="803"/>
                    <a:pt x="769" y="787"/>
                  </a:cubicBezTo>
                  <a:cubicBezTo>
                    <a:pt x="756" y="789"/>
                    <a:pt x="756" y="789"/>
                    <a:pt x="756" y="789"/>
                  </a:cubicBezTo>
                  <a:cubicBezTo>
                    <a:pt x="770" y="788"/>
                    <a:pt x="770" y="788"/>
                    <a:pt x="770" y="788"/>
                  </a:cubicBezTo>
                  <a:cubicBezTo>
                    <a:pt x="770" y="788"/>
                    <a:pt x="769" y="784"/>
                    <a:pt x="768" y="777"/>
                  </a:cubicBezTo>
                  <a:cubicBezTo>
                    <a:pt x="768" y="771"/>
                    <a:pt x="767" y="763"/>
                    <a:pt x="766" y="753"/>
                  </a:cubicBezTo>
                  <a:cubicBezTo>
                    <a:pt x="766" y="752"/>
                    <a:pt x="766" y="751"/>
                    <a:pt x="766" y="750"/>
                  </a:cubicBezTo>
                  <a:cubicBezTo>
                    <a:pt x="766" y="744"/>
                    <a:pt x="768" y="735"/>
                    <a:pt x="772" y="727"/>
                  </a:cubicBezTo>
                  <a:cubicBezTo>
                    <a:pt x="776" y="719"/>
                    <a:pt x="782" y="711"/>
                    <a:pt x="787" y="707"/>
                  </a:cubicBezTo>
                  <a:cubicBezTo>
                    <a:pt x="787" y="707"/>
                    <a:pt x="787" y="707"/>
                    <a:pt x="787" y="707"/>
                  </a:cubicBezTo>
                  <a:cubicBezTo>
                    <a:pt x="837" y="667"/>
                    <a:pt x="837" y="667"/>
                    <a:pt x="837" y="667"/>
                  </a:cubicBezTo>
                  <a:cubicBezTo>
                    <a:pt x="828" y="656"/>
                    <a:pt x="828" y="656"/>
                    <a:pt x="828" y="656"/>
                  </a:cubicBezTo>
                  <a:cubicBezTo>
                    <a:pt x="837" y="667"/>
                    <a:pt x="837" y="667"/>
                    <a:pt x="837" y="667"/>
                  </a:cubicBezTo>
                  <a:cubicBezTo>
                    <a:pt x="837" y="666"/>
                    <a:pt x="842" y="663"/>
                    <a:pt x="847" y="657"/>
                  </a:cubicBezTo>
                  <a:cubicBezTo>
                    <a:pt x="852" y="651"/>
                    <a:pt x="858" y="642"/>
                    <a:pt x="862" y="630"/>
                  </a:cubicBezTo>
                  <a:cubicBezTo>
                    <a:pt x="862" y="630"/>
                    <a:pt x="862" y="630"/>
                    <a:pt x="862" y="630"/>
                  </a:cubicBezTo>
                  <a:cubicBezTo>
                    <a:pt x="863" y="626"/>
                    <a:pt x="863" y="621"/>
                    <a:pt x="863" y="617"/>
                  </a:cubicBezTo>
                  <a:cubicBezTo>
                    <a:pt x="863" y="611"/>
                    <a:pt x="862" y="606"/>
                    <a:pt x="861" y="600"/>
                  </a:cubicBezTo>
                  <a:cubicBezTo>
                    <a:pt x="858" y="593"/>
                    <a:pt x="854" y="585"/>
                    <a:pt x="849" y="580"/>
                  </a:cubicBezTo>
                  <a:cubicBezTo>
                    <a:pt x="847" y="577"/>
                    <a:pt x="844" y="574"/>
                    <a:pt x="840" y="572"/>
                  </a:cubicBezTo>
                  <a:cubicBezTo>
                    <a:pt x="837" y="570"/>
                    <a:pt x="832" y="568"/>
                    <a:pt x="827" y="568"/>
                  </a:cubicBezTo>
                  <a:cubicBezTo>
                    <a:pt x="826" y="568"/>
                    <a:pt x="825" y="568"/>
                    <a:pt x="824" y="569"/>
                  </a:cubicBezTo>
                  <a:cubicBezTo>
                    <a:pt x="826" y="582"/>
                    <a:pt x="826" y="582"/>
                    <a:pt x="826" y="582"/>
                  </a:cubicBezTo>
                  <a:cubicBezTo>
                    <a:pt x="824" y="569"/>
                    <a:pt x="824" y="569"/>
                    <a:pt x="824" y="569"/>
                  </a:cubicBezTo>
                  <a:cubicBezTo>
                    <a:pt x="819" y="569"/>
                    <a:pt x="815" y="571"/>
                    <a:pt x="810" y="573"/>
                  </a:cubicBezTo>
                  <a:cubicBezTo>
                    <a:pt x="803" y="575"/>
                    <a:pt x="796" y="579"/>
                    <a:pt x="788" y="582"/>
                  </a:cubicBezTo>
                  <a:cubicBezTo>
                    <a:pt x="781" y="586"/>
                    <a:pt x="774" y="589"/>
                    <a:pt x="768" y="592"/>
                  </a:cubicBezTo>
                  <a:cubicBezTo>
                    <a:pt x="768" y="592"/>
                    <a:pt x="768" y="592"/>
                    <a:pt x="768" y="592"/>
                  </a:cubicBezTo>
                  <a:cubicBezTo>
                    <a:pt x="766" y="593"/>
                    <a:pt x="764" y="593"/>
                    <a:pt x="763" y="593"/>
                  </a:cubicBezTo>
                  <a:cubicBezTo>
                    <a:pt x="762" y="593"/>
                    <a:pt x="761" y="593"/>
                    <a:pt x="760" y="593"/>
                  </a:cubicBezTo>
                  <a:cubicBezTo>
                    <a:pt x="759" y="592"/>
                    <a:pt x="758" y="591"/>
                    <a:pt x="757" y="589"/>
                  </a:cubicBezTo>
                  <a:cubicBezTo>
                    <a:pt x="755" y="587"/>
                    <a:pt x="754" y="584"/>
                    <a:pt x="754" y="580"/>
                  </a:cubicBezTo>
                  <a:cubicBezTo>
                    <a:pt x="751" y="541"/>
                    <a:pt x="751" y="541"/>
                    <a:pt x="751" y="541"/>
                  </a:cubicBezTo>
                  <a:cubicBezTo>
                    <a:pt x="751" y="540"/>
                    <a:pt x="751" y="539"/>
                    <a:pt x="751" y="539"/>
                  </a:cubicBezTo>
                  <a:cubicBezTo>
                    <a:pt x="751" y="531"/>
                    <a:pt x="754" y="522"/>
                    <a:pt x="758" y="513"/>
                  </a:cubicBezTo>
                  <a:cubicBezTo>
                    <a:pt x="763" y="505"/>
                    <a:pt x="769" y="498"/>
                    <a:pt x="775" y="494"/>
                  </a:cubicBezTo>
                  <a:cubicBezTo>
                    <a:pt x="788" y="486"/>
                    <a:pt x="788" y="486"/>
                    <a:pt x="788" y="486"/>
                  </a:cubicBezTo>
                  <a:cubicBezTo>
                    <a:pt x="798" y="480"/>
                    <a:pt x="810" y="471"/>
                    <a:pt x="820" y="461"/>
                  </a:cubicBezTo>
                  <a:cubicBezTo>
                    <a:pt x="826" y="455"/>
                    <a:pt x="831" y="450"/>
                    <a:pt x="835" y="444"/>
                  </a:cubicBezTo>
                  <a:cubicBezTo>
                    <a:pt x="839" y="438"/>
                    <a:pt x="843" y="431"/>
                    <a:pt x="845" y="424"/>
                  </a:cubicBezTo>
                  <a:cubicBezTo>
                    <a:pt x="845" y="424"/>
                    <a:pt x="845" y="424"/>
                    <a:pt x="845" y="424"/>
                  </a:cubicBezTo>
                  <a:cubicBezTo>
                    <a:pt x="846" y="424"/>
                    <a:pt x="846" y="424"/>
                    <a:pt x="846" y="424"/>
                  </a:cubicBezTo>
                  <a:cubicBezTo>
                    <a:pt x="832" y="420"/>
                    <a:pt x="832" y="420"/>
                    <a:pt x="832" y="420"/>
                  </a:cubicBezTo>
                  <a:cubicBezTo>
                    <a:pt x="845" y="424"/>
                    <a:pt x="845" y="424"/>
                    <a:pt x="845" y="424"/>
                  </a:cubicBezTo>
                  <a:cubicBezTo>
                    <a:pt x="847" y="420"/>
                    <a:pt x="847" y="416"/>
                    <a:pt x="847" y="412"/>
                  </a:cubicBezTo>
                  <a:cubicBezTo>
                    <a:pt x="847" y="405"/>
                    <a:pt x="846" y="398"/>
                    <a:pt x="843" y="393"/>
                  </a:cubicBezTo>
                  <a:cubicBezTo>
                    <a:pt x="840" y="384"/>
                    <a:pt x="834" y="376"/>
                    <a:pt x="828" y="370"/>
                  </a:cubicBezTo>
                  <a:cubicBezTo>
                    <a:pt x="825" y="367"/>
                    <a:pt x="821" y="365"/>
                    <a:pt x="817" y="363"/>
                  </a:cubicBezTo>
                  <a:cubicBezTo>
                    <a:pt x="813" y="361"/>
                    <a:pt x="809" y="359"/>
                    <a:pt x="804" y="359"/>
                  </a:cubicBezTo>
                  <a:cubicBezTo>
                    <a:pt x="804" y="359"/>
                    <a:pt x="804" y="359"/>
                    <a:pt x="804" y="359"/>
                  </a:cubicBezTo>
                  <a:cubicBezTo>
                    <a:pt x="803" y="359"/>
                    <a:pt x="802" y="359"/>
                    <a:pt x="801" y="359"/>
                  </a:cubicBezTo>
                  <a:cubicBezTo>
                    <a:pt x="795" y="359"/>
                    <a:pt x="790" y="360"/>
                    <a:pt x="785" y="361"/>
                  </a:cubicBezTo>
                  <a:cubicBezTo>
                    <a:pt x="776" y="362"/>
                    <a:pt x="768" y="365"/>
                    <a:pt x="759" y="367"/>
                  </a:cubicBezTo>
                  <a:cubicBezTo>
                    <a:pt x="751" y="370"/>
                    <a:pt x="743" y="372"/>
                    <a:pt x="736" y="374"/>
                  </a:cubicBezTo>
                  <a:cubicBezTo>
                    <a:pt x="734" y="374"/>
                    <a:pt x="732" y="375"/>
                    <a:pt x="730" y="375"/>
                  </a:cubicBezTo>
                  <a:cubicBezTo>
                    <a:pt x="726" y="375"/>
                    <a:pt x="722" y="373"/>
                    <a:pt x="719" y="370"/>
                  </a:cubicBezTo>
                  <a:cubicBezTo>
                    <a:pt x="716" y="367"/>
                    <a:pt x="713" y="363"/>
                    <a:pt x="713" y="357"/>
                  </a:cubicBezTo>
                  <a:cubicBezTo>
                    <a:pt x="713" y="357"/>
                    <a:pt x="713" y="357"/>
                    <a:pt x="713" y="357"/>
                  </a:cubicBezTo>
                  <a:cubicBezTo>
                    <a:pt x="711" y="338"/>
                    <a:pt x="711" y="338"/>
                    <a:pt x="711" y="338"/>
                  </a:cubicBezTo>
                  <a:cubicBezTo>
                    <a:pt x="711" y="336"/>
                    <a:pt x="711" y="335"/>
                    <a:pt x="711" y="334"/>
                  </a:cubicBezTo>
                  <a:cubicBezTo>
                    <a:pt x="711" y="326"/>
                    <a:pt x="713" y="316"/>
                    <a:pt x="717" y="307"/>
                  </a:cubicBezTo>
                  <a:cubicBezTo>
                    <a:pt x="720" y="298"/>
                    <a:pt x="726" y="289"/>
                    <a:pt x="731" y="285"/>
                  </a:cubicBezTo>
                  <a:cubicBezTo>
                    <a:pt x="885" y="143"/>
                    <a:pt x="885" y="143"/>
                    <a:pt x="885" y="143"/>
                  </a:cubicBezTo>
                  <a:cubicBezTo>
                    <a:pt x="885" y="143"/>
                    <a:pt x="885" y="143"/>
                    <a:pt x="885" y="143"/>
                  </a:cubicBezTo>
                  <a:cubicBezTo>
                    <a:pt x="893" y="135"/>
                    <a:pt x="903" y="125"/>
                    <a:pt x="912" y="113"/>
                  </a:cubicBezTo>
                  <a:cubicBezTo>
                    <a:pt x="917" y="106"/>
                    <a:pt x="921" y="100"/>
                    <a:pt x="924" y="93"/>
                  </a:cubicBezTo>
                  <a:cubicBezTo>
                    <a:pt x="927" y="87"/>
                    <a:pt x="930" y="80"/>
                    <a:pt x="931" y="73"/>
                  </a:cubicBezTo>
                  <a:cubicBezTo>
                    <a:pt x="931" y="73"/>
                    <a:pt x="931" y="73"/>
                    <a:pt x="931" y="73"/>
                  </a:cubicBezTo>
                  <a:cubicBezTo>
                    <a:pt x="931" y="69"/>
                    <a:pt x="931" y="66"/>
                    <a:pt x="932" y="63"/>
                  </a:cubicBezTo>
                  <a:cubicBezTo>
                    <a:pt x="932" y="63"/>
                    <a:pt x="932" y="63"/>
                    <a:pt x="932" y="63"/>
                  </a:cubicBezTo>
                  <a:cubicBezTo>
                    <a:pt x="932" y="62"/>
                    <a:pt x="932" y="62"/>
                    <a:pt x="932" y="61"/>
                  </a:cubicBezTo>
                  <a:cubicBezTo>
                    <a:pt x="932" y="53"/>
                    <a:pt x="929" y="46"/>
                    <a:pt x="926" y="39"/>
                  </a:cubicBezTo>
                  <a:cubicBezTo>
                    <a:pt x="921" y="29"/>
                    <a:pt x="913" y="21"/>
                    <a:pt x="904" y="14"/>
                  </a:cubicBezTo>
                  <a:cubicBezTo>
                    <a:pt x="900" y="11"/>
                    <a:pt x="895" y="9"/>
                    <a:pt x="890" y="7"/>
                  </a:cubicBezTo>
                  <a:cubicBezTo>
                    <a:pt x="884" y="5"/>
                    <a:pt x="879" y="3"/>
                    <a:pt x="873" y="3"/>
                  </a:cubicBezTo>
                  <a:cubicBezTo>
                    <a:pt x="873" y="3"/>
                    <a:pt x="873" y="3"/>
                    <a:pt x="873" y="3"/>
                  </a:cubicBezTo>
                  <a:cubicBezTo>
                    <a:pt x="873" y="17"/>
                    <a:pt x="873" y="17"/>
                    <a:pt x="873" y="17"/>
                  </a:cubicBezTo>
                  <a:cubicBezTo>
                    <a:pt x="872" y="31"/>
                    <a:pt x="872" y="31"/>
                    <a:pt x="872" y="31"/>
                  </a:cubicBezTo>
                  <a:cubicBezTo>
                    <a:pt x="875" y="31"/>
                    <a:pt x="879" y="32"/>
                    <a:pt x="883" y="34"/>
                  </a:cubicBezTo>
                  <a:cubicBezTo>
                    <a:pt x="888" y="37"/>
                    <a:pt x="894" y="41"/>
                    <a:pt x="898" y="47"/>
                  </a:cubicBezTo>
                  <a:cubicBezTo>
                    <a:pt x="900" y="49"/>
                    <a:pt x="901" y="52"/>
                    <a:pt x="902" y="54"/>
                  </a:cubicBezTo>
                  <a:cubicBezTo>
                    <a:pt x="903" y="57"/>
                    <a:pt x="904" y="59"/>
                    <a:pt x="904" y="61"/>
                  </a:cubicBezTo>
                  <a:cubicBezTo>
                    <a:pt x="904" y="62"/>
                    <a:pt x="904" y="62"/>
                    <a:pt x="904" y="62"/>
                  </a:cubicBezTo>
                  <a:cubicBezTo>
                    <a:pt x="904" y="62"/>
                    <a:pt x="904" y="62"/>
                    <a:pt x="904" y="62"/>
                  </a:cubicBezTo>
                  <a:cubicBezTo>
                    <a:pt x="904" y="64"/>
                    <a:pt x="903" y="67"/>
                    <a:pt x="903" y="69"/>
                  </a:cubicBezTo>
                  <a:cubicBezTo>
                    <a:pt x="903" y="69"/>
                    <a:pt x="903" y="69"/>
                    <a:pt x="903" y="69"/>
                  </a:cubicBezTo>
                  <a:cubicBezTo>
                    <a:pt x="903" y="72"/>
                    <a:pt x="901" y="76"/>
                    <a:pt x="899" y="81"/>
                  </a:cubicBezTo>
                  <a:cubicBezTo>
                    <a:pt x="895" y="88"/>
                    <a:pt x="890" y="96"/>
                    <a:pt x="884" y="104"/>
                  </a:cubicBezTo>
                  <a:cubicBezTo>
                    <a:pt x="878" y="111"/>
                    <a:pt x="871" y="118"/>
                    <a:pt x="866" y="123"/>
                  </a:cubicBezTo>
                  <a:cubicBezTo>
                    <a:pt x="866" y="123"/>
                    <a:pt x="866" y="123"/>
                    <a:pt x="866" y="123"/>
                  </a:cubicBezTo>
                  <a:cubicBezTo>
                    <a:pt x="712" y="264"/>
                    <a:pt x="712" y="264"/>
                    <a:pt x="712" y="264"/>
                  </a:cubicBezTo>
                  <a:cubicBezTo>
                    <a:pt x="703" y="273"/>
                    <a:pt x="696" y="284"/>
                    <a:pt x="691" y="296"/>
                  </a:cubicBezTo>
                  <a:cubicBezTo>
                    <a:pt x="686" y="308"/>
                    <a:pt x="683" y="321"/>
                    <a:pt x="683" y="334"/>
                  </a:cubicBezTo>
                  <a:cubicBezTo>
                    <a:pt x="683" y="336"/>
                    <a:pt x="683" y="338"/>
                    <a:pt x="683" y="340"/>
                  </a:cubicBezTo>
                  <a:cubicBezTo>
                    <a:pt x="685" y="360"/>
                    <a:pt x="685" y="360"/>
                    <a:pt x="685" y="360"/>
                  </a:cubicBezTo>
                  <a:cubicBezTo>
                    <a:pt x="685" y="360"/>
                    <a:pt x="685" y="360"/>
                    <a:pt x="685" y="360"/>
                  </a:cubicBezTo>
                  <a:cubicBezTo>
                    <a:pt x="686" y="372"/>
                    <a:pt x="691" y="383"/>
                    <a:pt x="700" y="391"/>
                  </a:cubicBezTo>
                  <a:cubicBezTo>
                    <a:pt x="708" y="398"/>
                    <a:pt x="719" y="403"/>
                    <a:pt x="730" y="403"/>
                  </a:cubicBezTo>
                  <a:cubicBezTo>
                    <a:pt x="735" y="403"/>
                    <a:pt x="739" y="402"/>
                    <a:pt x="743" y="401"/>
                  </a:cubicBezTo>
                  <a:cubicBezTo>
                    <a:pt x="753" y="398"/>
                    <a:pt x="765" y="395"/>
                    <a:pt x="775" y="392"/>
                  </a:cubicBezTo>
                  <a:cubicBezTo>
                    <a:pt x="781" y="390"/>
                    <a:pt x="786" y="389"/>
                    <a:pt x="790" y="388"/>
                  </a:cubicBezTo>
                  <a:cubicBezTo>
                    <a:pt x="794" y="387"/>
                    <a:pt x="798" y="387"/>
                    <a:pt x="801" y="387"/>
                  </a:cubicBezTo>
                  <a:cubicBezTo>
                    <a:pt x="801" y="387"/>
                    <a:pt x="802" y="387"/>
                    <a:pt x="802" y="387"/>
                  </a:cubicBezTo>
                  <a:cubicBezTo>
                    <a:pt x="802" y="387"/>
                    <a:pt x="802" y="387"/>
                    <a:pt x="802" y="387"/>
                  </a:cubicBezTo>
                  <a:cubicBezTo>
                    <a:pt x="802" y="387"/>
                    <a:pt x="804" y="387"/>
                    <a:pt x="806" y="389"/>
                  </a:cubicBezTo>
                  <a:cubicBezTo>
                    <a:pt x="809" y="390"/>
                    <a:pt x="813" y="394"/>
                    <a:pt x="815" y="399"/>
                  </a:cubicBezTo>
                  <a:cubicBezTo>
                    <a:pt x="818" y="403"/>
                    <a:pt x="819" y="408"/>
                    <a:pt x="819" y="412"/>
                  </a:cubicBezTo>
                  <a:cubicBezTo>
                    <a:pt x="819" y="413"/>
                    <a:pt x="819" y="414"/>
                    <a:pt x="819" y="416"/>
                  </a:cubicBezTo>
                  <a:cubicBezTo>
                    <a:pt x="819" y="416"/>
                    <a:pt x="819" y="416"/>
                    <a:pt x="819" y="416"/>
                  </a:cubicBezTo>
                  <a:cubicBezTo>
                    <a:pt x="819" y="416"/>
                    <a:pt x="819" y="416"/>
                    <a:pt x="819" y="416"/>
                  </a:cubicBezTo>
                  <a:cubicBezTo>
                    <a:pt x="832" y="420"/>
                    <a:pt x="832" y="420"/>
                    <a:pt x="832" y="420"/>
                  </a:cubicBezTo>
                  <a:cubicBezTo>
                    <a:pt x="819" y="416"/>
                    <a:pt x="819" y="416"/>
                    <a:pt x="819" y="416"/>
                  </a:cubicBezTo>
                  <a:cubicBezTo>
                    <a:pt x="818" y="419"/>
                    <a:pt x="815" y="423"/>
                    <a:pt x="812" y="427"/>
                  </a:cubicBezTo>
                  <a:cubicBezTo>
                    <a:pt x="808" y="434"/>
                    <a:pt x="801" y="441"/>
                    <a:pt x="794" y="447"/>
                  </a:cubicBezTo>
                  <a:cubicBezTo>
                    <a:pt x="787" y="453"/>
                    <a:pt x="779" y="459"/>
                    <a:pt x="773" y="463"/>
                  </a:cubicBezTo>
                  <a:cubicBezTo>
                    <a:pt x="760" y="471"/>
                    <a:pt x="760" y="471"/>
                    <a:pt x="760" y="471"/>
                  </a:cubicBezTo>
                  <a:cubicBezTo>
                    <a:pt x="749" y="478"/>
                    <a:pt x="740" y="488"/>
                    <a:pt x="734" y="500"/>
                  </a:cubicBezTo>
                  <a:cubicBezTo>
                    <a:pt x="727" y="512"/>
                    <a:pt x="723" y="525"/>
                    <a:pt x="723" y="539"/>
                  </a:cubicBezTo>
                  <a:cubicBezTo>
                    <a:pt x="723" y="540"/>
                    <a:pt x="723" y="541"/>
                    <a:pt x="724" y="543"/>
                  </a:cubicBezTo>
                  <a:cubicBezTo>
                    <a:pt x="726" y="582"/>
                    <a:pt x="726" y="582"/>
                    <a:pt x="726" y="582"/>
                  </a:cubicBezTo>
                  <a:cubicBezTo>
                    <a:pt x="727" y="592"/>
                    <a:pt x="730" y="602"/>
                    <a:pt x="737" y="609"/>
                  </a:cubicBezTo>
                  <a:cubicBezTo>
                    <a:pt x="740" y="613"/>
                    <a:pt x="744" y="616"/>
                    <a:pt x="748" y="618"/>
                  </a:cubicBezTo>
                  <a:cubicBezTo>
                    <a:pt x="753" y="620"/>
                    <a:pt x="758" y="621"/>
                    <a:pt x="763" y="621"/>
                  </a:cubicBezTo>
                  <a:cubicBezTo>
                    <a:pt x="768" y="621"/>
                    <a:pt x="774" y="620"/>
                    <a:pt x="780" y="618"/>
                  </a:cubicBezTo>
                  <a:cubicBezTo>
                    <a:pt x="780" y="618"/>
                    <a:pt x="780" y="618"/>
                    <a:pt x="780" y="618"/>
                  </a:cubicBezTo>
                  <a:cubicBezTo>
                    <a:pt x="789" y="613"/>
                    <a:pt x="798" y="608"/>
                    <a:pt x="807" y="604"/>
                  </a:cubicBezTo>
                  <a:cubicBezTo>
                    <a:pt x="812" y="602"/>
                    <a:pt x="816" y="600"/>
                    <a:pt x="820" y="599"/>
                  </a:cubicBezTo>
                  <a:cubicBezTo>
                    <a:pt x="823" y="597"/>
                    <a:pt x="827" y="596"/>
                    <a:pt x="828" y="596"/>
                  </a:cubicBezTo>
                  <a:cubicBezTo>
                    <a:pt x="828" y="596"/>
                    <a:pt x="828" y="596"/>
                    <a:pt x="828" y="596"/>
                  </a:cubicBezTo>
                  <a:cubicBezTo>
                    <a:pt x="827" y="590"/>
                    <a:pt x="827" y="590"/>
                    <a:pt x="827" y="590"/>
                  </a:cubicBezTo>
                  <a:cubicBezTo>
                    <a:pt x="827" y="596"/>
                    <a:pt x="827" y="596"/>
                    <a:pt x="827" y="596"/>
                  </a:cubicBezTo>
                  <a:cubicBezTo>
                    <a:pt x="828" y="596"/>
                    <a:pt x="828" y="596"/>
                    <a:pt x="828" y="596"/>
                  </a:cubicBezTo>
                  <a:cubicBezTo>
                    <a:pt x="827" y="590"/>
                    <a:pt x="827" y="590"/>
                    <a:pt x="827" y="590"/>
                  </a:cubicBezTo>
                  <a:cubicBezTo>
                    <a:pt x="827" y="596"/>
                    <a:pt x="827" y="596"/>
                    <a:pt x="827" y="596"/>
                  </a:cubicBezTo>
                  <a:cubicBezTo>
                    <a:pt x="827" y="593"/>
                    <a:pt x="827" y="593"/>
                    <a:pt x="827" y="593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7" y="596"/>
                    <a:pt x="827" y="596"/>
                  </a:cubicBezTo>
                  <a:cubicBezTo>
                    <a:pt x="827" y="593"/>
                    <a:pt x="827" y="593"/>
                    <a:pt x="827" y="593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6" y="596"/>
                    <a:pt x="826" y="596"/>
                  </a:cubicBezTo>
                  <a:cubicBezTo>
                    <a:pt x="826" y="596"/>
                    <a:pt x="827" y="597"/>
                    <a:pt x="828" y="598"/>
                  </a:cubicBezTo>
                  <a:cubicBezTo>
                    <a:pt x="830" y="600"/>
                    <a:pt x="832" y="603"/>
                    <a:pt x="833" y="606"/>
                  </a:cubicBezTo>
                  <a:cubicBezTo>
                    <a:pt x="835" y="610"/>
                    <a:pt x="835" y="614"/>
                    <a:pt x="835" y="617"/>
                  </a:cubicBezTo>
                  <a:cubicBezTo>
                    <a:pt x="835" y="619"/>
                    <a:pt x="835" y="621"/>
                    <a:pt x="835" y="622"/>
                  </a:cubicBezTo>
                  <a:cubicBezTo>
                    <a:pt x="835" y="622"/>
                    <a:pt x="835" y="622"/>
                    <a:pt x="835" y="622"/>
                  </a:cubicBezTo>
                  <a:cubicBezTo>
                    <a:pt x="833" y="629"/>
                    <a:pt x="829" y="635"/>
                    <a:pt x="825" y="639"/>
                  </a:cubicBezTo>
                  <a:cubicBezTo>
                    <a:pt x="824" y="641"/>
                    <a:pt x="822" y="642"/>
                    <a:pt x="821" y="643"/>
                  </a:cubicBezTo>
                  <a:cubicBezTo>
                    <a:pt x="821" y="644"/>
                    <a:pt x="820" y="644"/>
                    <a:pt x="820" y="644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5" y="652"/>
                    <a:pt x="825" y="652"/>
                    <a:pt x="825" y="652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5" y="652"/>
                    <a:pt x="825" y="652"/>
                    <a:pt x="825" y="652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820" y="645"/>
                    <a:pt x="820" y="645"/>
                    <a:pt x="820" y="645"/>
                  </a:cubicBezTo>
                  <a:cubicBezTo>
                    <a:pt x="770" y="685"/>
                    <a:pt x="770" y="685"/>
                    <a:pt x="770" y="685"/>
                  </a:cubicBezTo>
                  <a:cubicBezTo>
                    <a:pt x="770" y="685"/>
                    <a:pt x="770" y="685"/>
                    <a:pt x="770" y="685"/>
                  </a:cubicBezTo>
                  <a:cubicBezTo>
                    <a:pt x="760" y="693"/>
                    <a:pt x="752" y="703"/>
                    <a:pt x="747" y="714"/>
                  </a:cubicBezTo>
                  <a:cubicBezTo>
                    <a:pt x="741" y="726"/>
                    <a:pt x="738" y="738"/>
                    <a:pt x="738" y="750"/>
                  </a:cubicBezTo>
                  <a:cubicBezTo>
                    <a:pt x="738" y="752"/>
                    <a:pt x="738" y="754"/>
                    <a:pt x="738" y="756"/>
                  </a:cubicBezTo>
                  <a:cubicBezTo>
                    <a:pt x="740" y="775"/>
                    <a:pt x="742" y="791"/>
                    <a:pt x="742" y="791"/>
                  </a:cubicBezTo>
                  <a:cubicBezTo>
                    <a:pt x="742" y="791"/>
                    <a:pt x="742" y="791"/>
                    <a:pt x="742" y="791"/>
                  </a:cubicBezTo>
                  <a:cubicBezTo>
                    <a:pt x="742" y="791"/>
                    <a:pt x="742" y="791"/>
                    <a:pt x="742" y="791"/>
                  </a:cubicBezTo>
                  <a:cubicBezTo>
                    <a:pt x="744" y="806"/>
                    <a:pt x="745" y="818"/>
                    <a:pt x="745" y="827"/>
                  </a:cubicBezTo>
                  <a:cubicBezTo>
                    <a:pt x="745" y="838"/>
                    <a:pt x="744" y="845"/>
                    <a:pt x="742" y="849"/>
                  </a:cubicBezTo>
                  <a:cubicBezTo>
                    <a:pt x="742" y="849"/>
                    <a:pt x="742" y="849"/>
                    <a:pt x="742" y="849"/>
                  </a:cubicBezTo>
                  <a:cubicBezTo>
                    <a:pt x="742" y="849"/>
                    <a:pt x="742" y="849"/>
                    <a:pt x="742" y="849"/>
                  </a:cubicBezTo>
                  <a:cubicBezTo>
                    <a:pt x="745" y="850"/>
                    <a:pt x="745" y="850"/>
                    <a:pt x="745" y="850"/>
                  </a:cubicBezTo>
                  <a:cubicBezTo>
                    <a:pt x="743" y="848"/>
                    <a:pt x="743" y="848"/>
                    <a:pt x="743" y="848"/>
                  </a:cubicBezTo>
                  <a:cubicBezTo>
                    <a:pt x="742" y="849"/>
                    <a:pt x="742" y="849"/>
                    <a:pt x="742" y="849"/>
                  </a:cubicBezTo>
                  <a:cubicBezTo>
                    <a:pt x="745" y="850"/>
                    <a:pt x="745" y="850"/>
                    <a:pt x="745" y="850"/>
                  </a:cubicBezTo>
                  <a:cubicBezTo>
                    <a:pt x="743" y="848"/>
                    <a:pt x="743" y="848"/>
                    <a:pt x="743" y="848"/>
                  </a:cubicBezTo>
                  <a:cubicBezTo>
                    <a:pt x="747" y="852"/>
                    <a:pt x="747" y="852"/>
                    <a:pt x="747" y="852"/>
                  </a:cubicBezTo>
                  <a:cubicBezTo>
                    <a:pt x="745" y="847"/>
                    <a:pt x="745" y="847"/>
                    <a:pt x="745" y="847"/>
                  </a:cubicBezTo>
                  <a:cubicBezTo>
                    <a:pt x="744" y="847"/>
                    <a:pt x="743" y="848"/>
                    <a:pt x="743" y="848"/>
                  </a:cubicBezTo>
                  <a:cubicBezTo>
                    <a:pt x="747" y="852"/>
                    <a:pt x="747" y="852"/>
                    <a:pt x="747" y="852"/>
                  </a:cubicBezTo>
                  <a:cubicBezTo>
                    <a:pt x="745" y="847"/>
                    <a:pt x="745" y="847"/>
                    <a:pt x="745" y="847"/>
                  </a:cubicBezTo>
                  <a:cubicBezTo>
                    <a:pt x="747" y="851"/>
                    <a:pt x="747" y="851"/>
                    <a:pt x="747" y="851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6" y="846"/>
                    <a:pt x="746" y="846"/>
                    <a:pt x="745" y="847"/>
                  </a:cubicBezTo>
                  <a:cubicBezTo>
                    <a:pt x="747" y="851"/>
                    <a:pt x="747" y="851"/>
                    <a:pt x="747" y="851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7" y="848"/>
                    <a:pt x="747" y="848"/>
                    <a:pt x="747" y="848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7" y="848"/>
                    <a:pt x="747" y="848"/>
                    <a:pt x="747" y="848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7" y="846"/>
                    <a:pt x="747" y="846"/>
                    <a:pt x="747" y="846"/>
                  </a:cubicBezTo>
                  <a:cubicBezTo>
                    <a:pt x="746" y="846"/>
                    <a:pt x="745" y="846"/>
                    <a:pt x="742" y="844"/>
                  </a:cubicBezTo>
                  <a:cubicBezTo>
                    <a:pt x="739" y="842"/>
                    <a:pt x="734" y="838"/>
                    <a:pt x="731" y="834"/>
                  </a:cubicBezTo>
                  <a:cubicBezTo>
                    <a:pt x="727" y="830"/>
                    <a:pt x="724" y="825"/>
                    <a:pt x="723" y="822"/>
                  </a:cubicBezTo>
                  <a:cubicBezTo>
                    <a:pt x="569" y="469"/>
                    <a:pt x="569" y="469"/>
                    <a:pt x="569" y="469"/>
                  </a:cubicBezTo>
                  <a:cubicBezTo>
                    <a:pt x="569" y="469"/>
                    <a:pt x="569" y="469"/>
                    <a:pt x="569" y="469"/>
                  </a:cubicBezTo>
                  <a:cubicBezTo>
                    <a:pt x="566" y="461"/>
                    <a:pt x="560" y="454"/>
                    <a:pt x="554" y="449"/>
                  </a:cubicBezTo>
                  <a:cubicBezTo>
                    <a:pt x="547" y="444"/>
                    <a:pt x="539" y="442"/>
                    <a:pt x="531" y="442"/>
                  </a:cubicBezTo>
                  <a:cubicBezTo>
                    <a:pt x="521" y="442"/>
                    <a:pt x="511" y="446"/>
                    <a:pt x="502" y="453"/>
                  </a:cubicBezTo>
                  <a:cubicBezTo>
                    <a:pt x="259" y="654"/>
                    <a:pt x="259" y="654"/>
                    <a:pt x="259" y="654"/>
                  </a:cubicBezTo>
                  <a:cubicBezTo>
                    <a:pt x="259" y="654"/>
                    <a:pt x="259" y="654"/>
                    <a:pt x="259" y="654"/>
                  </a:cubicBezTo>
                  <a:cubicBezTo>
                    <a:pt x="250" y="661"/>
                    <a:pt x="243" y="671"/>
                    <a:pt x="239" y="682"/>
                  </a:cubicBezTo>
                  <a:cubicBezTo>
                    <a:pt x="234" y="692"/>
                    <a:pt x="231" y="704"/>
                    <a:pt x="231" y="715"/>
                  </a:cubicBezTo>
                  <a:cubicBezTo>
                    <a:pt x="231" y="720"/>
                    <a:pt x="232" y="725"/>
                    <a:pt x="233" y="730"/>
                  </a:cubicBezTo>
                  <a:cubicBezTo>
                    <a:pt x="237" y="744"/>
                    <a:pt x="237" y="744"/>
                    <a:pt x="237" y="744"/>
                  </a:cubicBezTo>
                  <a:cubicBezTo>
                    <a:pt x="238" y="752"/>
                    <a:pt x="239" y="759"/>
                    <a:pt x="239" y="766"/>
                  </a:cubicBezTo>
                  <a:cubicBezTo>
                    <a:pt x="239" y="771"/>
                    <a:pt x="239" y="776"/>
                    <a:pt x="238" y="779"/>
                  </a:cubicBezTo>
                  <a:cubicBezTo>
                    <a:pt x="238" y="780"/>
                    <a:pt x="237" y="781"/>
                    <a:pt x="237" y="782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8" y="784"/>
                    <a:pt x="238" y="784"/>
                    <a:pt x="238" y="784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8" y="784"/>
                    <a:pt x="238" y="784"/>
                    <a:pt x="238" y="784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7" y="783"/>
                    <a:pt x="237" y="783"/>
                    <a:pt x="237" y="783"/>
                  </a:cubicBezTo>
                  <a:cubicBezTo>
                    <a:pt x="230" y="790"/>
                    <a:pt x="224" y="796"/>
                    <a:pt x="224" y="796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31" y="802"/>
                    <a:pt x="231" y="802"/>
                    <a:pt x="231" y="802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31" y="802"/>
                    <a:pt x="231" y="802"/>
                    <a:pt x="231" y="802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25" y="796"/>
                    <a:pt x="225" y="796"/>
                    <a:pt x="225" y="796"/>
                  </a:cubicBezTo>
                  <a:cubicBezTo>
                    <a:pt x="224" y="796"/>
                    <a:pt x="222" y="798"/>
                    <a:pt x="219" y="801"/>
                  </a:cubicBezTo>
                  <a:cubicBezTo>
                    <a:pt x="216" y="803"/>
                    <a:pt x="212" y="805"/>
                    <a:pt x="209" y="805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8"/>
                    <a:pt x="209" y="808"/>
                    <a:pt x="209" y="808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8"/>
                    <a:pt x="209" y="808"/>
                    <a:pt x="209" y="808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8"/>
                    <a:pt x="209" y="808"/>
                    <a:pt x="209" y="808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09" y="805"/>
                    <a:pt x="209" y="805"/>
                    <a:pt x="209" y="805"/>
                  </a:cubicBezTo>
                  <a:cubicBezTo>
                    <a:pt x="209" y="808"/>
                    <a:pt x="209" y="808"/>
                    <a:pt x="209" y="808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09" y="807"/>
                    <a:pt x="209" y="807"/>
                    <a:pt x="209" y="807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09" y="807"/>
                    <a:pt x="209" y="807"/>
                    <a:pt x="209" y="807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6"/>
                    <a:pt x="210" y="806"/>
                    <a:pt x="210" y="806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6"/>
                    <a:pt x="210" y="806"/>
                    <a:pt x="210" y="806"/>
                  </a:cubicBezTo>
                  <a:cubicBezTo>
                    <a:pt x="210" y="805"/>
                    <a:pt x="210" y="805"/>
                    <a:pt x="210" y="805"/>
                  </a:cubicBezTo>
                  <a:cubicBezTo>
                    <a:pt x="210" y="805"/>
                    <a:pt x="209" y="805"/>
                    <a:pt x="209" y="805"/>
                  </a:cubicBezTo>
                  <a:cubicBezTo>
                    <a:pt x="208" y="804"/>
                    <a:pt x="206" y="802"/>
                    <a:pt x="204" y="799"/>
                  </a:cubicBezTo>
                  <a:cubicBezTo>
                    <a:pt x="201" y="795"/>
                    <a:pt x="198" y="790"/>
                    <a:pt x="196" y="784"/>
                  </a:cubicBezTo>
                  <a:cubicBezTo>
                    <a:pt x="193" y="778"/>
                    <a:pt x="191" y="772"/>
                    <a:pt x="189" y="766"/>
                  </a:cubicBezTo>
                  <a:cubicBezTo>
                    <a:pt x="189" y="766"/>
                    <a:pt x="189" y="766"/>
                    <a:pt x="189" y="766"/>
                  </a:cubicBezTo>
                  <a:cubicBezTo>
                    <a:pt x="180" y="742"/>
                    <a:pt x="165" y="710"/>
                    <a:pt x="141" y="684"/>
                  </a:cubicBezTo>
                  <a:cubicBezTo>
                    <a:pt x="141" y="684"/>
                    <a:pt x="141" y="684"/>
                    <a:pt x="141" y="684"/>
                  </a:cubicBezTo>
                  <a:cubicBezTo>
                    <a:pt x="130" y="673"/>
                    <a:pt x="117" y="665"/>
                    <a:pt x="104" y="658"/>
                  </a:cubicBezTo>
                  <a:cubicBezTo>
                    <a:pt x="91" y="652"/>
                    <a:pt x="77" y="647"/>
                    <a:pt x="66" y="642"/>
                  </a:cubicBezTo>
                  <a:cubicBezTo>
                    <a:pt x="58" y="639"/>
                    <a:pt x="47" y="633"/>
                    <a:pt x="40" y="626"/>
                  </a:cubicBezTo>
                  <a:cubicBezTo>
                    <a:pt x="36" y="622"/>
                    <a:pt x="33" y="619"/>
                    <a:pt x="31" y="616"/>
                  </a:cubicBezTo>
                  <a:cubicBezTo>
                    <a:pt x="30" y="614"/>
                    <a:pt x="29" y="613"/>
                    <a:pt x="29" y="612"/>
                  </a:cubicBezTo>
                  <a:cubicBezTo>
                    <a:pt x="28" y="611"/>
                    <a:pt x="28" y="610"/>
                    <a:pt x="28" y="610"/>
                  </a:cubicBezTo>
                  <a:cubicBezTo>
                    <a:pt x="28" y="609"/>
                    <a:pt x="28" y="609"/>
                    <a:pt x="28" y="609"/>
                  </a:cubicBezTo>
                  <a:cubicBezTo>
                    <a:pt x="28" y="609"/>
                    <a:pt x="28" y="609"/>
                    <a:pt x="28" y="609"/>
                  </a:cubicBezTo>
                  <a:cubicBezTo>
                    <a:pt x="29" y="607"/>
                    <a:pt x="30" y="604"/>
                    <a:pt x="32" y="600"/>
                  </a:cubicBezTo>
                  <a:cubicBezTo>
                    <a:pt x="35" y="596"/>
                    <a:pt x="40" y="591"/>
                    <a:pt x="44" y="587"/>
                  </a:cubicBezTo>
                  <a:cubicBezTo>
                    <a:pt x="46" y="585"/>
                    <a:pt x="48" y="584"/>
                    <a:pt x="50" y="583"/>
                  </a:cubicBezTo>
                  <a:cubicBezTo>
                    <a:pt x="51" y="581"/>
                    <a:pt x="53" y="581"/>
                    <a:pt x="54" y="580"/>
                  </a:cubicBezTo>
                  <a:cubicBezTo>
                    <a:pt x="54" y="580"/>
                    <a:pt x="54" y="580"/>
                    <a:pt x="54" y="580"/>
                  </a:cubicBezTo>
                  <a:cubicBezTo>
                    <a:pt x="52" y="577"/>
                    <a:pt x="52" y="577"/>
                    <a:pt x="52" y="577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4" y="580"/>
                    <a:pt x="54" y="580"/>
                    <a:pt x="54" y="580"/>
                  </a:cubicBezTo>
                  <a:cubicBezTo>
                    <a:pt x="52" y="577"/>
                    <a:pt x="52" y="577"/>
                    <a:pt x="52" y="577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3" y="579"/>
                    <a:pt x="53" y="579"/>
                    <a:pt x="53" y="579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3" y="579"/>
                    <a:pt x="53" y="579"/>
                    <a:pt x="53" y="579"/>
                  </a:cubicBezTo>
                  <a:cubicBezTo>
                    <a:pt x="53" y="580"/>
                    <a:pt x="53" y="580"/>
                    <a:pt x="53" y="580"/>
                  </a:cubicBezTo>
                  <a:cubicBezTo>
                    <a:pt x="53" y="580"/>
                    <a:pt x="55" y="580"/>
                    <a:pt x="57" y="580"/>
                  </a:cubicBezTo>
                  <a:cubicBezTo>
                    <a:pt x="62" y="580"/>
                    <a:pt x="69" y="581"/>
                    <a:pt x="76" y="582"/>
                  </a:cubicBezTo>
                  <a:cubicBezTo>
                    <a:pt x="83" y="583"/>
                    <a:pt x="91" y="585"/>
                    <a:pt x="99" y="587"/>
                  </a:cubicBezTo>
                  <a:cubicBezTo>
                    <a:pt x="121" y="592"/>
                    <a:pt x="121" y="592"/>
                    <a:pt x="121" y="592"/>
                  </a:cubicBezTo>
                  <a:cubicBezTo>
                    <a:pt x="121" y="592"/>
                    <a:pt x="121" y="592"/>
                    <a:pt x="121" y="592"/>
                  </a:cubicBezTo>
                  <a:cubicBezTo>
                    <a:pt x="126" y="594"/>
                    <a:pt x="132" y="594"/>
                    <a:pt x="138" y="594"/>
                  </a:cubicBezTo>
                  <a:cubicBezTo>
                    <a:pt x="149" y="594"/>
                    <a:pt x="161" y="592"/>
                    <a:pt x="171" y="589"/>
                  </a:cubicBezTo>
                  <a:cubicBezTo>
                    <a:pt x="182" y="585"/>
                    <a:pt x="192" y="580"/>
                    <a:pt x="200" y="57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18" y="379"/>
                    <a:pt x="422" y="374"/>
                    <a:pt x="424" y="369"/>
                  </a:cubicBezTo>
                  <a:cubicBezTo>
                    <a:pt x="427" y="363"/>
                    <a:pt x="429" y="358"/>
                    <a:pt x="429" y="352"/>
                  </a:cubicBezTo>
                  <a:cubicBezTo>
                    <a:pt x="429" y="345"/>
                    <a:pt x="426" y="337"/>
                    <a:pt x="422" y="331"/>
                  </a:cubicBezTo>
                  <a:cubicBezTo>
                    <a:pt x="418" y="325"/>
                    <a:pt x="412" y="320"/>
                    <a:pt x="405" y="317"/>
                  </a:cubicBezTo>
                  <a:cubicBezTo>
                    <a:pt x="405" y="317"/>
                    <a:pt x="405" y="317"/>
                    <a:pt x="405" y="317"/>
                  </a:cubicBezTo>
                  <a:cubicBezTo>
                    <a:pt x="330" y="277"/>
                    <a:pt x="152" y="183"/>
                    <a:pt x="70" y="138"/>
                  </a:cubicBezTo>
                  <a:cubicBezTo>
                    <a:pt x="60" y="133"/>
                    <a:pt x="49" y="127"/>
                    <a:pt x="41" y="122"/>
                  </a:cubicBezTo>
                  <a:cubicBezTo>
                    <a:pt x="37" y="119"/>
                    <a:pt x="33" y="117"/>
                    <a:pt x="31" y="114"/>
                  </a:cubicBezTo>
                  <a:cubicBezTo>
                    <a:pt x="30" y="113"/>
                    <a:pt x="29" y="113"/>
                    <a:pt x="29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1"/>
                    <a:pt x="28" y="109"/>
                    <a:pt x="28" y="108"/>
                  </a:cubicBezTo>
                  <a:cubicBezTo>
                    <a:pt x="28" y="106"/>
                    <a:pt x="28" y="103"/>
                    <a:pt x="29" y="102"/>
                  </a:cubicBezTo>
                  <a:cubicBezTo>
                    <a:pt x="29" y="101"/>
                    <a:pt x="29" y="100"/>
                    <a:pt x="29" y="100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30" y="97"/>
                    <a:pt x="32" y="96"/>
                    <a:pt x="32" y="95"/>
                  </a:cubicBezTo>
                  <a:cubicBezTo>
                    <a:pt x="33" y="95"/>
                    <a:pt x="34" y="95"/>
                    <a:pt x="35" y="94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5" y="94"/>
                    <a:pt x="36" y="94"/>
                    <a:pt x="36" y="94"/>
                  </a:cubicBezTo>
                  <a:cubicBezTo>
                    <a:pt x="38" y="94"/>
                    <a:pt x="42" y="95"/>
                    <a:pt x="46" y="95"/>
                  </a:cubicBezTo>
                  <a:cubicBezTo>
                    <a:pt x="52" y="96"/>
                    <a:pt x="60" y="98"/>
                    <a:pt x="68" y="99"/>
                  </a:cubicBezTo>
                  <a:cubicBezTo>
                    <a:pt x="77" y="101"/>
                    <a:pt x="85" y="102"/>
                    <a:pt x="94" y="10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6" y="105"/>
                    <a:pt x="156" y="105"/>
                    <a:pt x="157" y="105"/>
                  </a:cubicBezTo>
                  <a:cubicBezTo>
                    <a:pt x="170" y="105"/>
                    <a:pt x="184" y="101"/>
                    <a:pt x="197" y="96"/>
                  </a:cubicBezTo>
                  <a:cubicBezTo>
                    <a:pt x="210" y="90"/>
                    <a:pt x="221" y="82"/>
                    <a:pt x="230" y="72"/>
                  </a:cubicBezTo>
                  <a:cubicBezTo>
                    <a:pt x="230" y="72"/>
                    <a:pt x="230" y="72"/>
                    <a:pt x="230" y="72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43" y="57"/>
                    <a:pt x="252" y="49"/>
                    <a:pt x="261" y="42"/>
                  </a:cubicBezTo>
                  <a:cubicBezTo>
                    <a:pt x="265" y="38"/>
                    <a:pt x="269" y="35"/>
                    <a:pt x="273" y="33"/>
                  </a:cubicBezTo>
                  <a:cubicBezTo>
                    <a:pt x="277" y="31"/>
                    <a:pt x="281" y="29"/>
                    <a:pt x="283" y="29"/>
                  </a:cubicBezTo>
                  <a:cubicBezTo>
                    <a:pt x="284" y="29"/>
                    <a:pt x="286" y="28"/>
                    <a:pt x="288" y="28"/>
                  </a:cubicBezTo>
                  <a:cubicBezTo>
                    <a:pt x="293" y="28"/>
                    <a:pt x="300" y="30"/>
                    <a:pt x="304" y="32"/>
                  </a:cubicBezTo>
                  <a:cubicBezTo>
                    <a:pt x="307" y="34"/>
                    <a:pt x="308" y="35"/>
                    <a:pt x="309" y="36"/>
                  </a:cubicBezTo>
                  <a:cubicBezTo>
                    <a:pt x="310" y="36"/>
                    <a:pt x="310" y="37"/>
                    <a:pt x="310" y="37"/>
                  </a:cubicBezTo>
                  <a:cubicBezTo>
                    <a:pt x="310" y="37"/>
                    <a:pt x="310" y="37"/>
                    <a:pt x="310" y="37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0" y="36"/>
                    <a:pt x="310" y="36"/>
                    <a:pt x="310" y="36"/>
                  </a:cubicBezTo>
                  <a:cubicBezTo>
                    <a:pt x="310" y="37"/>
                    <a:pt x="310" y="37"/>
                    <a:pt x="310" y="37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0" y="36"/>
                    <a:pt x="310" y="36"/>
                    <a:pt x="310" y="36"/>
                  </a:cubicBezTo>
                  <a:cubicBezTo>
                    <a:pt x="310" y="36"/>
                    <a:pt x="310" y="36"/>
                    <a:pt x="310" y="36"/>
                  </a:cubicBezTo>
                  <a:cubicBezTo>
                    <a:pt x="310" y="37"/>
                    <a:pt x="310" y="37"/>
                    <a:pt x="310" y="37"/>
                  </a:cubicBezTo>
                  <a:cubicBezTo>
                    <a:pt x="310" y="39"/>
                    <a:pt x="310" y="40"/>
                    <a:pt x="309" y="42"/>
                  </a:cubicBezTo>
                  <a:cubicBezTo>
                    <a:pt x="308" y="44"/>
                    <a:pt x="307" y="47"/>
                    <a:pt x="304" y="50"/>
                  </a:cubicBezTo>
                  <a:cubicBezTo>
                    <a:pt x="304" y="50"/>
                    <a:pt x="304" y="50"/>
                    <a:pt x="304" y="50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279" y="85"/>
                    <a:pt x="276" y="93"/>
                    <a:pt x="276" y="101"/>
                  </a:cubicBezTo>
                  <a:cubicBezTo>
                    <a:pt x="276" y="105"/>
                    <a:pt x="277" y="109"/>
                    <a:pt x="278" y="113"/>
                  </a:cubicBezTo>
                  <a:cubicBezTo>
                    <a:pt x="281" y="119"/>
                    <a:pt x="286" y="124"/>
                    <a:pt x="291" y="128"/>
                  </a:cubicBezTo>
                  <a:cubicBezTo>
                    <a:pt x="296" y="132"/>
                    <a:pt x="303" y="134"/>
                    <a:pt x="310" y="135"/>
                  </a:cubicBezTo>
                  <a:cubicBezTo>
                    <a:pt x="382" y="149"/>
                    <a:pt x="382" y="149"/>
                    <a:pt x="382" y="149"/>
                  </a:cubicBezTo>
                  <a:cubicBezTo>
                    <a:pt x="386" y="150"/>
                    <a:pt x="390" y="150"/>
                    <a:pt x="395" y="150"/>
                  </a:cubicBezTo>
                  <a:cubicBezTo>
                    <a:pt x="406" y="150"/>
                    <a:pt x="418" y="147"/>
                    <a:pt x="430" y="143"/>
                  </a:cubicBezTo>
                  <a:cubicBezTo>
                    <a:pt x="441" y="138"/>
                    <a:pt x="451" y="132"/>
                    <a:pt x="459" y="123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4" y="84"/>
                    <a:pt x="484" y="84"/>
                    <a:pt x="484" y="84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4" y="84"/>
                    <a:pt x="484" y="84"/>
                    <a:pt x="484" y="84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90" y="89"/>
                    <a:pt x="493" y="87"/>
                    <a:pt x="496" y="84"/>
                  </a:cubicBezTo>
                  <a:cubicBezTo>
                    <a:pt x="499" y="82"/>
                    <a:pt x="503" y="79"/>
                    <a:pt x="507" y="77"/>
                  </a:cubicBezTo>
                  <a:cubicBezTo>
                    <a:pt x="507" y="77"/>
                    <a:pt x="507" y="77"/>
                    <a:pt x="507" y="77"/>
                  </a:cubicBezTo>
                  <a:cubicBezTo>
                    <a:pt x="509" y="77"/>
                    <a:pt x="511" y="76"/>
                    <a:pt x="515" y="76"/>
                  </a:cubicBezTo>
                  <a:cubicBezTo>
                    <a:pt x="519" y="76"/>
                    <a:pt x="524" y="77"/>
                    <a:pt x="529" y="79"/>
                  </a:cubicBezTo>
                  <a:cubicBezTo>
                    <a:pt x="531" y="79"/>
                    <a:pt x="533" y="80"/>
                    <a:pt x="534" y="81"/>
                  </a:cubicBezTo>
                  <a:cubicBezTo>
                    <a:pt x="536" y="82"/>
                    <a:pt x="537" y="83"/>
                    <a:pt x="537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39" y="83"/>
                    <a:pt x="539" y="83"/>
                    <a:pt x="539" y="83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39" y="83"/>
                    <a:pt x="539" y="83"/>
                    <a:pt x="539" y="83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41" y="83"/>
                    <a:pt x="541" y="83"/>
                    <a:pt x="541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8" y="84"/>
                    <a:pt x="538" y="84"/>
                    <a:pt x="538" y="84"/>
                  </a:cubicBezTo>
                  <a:cubicBezTo>
                    <a:pt x="541" y="83"/>
                    <a:pt x="541" y="83"/>
                    <a:pt x="541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40" y="83"/>
                    <a:pt x="540" y="83"/>
                    <a:pt x="540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40" y="83"/>
                    <a:pt x="540" y="83"/>
                    <a:pt x="540" y="83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9" y="83"/>
                    <a:pt x="539" y="83"/>
                    <a:pt x="539" y="83"/>
                  </a:cubicBezTo>
                  <a:cubicBezTo>
                    <a:pt x="538" y="82"/>
                    <a:pt x="538" y="82"/>
                    <a:pt x="538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9" y="83"/>
                    <a:pt x="539" y="83"/>
                    <a:pt x="539" y="83"/>
                  </a:cubicBezTo>
                  <a:cubicBezTo>
                    <a:pt x="538" y="82"/>
                    <a:pt x="538" y="82"/>
                    <a:pt x="538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8" y="83"/>
                    <a:pt x="537" y="83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07" y="128"/>
                    <a:pt x="507" y="128"/>
                    <a:pt x="507" y="128"/>
                  </a:cubicBezTo>
                  <a:cubicBezTo>
                    <a:pt x="501" y="136"/>
                    <a:pt x="498" y="146"/>
                    <a:pt x="498" y="155"/>
                  </a:cubicBezTo>
                  <a:cubicBezTo>
                    <a:pt x="498" y="163"/>
                    <a:pt x="501" y="172"/>
                    <a:pt x="506" y="179"/>
                  </a:cubicBezTo>
                  <a:cubicBezTo>
                    <a:pt x="511" y="186"/>
                    <a:pt x="519" y="192"/>
                    <a:pt x="528" y="195"/>
                  </a:cubicBezTo>
                  <a:cubicBezTo>
                    <a:pt x="528" y="195"/>
                    <a:pt x="528" y="195"/>
                    <a:pt x="528" y="195"/>
                  </a:cubicBezTo>
                  <a:cubicBezTo>
                    <a:pt x="570" y="211"/>
                    <a:pt x="570" y="211"/>
                    <a:pt x="570" y="211"/>
                  </a:cubicBezTo>
                  <a:cubicBezTo>
                    <a:pt x="570" y="211"/>
                    <a:pt x="570" y="211"/>
                    <a:pt x="570" y="211"/>
                  </a:cubicBezTo>
                  <a:cubicBezTo>
                    <a:pt x="578" y="215"/>
                    <a:pt x="587" y="216"/>
                    <a:pt x="596" y="216"/>
                  </a:cubicBezTo>
                  <a:cubicBezTo>
                    <a:pt x="606" y="216"/>
                    <a:pt x="615" y="214"/>
                    <a:pt x="625" y="211"/>
                  </a:cubicBezTo>
                  <a:cubicBezTo>
                    <a:pt x="634" y="208"/>
                    <a:pt x="642" y="204"/>
                    <a:pt x="650" y="198"/>
                  </a:cubicBezTo>
                  <a:cubicBezTo>
                    <a:pt x="827" y="47"/>
                    <a:pt x="827" y="47"/>
                    <a:pt x="827" y="47"/>
                  </a:cubicBezTo>
                  <a:cubicBezTo>
                    <a:pt x="828" y="47"/>
                    <a:pt x="828" y="47"/>
                    <a:pt x="828" y="47"/>
                  </a:cubicBezTo>
                  <a:cubicBezTo>
                    <a:pt x="834" y="41"/>
                    <a:pt x="841" y="37"/>
                    <a:pt x="848" y="35"/>
                  </a:cubicBezTo>
                  <a:cubicBezTo>
                    <a:pt x="855" y="32"/>
                    <a:pt x="863" y="31"/>
                    <a:pt x="870" y="31"/>
                  </a:cubicBezTo>
                  <a:cubicBezTo>
                    <a:pt x="871" y="31"/>
                    <a:pt x="872" y="31"/>
                    <a:pt x="872" y="31"/>
                  </a:cubicBezTo>
                  <a:cubicBezTo>
                    <a:pt x="872" y="31"/>
                    <a:pt x="872" y="31"/>
                    <a:pt x="872" y="31"/>
                  </a:cubicBezTo>
                  <a:lnTo>
                    <a:pt x="873" y="17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2" name="组合 1031"/>
          <p:cNvGrpSpPr/>
          <p:nvPr/>
        </p:nvGrpSpPr>
        <p:grpSpPr>
          <a:xfrm>
            <a:off x="6644082" y="2854826"/>
            <a:ext cx="841826" cy="841826"/>
            <a:chOff x="6644082" y="2854826"/>
            <a:chExt cx="841826" cy="841826"/>
          </a:xfrm>
        </p:grpSpPr>
        <p:grpSp>
          <p:nvGrpSpPr>
            <p:cNvPr id="67" name="组合 66"/>
            <p:cNvGrpSpPr/>
            <p:nvPr/>
          </p:nvGrpSpPr>
          <p:grpSpPr>
            <a:xfrm>
              <a:off x="6644082" y="2854826"/>
              <a:ext cx="841826" cy="841826"/>
              <a:chOff x="551543" y="4463874"/>
              <a:chExt cx="841826" cy="84182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870774" y="3107132"/>
              <a:ext cx="388442" cy="337214"/>
              <a:chOff x="5851959" y="2985736"/>
              <a:chExt cx="826009" cy="717074"/>
            </a:xfrm>
          </p:grpSpPr>
          <p:sp>
            <p:nvSpPr>
              <p:cNvPr id="161" name="Freeform 29"/>
              <p:cNvSpPr>
                <a:spLocks/>
              </p:cNvSpPr>
              <p:nvPr/>
            </p:nvSpPr>
            <p:spPr bwMode="auto">
              <a:xfrm>
                <a:off x="5858829" y="2996531"/>
                <a:ext cx="812269" cy="695156"/>
              </a:xfrm>
              <a:custGeom>
                <a:avLst/>
                <a:gdLst>
                  <a:gd name="T0" fmla="*/ 525 w 1051"/>
                  <a:gd name="T1" fmla="*/ 0 h 898"/>
                  <a:gd name="T2" fmla="*/ 826 w 1051"/>
                  <a:gd name="T3" fmla="*/ 0 h 898"/>
                  <a:gd name="T4" fmla="*/ 967 w 1051"/>
                  <a:gd name="T5" fmla="*/ 355 h 898"/>
                  <a:gd name="T6" fmla="*/ 1045 w 1051"/>
                  <a:gd name="T7" fmla="*/ 470 h 898"/>
                  <a:gd name="T8" fmla="*/ 1045 w 1051"/>
                  <a:gd name="T9" fmla="*/ 712 h 898"/>
                  <a:gd name="T10" fmla="*/ 1007 w 1051"/>
                  <a:gd name="T11" fmla="*/ 748 h 898"/>
                  <a:gd name="T12" fmla="*/ 975 w 1051"/>
                  <a:gd name="T13" fmla="*/ 748 h 898"/>
                  <a:gd name="T14" fmla="*/ 975 w 1051"/>
                  <a:gd name="T15" fmla="*/ 823 h 898"/>
                  <a:gd name="T16" fmla="*/ 900 w 1051"/>
                  <a:gd name="T17" fmla="*/ 898 h 898"/>
                  <a:gd name="T18" fmla="*/ 825 w 1051"/>
                  <a:gd name="T19" fmla="*/ 823 h 898"/>
                  <a:gd name="T20" fmla="*/ 825 w 1051"/>
                  <a:gd name="T21" fmla="*/ 749 h 898"/>
                  <a:gd name="T22" fmla="*/ 525 w 1051"/>
                  <a:gd name="T23" fmla="*/ 748 h 898"/>
                  <a:gd name="T24" fmla="*/ 226 w 1051"/>
                  <a:gd name="T25" fmla="*/ 749 h 898"/>
                  <a:gd name="T26" fmla="*/ 226 w 1051"/>
                  <a:gd name="T27" fmla="*/ 823 h 898"/>
                  <a:gd name="T28" fmla="*/ 151 w 1051"/>
                  <a:gd name="T29" fmla="*/ 898 h 898"/>
                  <a:gd name="T30" fmla="*/ 76 w 1051"/>
                  <a:gd name="T31" fmla="*/ 823 h 898"/>
                  <a:gd name="T32" fmla="*/ 76 w 1051"/>
                  <a:gd name="T33" fmla="*/ 748 h 898"/>
                  <a:gd name="T34" fmla="*/ 44 w 1051"/>
                  <a:gd name="T35" fmla="*/ 748 h 898"/>
                  <a:gd name="T36" fmla="*/ 5 w 1051"/>
                  <a:gd name="T37" fmla="*/ 712 h 898"/>
                  <a:gd name="T38" fmla="*/ 5 w 1051"/>
                  <a:gd name="T39" fmla="*/ 470 h 898"/>
                  <a:gd name="T40" fmla="*/ 84 w 1051"/>
                  <a:gd name="T41" fmla="*/ 355 h 898"/>
                  <a:gd name="T42" fmla="*/ 224 w 1051"/>
                  <a:gd name="T43" fmla="*/ 0 h 898"/>
                  <a:gd name="T44" fmla="*/ 525 w 1051"/>
                  <a:gd name="T45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1" h="898">
                    <a:moveTo>
                      <a:pt x="525" y="0"/>
                    </a:moveTo>
                    <a:cubicBezTo>
                      <a:pt x="826" y="0"/>
                      <a:pt x="826" y="0"/>
                      <a:pt x="826" y="0"/>
                    </a:cubicBezTo>
                    <a:cubicBezTo>
                      <a:pt x="967" y="355"/>
                      <a:pt x="967" y="355"/>
                      <a:pt x="967" y="355"/>
                    </a:cubicBezTo>
                    <a:cubicBezTo>
                      <a:pt x="967" y="355"/>
                      <a:pt x="1041" y="382"/>
                      <a:pt x="1045" y="470"/>
                    </a:cubicBezTo>
                    <a:cubicBezTo>
                      <a:pt x="1045" y="712"/>
                      <a:pt x="1045" y="712"/>
                      <a:pt x="1045" y="712"/>
                    </a:cubicBezTo>
                    <a:cubicBezTo>
                      <a:pt x="1045" y="712"/>
                      <a:pt x="1051" y="748"/>
                      <a:pt x="1007" y="748"/>
                    </a:cubicBezTo>
                    <a:cubicBezTo>
                      <a:pt x="975" y="748"/>
                      <a:pt x="975" y="748"/>
                      <a:pt x="975" y="748"/>
                    </a:cubicBezTo>
                    <a:cubicBezTo>
                      <a:pt x="975" y="823"/>
                      <a:pt x="975" y="823"/>
                      <a:pt x="975" y="823"/>
                    </a:cubicBezTo>
                    <a:cubicBezTo>
                      <a:pt x="975" y="865"/>
                      <a:pt x="941" y="898"/>
                      <a:pt x="900" y="898"/>
                    </a:cubicBezTo>
                    <a:cubicBezTo>
                      <a:pt x="858" y="898"/>
                      <a:pt x="825" y="865"/>
                      <a:pt x="825" y="823"/>
                    </a:cubicBezTo>
                    <a:cubicBezTo>
                      <a:pt x="825" y="749"/>
                      <a:pt x="825" y="749"/>
                      <a:pt x="825" y="749"/>
                    </a:cubicBezTo>
                    <a:cubicBezTo>
                      <a:pt x="525" y="748"/>
                      <a:pt x="525" y="748"/>
                      <a:pt x="525" y="748"/>
                    </a:cubicBezTo>
                    <a:cubicBezTo>
                      <a:pt x="226" y="749"/>
                      <a:pt x="226" y="749"/>
                      <a:pt x="226" y="749"/>
                    </a:cubicBezTo>
                    <a:cubicBezTo>
                      <a:pt x="226" y="823"/>
                      <a:pt x="226" y="823"/>
                      <a:pt x="226" y="823"/>
                    </a:cubicBezTo>
                    <a:cubicBezTo>
                      <a:pt x="226" y="865"/>
                      <a:pt x="192" y="898"/>
                      <a:pt x="151" y="898"/>
                    </a:cubicBezTo>
                    <a:cubicBezTo>
                      <a:pt x="109" y="898"/>
                      <a:pt x="76" y="865"/>
                      <a:pt x="76" y="823"/>
                    </a:cubicBezTo>
                    <a:cubicBezTo>
                      <a:pt x="76" y="748"/>
                      <a:pt x="76" y="748"/>
                      <a:pt x="76" y="748"/>
                    </a:cubicBezTo>
                    <a:cubicBezTo>
                      <a:pt x="44" y="748"/>
                      <a:pt x="44" y="748"/>
                      <a:pt x="44" y="748"/>
                    </a:cubicBezTo>
                    <a:cubicBezTo>
                      <a:pt x="0" y="748"/>
                      <a:pt x="5" y="712"/>
                      <a:pt x="5" y="712"/>
                    </a:cubicBezTo>
                    <a:cubicBezTo>
                      <a:pt x="5" y="470"/>
                      <a:pt x="5" y="470"/>
                      <a:pt x="5" y="470"/>
                    </a:cubicBezTo>
                    <a:cubicBezTo>
                      <a:pt x="9" y="382"/>
                      <a:pt x="84" y="355"/>
                      <a:pt x="84" y="355"/>
                    </a:cubicBezTo>
                    <a:cubicBezTo>
                      <a:pt x="224" y="0"/>
                      <a:pt x="224" y="0"/>
                      <a:pt x="224" y="0"/>
                    </a:cubicBezTo>
                    <a:lnTo>
                      <a:pt x="52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30"/>
              <p:cNvSpPr>
                <a:spLocks/>
              </p:cNvSpPr>
              <p:nvPr/>
            </p:nvSpPr>
            <p:spPr bwMode="auto">
              <a:xfrm>
                <a:off x="5851959" y="2985736"/>
                <a:ext cx="826009" cy="717074"/>
              </a:xfrm>
              <a:custGeom>
                <a:avLst/>
                <a:gdLst>
                  <a:gd name="T0" fmla="*/ 534 w 1069"/>
                  <a:gd name="T1" fmla="*/ 28 h 926"/>
                  <a:gd name="T2" fmla="*/ 965 w 1069"/>
                  <a:gd name="T3" fmla="*/ 380 h 926"/>
                  <a:gd name="T4" fmla="*/ 971 w 1069"/>
                  <a:gd name="T5" fmla="*/ 382 h 926"/>
                  <a:gd name="T6" fmla="*/ 1029 w 1069"/>
                  <a:gd name="T7" fmla="*/ 436 h 926"/>
                  <a:gd name="T8" fmla="*/ 1054 w 1069"/>
                  <a:gd name="T9" fmla="*/ 484 h 926"/>
                  <a:gd name="T10" fmla="*/ 1040 w 1069"/>
                  <a:gd name="T11" fmla="*/ 727 h 926"/>
                  <a:gd name="T12" fmla="*/ 1046 w 1069"/>
                  <a:gd name="T13" fmla="*/ 728 h 926"/>
                  <a:gd name="T14" fmla="*/ 1041 w 1069"/>
                  <a:gd name="T15" fmla="*/ 728 h 926"/>
                  <a:gd name="T16" fmla="*/ 1041 w 1069"/>
                  <a:gd name="T17" fmla="*/ 728 h 926"/>
                  <a:gd name="T18" fmla="*/ 1040 w 1069"/>
                  <a:gd name="T19" fmla="*/ 735 h 926"/>
                  <a:gd name="T20" fmla="*/ 1032 w 1069"/>
                  <a:gd name="T21" fmla="*/ 745 h 926"/>
                  <a:gd name="T22" fmla="*/ 970 w 1069"/>
                  <a:gd name="T23" fmla="*/ 748 h 926"/>
                  <a:gd name="T24" fmla="*/ 952 w 1069"/>
                  <a:gd name="T25" fmla="*/ 881 h 926"/>
                  <a:gd name="T26" fmla="*/ 865 w 1069"/>
                  <a:gd name="T27" fmla="*/ 881 h 926"/>
                  <a:gd name="T28" fmla="*/ 848 w 1069"/>
                  <a:gd name="T29" fmla="*/ 749 h 926"/>
                  <a:gd name="T30" fmla="*/ 221 w 1069"/>
                  <a:gd name="T31" fmla="*/ 749 h 926"/>
                  <a:gd name="T32" fmla="*/ 203 w 1069"/>
                  <a:gd name="T33" fmla="*/ 881 h 926"/>
                  <a:gd name="T34" fmla="*/ 117 w 1069"/>
                  <a:gd name="T35" fmla="*/ 881 h 926"/>
                  <a:gd name="T36" fmla="*/ 99 w 1069"/>
                  <a:gd name="T37" fmla="*/ 748 h 926"/>
                  <a:gd name="T38" fmla="*/ 37 w 1069"/>
                  <a:gd name="T39" fmla="*/ 746 h 926"/>
                  <a:gd name="T40" fmla="*/ 29 w 1069"/>
                  <a:gd name="T41" fmla="*/ 736 h 926"/>
                  <a:gd name="T42" fmla="*/ 28 w 1069"/>
                  <a:gd name="T43" fmla="*/ 728 h 926"/>
                  <a:gd name="T44" fmla="*/ 22 w 1069"/>
                  <a:gd name="T45" fmla="*/ 728 h 926"/>
                  <a:gd name="T46" fmla="*/ 28 w 1069"/>
                  <a:gd name="T47" fmla="*/ 728 h 926"/>
                  <a:gd name="T48" fmla="*/ 28 w 1069"/>
                  <a:gd name="T49" fmla="*/ 728 h 926"/>
                  <a:gd name="T50" fmla="*/ 28 w 1069"/>
                  <a:gd name="T51" fmla="*/ 484 h 926"/>
                  <a:gd name="T52" fmla="*/ 28 w 1069"/>
                  <a:gd name="T53" fmla="*/ 485 h 926"/>
                  <a:gd name="T54" fmla="*/ 77 w 1069"/>
                  <a:gd name="T55" fmla="*/ 394 h 926"/>
                  <a:gd name="T56" fmla="*/ 96 w 1069"/>
                  <a:gd name="T57" fmla="*/ 383 h 926"/>
                  <a:gd name="T58" fmla="*/ 98 w 1069"/>
                  <a:gd name="T59" fmla="*/ 382 h 926"/>
                  <a:gd name="T60" fmla="*/ 95 w 1069"/>
                  <a:gd name="T61" fmla="*/ 374 h 926"/>
                  <a:gd name="T62" fmla="*/ 98 w 1069"/>
                  <a:gd name="T63" fmla="*/ 382 h 926"/>
                  <a:gd name="T64" fmla="*/ 98 w 1069"/>
                  <a:gd name="T65" fmla="*/ 382 h 926"/>
                  <a:gd name="T66" fmla="*/ 243 w 1069"/>
                  <a:gd name="T67" fmla="*/ 28 h 926"/>
                  <a:gd name="T68" fmla="*/ 534 w 1069"/>
                  <a:gd name="T69" fmla="*/ 14 h 926"/>
                  <a:gd name="T70" fmla="*/ 224 w 1069"/>
                  <a:gd name="T71" fmla="*/ 0 h 926"/>
                  <a:gd name="T72" fmla="*/ 93 w 1069"/>
                  <a:gd name="T73" fmla="*/ 369 h 926"/>
                  <a:gd name="T74" fmla="*/ 45 w 1069"/>
                  <a:gd name="T75" fmla="*/ 383 h 926"/>
                  <a:gd name="T76" fmla="*/ 0 w 1069"/>
                  <a:gd name="T77" fmla="*/ 483 h 926"/>
                  <a:gd name="T78" fmla="*/ 0 w 1069"/>
                  <a:gd name="T79" fmla="*/ 726 h 926"/>
                  <a:gd name="T80" fmla="*/ 0 w 1069"/>
                  <a:gd name="T81" fmla="*/ 724 h 926"/>
                  <a:gd name="T82" fmla="*/ 1 w 1069"/>
                  <a:gd name="T83" fmla="*/ 742 h 926"/>
                  <a:gd name="T84" fmla="*/ 23 w 1069"/>
                  <a:gd name="T85" fmla="*/ 770 h 926"/>
                  <a:gd name="T86" fmla="*/ 71 w 1069"/>
                  <a:gd name="T87" fmla="*/ 776 h 926"/>
                  <a:gd name="T88" fmla="*/ 97 w 1069"/>
                  <a:gd name="T89" fmla="*/ 900 h 926"/>
                  <a:gd name="T90" fmla="*/ 223 w 1069"/>
                  <a:gd name="T91" fmla="*/ 900 h 926"/>
                  <a:gd name="T92" fmla="*/ 249 w 1069"/>
                  <a:gd name="T93" fmla="*/ 777 h 926"/>
                  <a:gd name="T94" fmla="*/ 820 w 1069"/>
                  <a:gd name="T95" fmla="*/ 777 h 926"/>
                  <a:gd name="T96" fmla="*/ 846 w 1069"/>
                  <a:gd name="T97" fmla="*/ 900 h 926"/>
                  <a:gd name="T98" fmla="*/ 971 w 1069"/>
                  <a:gd name="T99" fmla="*/ 900 h 926"/>
                  <a:gd name="T100" fmla="*/ 998 w 1069"/>
                  <a:gd name="T101" fmla="*/ 776 h 926"/>
                  <a:gd name="T102" fmla="*/ 1042 w 1069"/>
                  <a:gd name="T103" fmla="*/ 772 h 926"/>
                  <a:gd name="T104" fmla="*/ 1067 w 1069"/>
                  <a:gd name="T105" fmla="*/ 744 h 926"/>
                  <a:gd name="T106" fmla="*/ 1068 w 1069"/>
                  <a:gd name="T107" fmla="*/ 724 h 926"/>
                  <a:gd name="T108" fmla="*/ 1068 w 1069"/>
                  <a:gd name="T109" fmla="*/ 726 h 926"/>
                  <a:gd name="T110" fmla="*/ 1068 w 1069"/>
                  <a:gd name="T111" fmla="*/ 483 h 926"/>
                  <a:gd name="T112" fmla="*/ 1007 w 1069"/>
                  <a:gd name="T113" fmla="*/ 371 h 926"/>
                  <a:gd name="T114" fmla="*/ 976 w 1069"/>
                  <a:gd name="T115" fmla="*/ 369 h 926"/>
                  <a:gd name="T116" fmla="*/ 844 w 1069"/>
                  <a:gd name="T117" fmla="*/ 0 h 926"/>
                  <a:gd name="T118" fmla="*/ 534 w 1069"/>
                  <a:gd name="T119" fmla="*/ 14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69" h="926">
                    <a:moveTo>
                      <a:pt x="534" y="14"/>
                    </a:moveTo>
                    <a:cubicBezTo>
                      <a:pt x="534" y="28"/>
                      <a:pt x="534" y="28"/>
                      <a:pt x="534" y="28"/>
                    </a:cubicBezTo>
                    <a:cubicBezTo>
                      <a:pt x="825" y="28"/>
                      <a:pt x="825" y="28"/>
                      <a:pt x="825" y="28"/>
                    </a:cubicBezTo>
                    <a:cubicBezTo>
                      <a:pt x="965" y="380"/>
                      <a:pt x="965" y="380"/>
                      <a:pt x="965" y="380"/>
                    </a:cubicBezTo>
                    <a:cubicBezTo>
                      <a:pt x="971" y="382"/>
                      <a:pt x="971" y="382"/>
                      <a:pt x="971" y="382"/>
                    </a:cubicBezTo>
                    <a:cubicBezTo>
                      <a:pt x="971" y="382"/>
                      <a:pt x="971" y="382"/>
                      <a:pt x="971" y="382"/>
                    </a:cubicBezTo>
                    <a:cubicBezTo>
                      <a:pt x="972" y="383"/>
                      <a:pt x="989" y="389"/>
                      <a:pt x="1006" y="405"/>
                    </a:cubicBezTo>
                    <a:cubicBezTo>
                      <a:pt x="1014" y="413"/>
                      <a:pt x="1022" y="423"/>
                      <a:pt x="1029" y="436"/>
                    </a:cubicBezTo>
                    <a:cubicBezTo>
                      <a:pt x="1035" y="449"/>
                      <a:pt x="1040" y="465"/>
                      <a:pt x="1040" y="485"/>
                    </a:cubicBezTo>
                    <a:cubicBezTo>
                      <a:pt x="1054" y="484"/>
                      <a:pt x="1054" y="484"/>
                      <a:pt x="1054" y="484"/>
                    </a:cubicBezTo>
                    <a:cubicBezTo>
                      <a:pt x="1040" y="484"/>
                      <a:pt x="1040" y="484"/>
                      <a:pt x="1040" y="484"/>
                    </a:cubicBezTo>
                    <a:cubicBezTo>
                      <a:pt x="1040" y="727"/>
                      <a:pt x="1040" y="727"/>
                      <a:pt x="1040" y="727"/>
                    </a:cubicBezTo>
                    <a:cubicBezTo>
                      <a:pt x="1041" y="728"/>
                      <a:pt x="1041" y="728"/>
                      <a:pt x="1041" y="728"/>
                    </a:cubicBezTo>
                    <a:cubicBezTo>
                      <a:pt x="1046" y="728"/>
                      <a:pt x="1046" y="728"/>
                      <a:pt x="1046" y="728"/>
                    </a:cubicBezTo>
                    <a:cubicBezTo>
                      <a:pt x="1041" y="728"/>
                      <a:pt x="1041" y="728"/>
                      <a:pt x="1041" y="728"/>
                    </a:cubicBezTo>
                    <a:cubicBezTo>
                      <a:pt x="1041" y="728"/>
                      <a:pt x="1041" y="728"/>
                      <a:pt x="1041" y="728"/>
                    </a:cubicBezTo>
                    <a:cubicBezTo>
                      <a:pt x="1046" y="728"/>
                      <a:pt x="1046" y="728"/>
                      <a:pt x="1046" y="728"/>
                    </a:cubicBezTo>
                    <a:cubicBezTo>
                      <a:pt x="1041" y="728"/>
                      <a:pt x="1041" y="728"/>
                      <a:pt x="1041" y="728"/>
                    </a:cubicBezTo>
                    <a:cubicBezTo>
                      <a:pt x="1041" y="728"/>
                      <a:pt x="1041" y="729"/>
                      <a:pt x="1041" y="730"/>
                    </a:cubicBezTo>
                    <a:cubicBezTo>
                      <a:pt x="1041" y="731"/>
                      <a:pt x="1041" y="733"/>
                      <a:pt x="1040" y="735"/>
                    </a:cubicBezTo>
                    <a:cubicBezTo>
                      <a:pt x="1040" y="737"/>
                      <a:pt x="1039" y="738"/>
                      <a:pt x="1038" y="740"/>
                    </a:cubicBezTo>
                    <a:cubicBezTo>
                      <a:pt x="1037" y="742"/>
                      <a:pt x="1035" y="744"/>
                      <a:pt x="1032" y="745"/>
                    </a:cubicBezTo>
                    <a:cubicBezTo>
                      <a:pt x="1029" y="747"/>
                      <a:pt x="1024" y="748"/>
                      <a:pt x="1016" y="748"/>
                    </a:cubicBezTo>
                    <a:cubicBezTo>
                      <a:pt x="970" y="748"/>
                      <a:pt x="970" y="748"/>
                      <a:pt x="970" y="748"/>
                    </a:cubicBezTo>
                    <a:cubicBezTo>
                      <a:pt x="970" y="837"/>
                      <a:pt x="970" y="837"/>
                      <a:pt x="970" y="837"/>
                    </a:cubicBezTo>
                    <a:cubicBezTo>
                      <a:pt x="970" y="854"/>
                      <a:pt x="963" y="869"/>
                      <a:pt x="952" y="881"/>
                    </a:cubicBezTo>
                    <a:cubicBezTo>
                      <a:pt x="941" y="892"/>
                      <a:pt x="925" y="898"/>
                      <a:pt x="909" y="898"/>
                    </a:cubicBezTo>
                    <a:cubicBezTo>
                      <a:pt x="892" y="898"/>
                      <a:pt x="877" y="892"/>
                      <a:pt x="865" y="881"/>
                    </a:cubicBezTo>
                    <a:cubicBezTo>
                      <a:pt x="854" y="869"/>
                      <a:pt x="848" y="854"/>
                      <a:pt x="848" y="837"/>
                    </a:cubicBezTo>
                    <a:cubicBezTo>
                      <a:pt x="848" y="749"/>
                      <a:pt x="848" y="749"/>
                      <a:pt x="848" y="749"/>
                    </a:cubicBezTo>
                    <a:cubicBezTo>
                      <a:pt x="534" y="748"/>
                      <a:pt x="534" y="748"/>
                      <a:pt x="534" y="748"/>
                    </a:cubicBezTo>
                    <a:cubicBezTo>
                      <a:pt x="221" y="749"/>
                      <a:pt x="221" y="749"/>
                      <a:pt x="221" y="749"/>
                    </a:cubicBezTo>
                    <a:cubicBezTo>
                      <a:pt x="221" y="837"/>
                      <a:pt x="221" y="837"/>
                      <a:pt x="221" y="837"/>
                    </a:cubicBezTo>
                    <a:cubicBezTo>
                      <a:pt x="221" y="854"/>
                      <a:pt x="214" y="869"/>
                      <a:pt x="203" y="881"/>
                    </a:cubicBezTo>
                    <a:cubicBezTo>
                      <a:pt x="192" y="892"/>
                      <a:pt x="177" y="898"/>
                      <a:pt x="160" y="898"/>
                    </a:cubicBezTo>
                    <a:cubicBezTo>
                      <a:pt x="143" y="898"/>
                      <a:pt x="128" y="892"/>
                      <a:pt x="117" y="881"/>
                    </a:cubicBezTo>
                    <a:cubicBezTo>
                      <a:pt x="106" y="869"/>
                      <a:pt x="99" y="854"/>
                      <a:pt x="99" y="837"/>
                    </a:cubicBezTo>
                    <a:cubicBezTo>
                      <a:pt x="99" y="748"/>
                      <a:pt x="99" y="748"/>
                      <a:pt x="99" y="748"/>
                    </a:cubicBezTo>
                    <a:cubicBezTo>
                      <a:pt x="53" y="748"/>
                      <a:pt x="53" y="748"/>
                      <a:pt x="53" y="748"/>
                    </a:cubicBezTo>
                    <a:cubicBezTo>
                      <a:pt x="45" y="748"/>
                      <a:pt x="40" y="747"/>
                      <a:pt x="37" y="746"/>
                    </a:cubicBezTo>
                    <a:cubicBezTo>
                      <a:pt x="35" y="745"/>
                      <a:pt x="33" y="744"/>
                      <a:pt x="32" y="742"/>
                    </a:cubicBezTo>
                    <a:cubicBezTo>
                      <a:pt x="30" y="741"/>
                      <a:pt x="29" y="739"/>
                      <a:pt x="29" y="736"/>
                    </a:cubicBezTo>
                    <a:cubicBezTo>
                      <a:pt x="28" y="734"/>
                      <a:pt x="28" y="732"/>
                      <a:pt x="28" y="730"/>
                    </a:cubicBezTo>
                    <a:cubicBezTo>
                      <a:pt x="28" y="729"/>
                      <a:pt x="28" y="729"/>
                      <a:pt x="28" y="728"/>
                    </a:cubicBezTo>
                    <a:cubicBezTo>
                      <a:pt x="28" y="728"/>
                      <a:pt x="28" y="728"/>
                      <a:pt x="28" y="728"/>
                    </a:cubicBezTo>
                    <a:cubicBezTo>
                      <a:pt x="22" y="728"/>
                      <a:pt x="22" y="728"/>
                      <a:pt x="22" y="728"/>
                    </a:cubicBezTo>
                    <a:cubicBezTo>
                      <a:pt x="28" y="728"/>
                      <a:pt x="28" y="728"/>
                      <a:pt x="28" y="728"/>
                    </a:cubicBezTo>
                    <a:cubicBezTo>
                      <a:pt x="28" y="728"/>
                      <a:pt x="28" y="728"/>
                      <a:pt x="28" y="728"/>
                    </a:cubicBezTo>
                    <a:cubicBezTo>
                      <a:pt x="22" y="728"/>
                      <a:pt x="22" y="728"/>
                      <a:pt x="22" y="728"/>
                    </a:cubicBezTo>
                    <a:cubicBezTo>
                      <a:pt x="28" y="728"/>
                      <a:pt x="28" y="728"/>
                      <a:pt x="28" y="728"/>
                    </a:cubicBezTo>
                    <a:cubicBezTo>
                      <a:pt x="28" y="727"/>
                      <a:pt x="28" y="727"/>
                      <a:pt x="28" y="727"/>
                    </a:cubicBezTo>
                    <a:cubicBezTo>
                      <a:pt x="28" y="484"/>
                      <a:pt x="28" y="484"/>
                      <a:pt x="28" y="484"/>
                    </a:cubicBezTo>
                    <a:cubicBezTo>
                      <a:pt x="14" y="484"/>
                      <a:pt x="14" y="484"/>
                      <a:pt x="14" y="484"/>
                    </a:cubicBezTo>
                    <a:cubicBezTo>
                      <a:pt x="28" y="485"/>
                      <a:pt x="28" y="485"/>
                      <a:pt x="28" y="485"/>
                    </a:cubicBezTo>
                    <a:cubicBezTo>
                      <a:pt x="29" y="465"/>
                      <a:pt x="34" y="448"/>
                      <a:pt x="40" y="435"/>
                    </a:cubicBezTo>
                    <a:cubicBezTo>
                      <a:pt x="51" y="415"/>
                      <a:pt x="65" y="402"/>
                      <a:pt x="77" y="394"/>
                    </a:cubicBezTo>
                    <a:cubicBezTo>
                      <a:pt x="83" y="389"/>
                      <a:pt x="88" y="386"/>
                      <a:pt x="92" y="385"/>
                    </a:cubicBezTo>
                    <a:cubicBezTo>
                      <a:pt x="94" y="384"/>
                      <a:pt x="95" y="383"/>
                      <a:pt x="96" y="383"/>
                    </a:cubicBezTo>
                    <a:cubicBezTo>
                      <a:pt x="97" y="382"/>
                      <a:pt x="97" y="382"/>
                      <a:pt x="97" y="382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95" y="374"/>
                      <a:pt x="95" y="374"/>
                      <a:pt x="95" y="374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95" y="374"/>
                      <a:pt x="95" y="374"/>
                      <a:pt x="95" y="374"/>
                    </a:cubicBezTo>
                    <a:cubicBezTo>
                      <a:pt x="98" y="382"/>
                      <a:pt x="98" y="382"/>
                      <a:pt x="98" y="382"/>
                    </a:cubicBezTo>
                    <a:cubicBezTo>
                      <a:pt x="104" y="380"/>
                      <a:pt x="104" y="380"/>
                      <a:pt x="104" y="380"/>
                    </a:cubicBezTo>
                    <a:cubicBezTo>
                      <a:pt x="243" y="28"/>
                      <a:pt x="243" y="28"/>
                      <a:pt x="243" y="28"/>
                    </a:cubicBezTo>
                    <a:cubicBezTo>
                      <a:pt x="534" y="28"/>
                      <a:pt x="534" y="28"/>
                      <a:pt x="534" y="28"/>
                    </a:cubicBezTo>
                    <a:cubicBezTo>
                      <a:pt x="534" y="14"/>
                      <a:pt x="534" y="14"/>
                      <a:pt x="534" y="14"/>
                    </a:cubicBezTo>
                    <a:cubicBezTo>
                      <a:pt x="534" y="0"/>
                      <a:pt x="534" y="0"/>
                      <a:pt x="53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80" y="364"/>
                      <a:pt x="80" y="364"/>
                      <a:pt x="80" y="364"/>
                    </a:cubicBezTo>
                    <a:cubicBezTo>
                      <a:pt x="93" y="369"/>
                      <a:pt x="93" y="369"/>
                      <a:pt x="93" y="369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7" y="356"/>
                      <a:pt x="67" y="364"/>
                      <a:pt x="45" y="383"/>
                    </a:cubicBezTo>
                    <a:cubicBezTo>
                      <a:pt x="35" y="393"/>
                      <a:pt x="24" y="406"/>
                      <a:pt x="15" y="422"/>
                    </a:cubicBezTo>
                    <a:cubicBezTo>
                      <a:pt x="7" y="439"/>
                      <a:pt x="1" y="459"/>
                      <a:pt x="0" y="483"/>
                    </a:cubicBezTo>
                    <a:cubicBezTo>
                      <a:pt x="0" y="484"/>
                      <a:pt x="0" y="484"/>
                      <a:pt x="0" y="484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14" y="726"/>
                      <a:pt x="14" y="726"/>
                      <a:pt x="14" y="726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5"/>
                      <a:pt x="0" y="727"/>
                      <a:pt x="0" y="730"/>
                    </a:cubicBezTo>
                    <a:cubicBezTo>
                      <a:pt x="0" y="733"/>
                      <a:pt x="0" y="737"/>
                      <a:pt x="1" y="742"/>
                    </a:cubicBezTo>
                    <a:cubicBezTo>
                      <a:pt x="2" y="746"/>
                      <a:pt x="4" y="750"/>
                      <a:pt x="6" y="754"/>
                    </a:cubicBezTo>
                    <a:cubicBezTo>
                      <a:pt x="10" y="760"/>
                      <a:pt x="15" y="766"/>
                      <a:pt x="23" y="770"/>
                    </a:cubicBezTo>
                    <a:cubicBezTo>
                      <a:pt x="31" y="774"/>
                      <a:pt x="41" y="776"/>
                      <a:pt x="53" y="776"/>
                    </a:cubicBezTo>
                    <a:cubicBezTo>
                      <a:pt x="71" y="776"/>
                      <a:pt x="71" y="776"/>
                      <a:pt x="71" y="776"/>
                    </a:cubicBezTo>
                    <a:cubicBezTo>
                      <a:pt x="71" y="837"/>
                      <a:pt x="71" y="837"/>
                      <a:pt x="71" y="837"/>
                    </a:cubicBezTo>
                    <a:cubicBezTo>
                      <a:pt x="71" y="862"/>
                      <a:pt x="81" y="884"/>
                      <a:pt x="97" y="900"/>
                    </a:cubicBezTo>
                    <a:cubicBezTo>
                      <a:pt x="113" y="916"/>
                      <a:pt x="135" y="926"/>
                      <a:pt x="160" y="926"/>
                    </a:cubicBezTo>
                    <a:cubicBezTo>
                      <a:pt x="184" y="926"/>
                      <a:pt x="207" y="916"/>
                      <a:pt x="223" y="900"/>
                    </a:cubicBezTo>
                    <a:cubicBezTo>
                      <a:pt x="239" y="884"/>
                      <a:pt x="249" y="862"/>
                      <a:pt x="249" y="837"/>
                    </a:cubicBezTo>
                    <a:cubicBezTo>
                      <a:pt x="249" y="777"/>
                      <a:pt x="249" y="777"/>
                      <a:pt x="249" y="777"/>
                    </a:cubicBezTo>
                    <a:cubicBezTo>
                      <a:pt x="534" y="776"/>
                      <a:pt x="534" y="776"/>
                      <a:pt x="534" y="776"/>
                    </a:cubicBezTo>
                    <a:cubicBezTo>
                      <a:pt x="820" y="777"/>
                      <a:pt x="820" y="777"/>
                      <a:pt x="820" y="777"/>
                    </a:cubicBezTo>
                    <a:cubicBezTo>
                      <a:pt x="820" y="837"/>
                      <a:pt x="820" y="837"/>
                      <a:pt x="820" y="837"/>
                    </a:cubicBezTo>
                    <a:cubicBezTo>
                      <a:pt x="820" y="862"/>
                      <a:pt x="830" y="884"/>
                      <a:pt x="846" y="900"/>
                    </a:cubicBezTo>
                    <a:cubicBezTo>
                      <a:pt x="862" y="916"/>
                      <a:pt x="884" y="926"/>
                      <a:pt x="909" y="926"/>
                    </a:cubicBezTo>
                    <a:cubicBezTo>
                      <a:pt x="933" y="926"/>
                      <a:pt x="955" y="916"/>
                      <a:pt x="971" y="900"/>
                    </a:cubicBezTo>
                    <a:cubicBezTo>
                      <a:pt x="988" y="884"/>
                      <a:pt x="998" y="862"/>
                      <a:pt x="998" y="837"/>
                    </a:cubicBezTo>
                    <a:cubicBezTo>
                      <a:pt x="998" y="776"/>
                      <a:pt x="998" y="776"/>
                      <a:pt x="998" y="776"/>
                    </a:cubicBezTo>
                    <a:cubicBezTo>
                      <a:pt x="1016" y="776"/>
                      <a:pt x="1016" y="776"/>
                      <a:pt x="1016" y="776"/>
                    </a:cubicBezTo>
                    <a:cubicBezTo>
                      <a:pt x="1026" y="776"/>
                      <a:pt x="1035" y="775"/>
                      <a:pt x="1042" y="772"/>
                    </a:cubicBezTo>
                    <a:cubicBezTo>
                      <a:pt x="1048" y="769"/>
                      <a:pt x="1053" y="766"/>
                      <a:pt x="1056" y="762"/>
                    </a:cubicBezTo>
                    <a:cubicBezTo>
                      <a:pt x="1062" y="756"/>
                      <a:pt x="1065" y="750"/>
                      <a:pt x="1067" y="744"/>
                    </a:cubicBezTo>
                    <a:cubicBezTo>
                      <a:pt x="1068" y="738"/>
                      <a:pt x="1069" y="733"/>
                      <a:pt x="1069" y="730"/>
                    </a:cubicBezTo>
                    <a:cubicBezTo>
                      <a:pt x="1069" y="727"/>
                      <a:pt x="1068" y="725"/>
                      <a:pt x="1068" y="724"/>
                    </a:cubicBezTo>
                    <a:cubicBezTo>
                      <a:pt x="1054" y="726"/>
                      <a:pt x="1054" y="726"/>
                      <a:pt x="1054" y="726"/>
                    </a:cubicBezTo>
                    <a:cubicBezTo>
                      <a:pt x="1068" y="726"/>
                      <a:pt x="1068" y="726"/>
                      <a:pt x="1068" y="726"/>
                    </a:cubicBezTo>
                    <a:cubicBezTo>
                      <a:pt x="1068" y="484"/>
                      <a:pt x="1068" y="484"/>
                      <a:pt x="1068" y="484"/>
                    </a:cubicBezTo>
                    <a:cubicBezTo>
                      <a:pt x="1068" y="483"/>
                      <a:pt x="1068" y="483"/>
                      <a:pt x="1068" y="483"/>
                    </a:cubicBezTo>
                    <a:cubicBezTo>
                      <a:pt x="1067" y="459"/>
                      <a:pt x="1061" y="439"/>
                      <a:pt x="1053" y="422"/>
                    </a:cubicBezTo>
                    <a:cubicBezTo>
                      <a:pt x="1040" y="398"/>
                      <a:pt x="1022" y="381"/>
                      <a:pt x="1007" y="371"/>
                    </a:cubicBezTo>
                    <a:cubicBezTo>
                      <a:pt x="993" y="360"/>
                      <a:pt x="981" y="356"/>
                      <a:pt x="980" y="356"/>
                    </a:cubicBezTo>
                    <a:cubicBezTo>
                      <a:pt x="976" y="369"/>
                      <a:pt x="976" y="369"/>
                      <a:pt x="976" y="369"/>
                    </a:cubicBezTo>
                    <a:cubicBezTo>
                      <a:pt x="989" y="364"/>
                      <a:pt x="989" y="364"/>
                      <a:pt x="989" y="364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534" y="0"/>
                      <a:pt x="534" y="0"/>
                      <a:pt x="534" y="0"/>
                    </a:cubicBezTo>
                    <a:lnTo>
                      <a:pt x="534" y="14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Oval 31"/>
              <p:cNvSpPr>
                <a:spLocks noChangeArrowheads="1"/>
              </p:cNvSpPr>
              <p:nvPr/>
            </p:nvSpPr>
            <p:spPr bwMode="auto">
              <a:xfrm>
                <a:off x="6452247" y="3310251"/>
                <a:ext cx="133143" cy="133797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32"/>
              <p:cNvSpPr>
                <a:spLocks/>
              </p:cNvSpPr>
              <p:nvPr/>
            </p:nvSpPr>
            <p:spPr bwMode="auto">
              <a:xfrm>
                <a:off x="6441452" y="3299456"/>
                <a:ext cx="154734" cy="155388"/>
              </a:xfrm>
              <a:custGeom>
                <a:avLst/>
                <a:gdLst>
                  <a:gd name="T0" fmla="*/ 186 w 200"/>
                  <a:gd name="T1" fmla="*/ 100 h 201"/>
                  <a:gd name="T2" fmla="*/ 172 w 200"/>
                  <a:gd name="T3" fmla="*/ 100 h 201"/>
                  <a:gd name="T4" fmla="*/ 151 w 200"/>
                  <a:gd name="T5" fmla="*/ 151 h 201"/>
                  <a:gd name="T6" fmla="*/ 100 w 200"/>
                  <a:gd name="T7" fmla="*/ 173 h 201"/>
                  <a:gd name="T8" fmla="*/ 49 w 200"/>
                  <a:gd name="T9" fmla="*/ 151 h 201"/>
                  <a:gd name="T10" fmla="*/ 28 w 200"/>
                  <a:gd name="T11" fmla="*/ 100 h 201"/>
                  <a:gd name="T12" fmla="*/ 49 w 200"/>
                  <a:gd name="T13" fmla="*/ 49 h 201"/>
                  <a:gd name="T14" fmla="*/ 100 w 200"/>
                  <a:gd name="T15" fmla="*/ 28 h 201"/>
                  <a:gd name="T16" fmla="*/ 151 w 200"/>
                  <a:gd name="T17" fmla="*/ 49 h 201"/>
                  <a:gd name="T18" fmla="*/ 172 w 200"/>
                  <a:gd name="T19" fmla="*/ 100 h 201"/>
                  <a:gd name="T20" fmla="*/ 186 w 200"/>
                  <a:gd name="T21" fmla="*/ 100 h 201"/>
                  <a:gd name="T22" fmla="*/ 200 w 200"/>
                  <a:gd name="T23" fmla="*/ 100 h 201"/>
                  <a:gd name="T24" fmla="*/ 171 w 200"/>
                  <a:gd name="T25" fmla="*/ 30 h 201"/>
                  <a:gd name="T26" fmla="*/ 100 w 200"/>
                  <a:gd name="T27" fmla="*/ 0 h 201"/>
                  <a:gd name="T28" fmla="*/ 29 w 200"/>
                  <a:gd name="T29" fmla="*/ 30 h 201"/>
                  <a:gd name="T30" fmla="*/ 0 w 200"/>
                  <a:gd name="T31" fmla="*/ 100 h 201"/>
                  <a:gd name="T32" fmla="*/ 29 w 200"/>
                  <a:gd name="T33" fmla="*/ 171 h 201"/>
                  <a:gd name="T34" fmla="*/ 100 w 200"/>
                  <a:gd name="T35" fmla="*/ 201 h 201"/>
                  <a:gd name="T36" fmla="*/ 171 w 200"/>
                  <a:gd name="T37" fmla="*/ 171 h 201"/>
                  <a:gd name="T38" fmla="*/ 200 w 200"/>
                  <a:gd name="T39" fmla="*/ 100 h 201"/>
                  <a:gd name="T40" fmla="*/ 186 w 200"/>
                  <a:gd name="T41" fmla="*/ 10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1">
                    <a:moveTo>
                      <a:pt x="186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72" y="120"/>
                      <a:pt x="164" y="138"/>
                      <a:pt x="151" y="151"/>
                    </a:cubicBezTo>
                    <a:cubicBezTo>
                      <a:pt x="138" y="164"/>
                      <a:pt x="120" y="173"/>
                      <a:pt x="100" y="173"/>
                    </a:cubicBezTo>
                    <a:cubicBezTo>
                      <a:pt x="80" y="173"/>
                      <a:pt x="62" y="164"/>
                      <a:pt x="49" y="151"/>
                    </a:cubicBezTo>
                    <a:cubicBezTo>
                      <a:pt x="36" y="138"/>
                      <a:pt x="28" y="120"/>
                      <a:pt x="28" y="100"/>
                    </a:cubicBezTo>
                    <a:cubicBezTo>
                      <a:pt x="28" y="80"/>
                      <a:pt x="36" y="63"/>
                      <a:pt x="49" y="49"/>
                    </a:cubicBezTo>
                    <a:cubicBezTo>
                      <a:pt x="62" y="36"/>
                      <a:pt x="80" y="28"/>
                      <a:pt x="100" y="28"/>
                    </a:cubicBezTo>
                    <a:cubicBezTo>
                      <a:pt x="120" y="28"/>
                      <a:pt x="138" y="36"/>
                      <a:pt x="151" y="49"/>
                    </a:cubicBezTo>
                    <a:cubicBezTo>
                      <a:pt x="164" y="63"/>
                      <a:pt x="172" y="80"/>
                      <a:pt x="172" y="100"/>
                    </a:cubicBezTo>
                    <a:cubicBezTo>
                      <a:pt x="186" y="100"/>
                      <a:pt x="186" y="100"/>
                      <a:pt x="186" y="100"/>
                    </a:cubicBezTo>
                    <a:cubicBezTo>
                      <a:pt x="200" y="100"/>
                      <a:pt x="200" y="100"/>
                      <a:pt x="200" y="100"/>
                    </a:cubicBezTo>
                    <a:cubicBezTo>
                      <a:pt x="200" y="73"/>
                      <a:pt x="189" y="48"/>
                      <a:pt x="171" y="30"/>
                    </a:cubicBezTo>
                    <a:cubicBezTo>
                      <a:pt x="152" y="12"/>
                      <a:pt x="127" y="0"/>
                      <a:pt x="100" y="0"/>
                    </a:cubicBezTo>
                    <a:cubicBezTo>
                      <a:pt x="72" y="0"/>
                      <a:pt x="47" y="12"/>
                      <a:pt x="29" y="30"/>
                    </a:cubicBezTo>
                    <a:cubicBezTo>
                      <a:pt x="11" y="48"/>
                      <a:pt x="0" y="73"/>
                      <a:pt x="0" y="100"/>
                    </a:cubicBezTo>
                    <a:cubicBezTo>
                      <a:pt x="0" y="128"/>
                      <a:pt x="11" y="153"/>
                      <a:pt x="29" y="171"/>
                    </a:cubicBezTo>
                    <a:cubicBezTo>
                      <a:pt x="47" y="189"/>
                      <a:pt x="72" y="201"/>
                      <a:pt x="100" y="201"/>
                    </a:cubicBezTo>
                    <a:cubicBezTo>
                      <a:pt x="127" y="201"/>
                      <a:pt x="152" y="189"/>
                      <a:pt x="171" y="171"/>
                    </a:cubicBezTo>
                    <a:cubicBezTo>
                      <a:pt x="189" y="153"/>
                      <a:pt x="200" y="128"/>
                      <a:pt x="200" y="100"/>
                    </a:cubicBezTo>
                    <a:lnTo>
                      <a:pt x="186" y="10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Oval 33"/>
              <p:cNvSpPr>
                <a:spLocks noChangeArrowheads="1"/>
              </p:cNvSpPr>
              <p:nvPr/>
            </p:nvSpPr>
            <p:spPr bwMode="auto">
              <a:xfrm>
                <a:off x="5944538" y="3310251"/>
                <a:ext cx="132816" cy="133797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34"/>
              <p:cNvSpPr>
                <a:spLocks/>
              </p:cNvSpPr>
              <p:nvPr/>
            </p:nvSpPr>
            <p:spPr bwMode="auto">
              <a:xfrm>
                <a:off x="5933742" y="3299456"/>
                <a:ext cx="154734" cy="155388"/>
              </a:xfrm>
              <a:custGeom>
                <a:avLst/>
                <a:gdLst>
                  <a:gd name="T0" fmla="*/ 14 w 200"/>
                  <a:gd name="T1" fmla="*/ 100 h 201"/>
                  <a:gd name="T2" fmla="*/ 0 w 200"/>
                  <a:gd name="T3" fmla="*/ 100 h 201"/>
                  <a:gd name="T4" fmla="*/ 29 w 200"/>
                  <a:gd name="T5" fmla="*/ 171 h 201"/>
                  <a:gd name="T6" fmla="*/ 100 w 200"/>
                  <a:gd name="T7" fmla="*/ 201 h 201"/>
                  <a:gd name="T8" fmla="*/ 170 w 200"/>
                  <a:gd name="T9" fmla="*/ 171 h 201"/>
                  <a:gd name="T10" fmla="*/ 200 w 200"/>
                  <a:gd name="T11" fmla="*/ 100 h 201"/>
                  <a:gd name="T12" fmla="*/ 170 w 200"/>
                  <a:gd name="T13" fmla="*/ 30 h 201"/>
                  <a:gd name="T14" fmla="*/ 100 w 200"/>
                  <a:gd name="T15" fmla="*/ 0 h 201"/>
                  <a:gd name="T16" fmla="*/ 29 w 200"/>
                  <a:gd name="T17" fmla="*/ 30 h 201"/>
                  <a:gd name="T18" fmla="*/ 0 w 200"/>
                  <a:gd name="T19" fmla="*/ 100 h 201"/>
                  <a:gd name="T20" fmla="*/ 14 w 200"/>
                  <a:gd name="T21" fmla="*/ 100 h 201"/>
                  <a:gd name="T22" fmla="*/ 28 w 200"/>
                  <a:gd name="T23" fmla="*/ 100 h 201"/>
                  <a:gd name="T24" fmla="*/ 49 w 200"/>
                  <a:gd name="T25" fmla="*/ 49 h 201"/>
                  <a:gd name="T26" fmla="*/ 100 w 200"/>
                  <a:gd name="T27" fmla="*/ 28 h 201"/>
                  <a:gd name="T28" fmla="*/ 151 w 200"/>
                  <a:gd name="T29" fmla="*/ 49 h 201"/>
                  <a:gd name="T30" fmla="*/ 172 w 200"/>
                  <a:gd name="T31" fmla="*/ 100 h 201"/>
                  <a:gd name="T32" fmla="*/ 151 w 200"/>
                  <a:gd name="T33" fmla="*/ 151 h 201"/>
                  <a:gd name="T34" fmla="*/ 100 w 200"/>
                  <a:gd name="T35" fmla="*/ 173 h 201"/>
                  <a:gd name="T36" fmla="*/ 49 w 200"/>
                  <a:gd name="T37" fmla="*/ 151 h 201"/>
                  <a:gd name="T38" fmla="*/ 28 w 200"/>
                  <a:gd name="T39" fmla="*/ 100 h 201"/>
                  <a:gd name="T40" fmla="*/ 14 w 200"/>
                  <a:gd name="T41" fmla="*/ 10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1">
                    <a:moveTo>
                      <a:pt x="14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28"/>
                      <a:pt x="11" y="153"/>
                      <a:pt x="29" y="171"/>
                    </a:cubicBezTo>
                    <a:cubicBezTo>
                      <a:pt x="47" y="189"/>
                      <a:pt x="72" y="201"/>
                      <a:pt x="100" y="201"/>
                    </a:cubicBezTo>
                    <a:cubicBezTo>
                      <a:pt x="127" y="201"/>
                      <a:pt x="152" y="189"/>
                      <a:pt x="170" y="171"/>
                    </a:cubicBezTo>
                    <a:cubicBezTo>
                      <a:pt x="189" y="153"/>
                      <a:pt x="200" y="128"/>
                      <a:pt x="200" y="100"/>
                    </a:cubicBezTo>
                    <a:cubicBezTo>
                      <a:pt x="200" y="73"/>
                      <a:pt x="189" y="48"/>
                      <a:pt x="170" y="30"/>
                    </a:cubicBezTo>
                    <a:cubicBezTo>
                      <a:pt x="152" y="12"/>
                      <a:pt x="127" y="0"/>
                      <a:pt x="100" y="0"/>
                    </a:cubicBezTo>
                    <a:cubicBezTo>
                      <a:pt x="72" y="0"/>
                      <a:pt x="47" y="12"/>
                      <a:pt x="29" y="30"/>
                    </a:cubicBezTo>
                    <a:cubicBezTo>
                      <a:pt x="11" y="48"/>
                      <a:pt x="0" y="73"/>
                      <a:pt x="0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28" y="100"/>
                      <a:pt x="28" y="100"/>
                      <a:pt x="28" y="100"/>
                    </a:cubicBezTo>
                    <a:cubicBezTo>
                      <a:pt x="28" y="80"/>
                      <a:pt x="36" y="63"/>
                      <a:pt x="49" y="49"/>
                    </a:cubicBezTo>
                    <a:cubicBezTo>
                      <a:pt x="62" y="36"/>
                      <a:pt x="80" y="28"/>
                      <a:pt x="100" y="28"/>
                    </a:cubicBezTo>
                    <a:cubicBezTo>
                      <a:pt x="120" y="28"/>
                      <a:pt x="138" y="36"/>
                      <a:pt x="151" y="49"/>
                    </a:cubicBezTo>
                    <a:cubicBezTo>
                      <a:pt x="164" y="63"/>
                      <a:pt x="172" y="80"/>
                      <a:pt x="172" y="100"/>
                    </a:cubicBezTo>
                    <a:cubicBezTo>
                      <a:pt x="172" y="120"/>
                      <a:pt x="164" y="138"/>
                      <a:pt x="151" y="151"/>
                    </a:cubicBezTo>
                    <a:cubicBezTo>
                      <a:pt x="138" y="164"/>
                      <a:pt x="120" y="173"/>
                      <a:pt x="100" y="173"/>
                    </a:cubicBezTo>
                    <a:cubicBezTo>
                      <a:pt x="80" y="173"/>
                      <a:pt x="62" y="164"/>
                      <a:pt x="49" y="151"/>
                    </a:cubicBezTo>
                    <a:cubicBezTo>
                      <a:pt x="36" y="138"/>
                      <a:pt x="28" y="120"/>
                      <a:pt x="28" y="100"/>
                    </a:cubicBezTo>
                    <a:lnTo>
                      <a:pt x="14" y="10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35"/>
              <p:cNvSpPr>
                <a:spLocks/>
              </p:cNvSpPr>
              <p:nvPr/>
            </p:nvSpPr>
            <p:spPr bwMode="auto">
              <a:xfrm>
                <a:off x="6017161" y="3082567"/>
                <a:ext cx="495605" cy="175670"/>
              </a:xfrm>
              <a:custGeom>
                <a:avLst/>
                <a:gdLst>
                  <a:gd name="T0" fmla="*/ 1515 w 1515"/>
                  <a:gd name="T1" fmla="*/ 537 h 537"/>
                  <a:gd name="T2" fmla="*/ 1304 w 1515"/>
                  <a:gd name="T3" fmla="*/ 0 h 537"/>
                  <a:gd name="T4" fmla="*/ 756 w 1515"/>
                  <a:gd name="T5" fmla="*/ 0 h 537"/>
                  <a:gd name="T6" fmla="*/ 208 w 1515"/>
                  <a:gd name="T7" fmla="*/ 0 h 537"/>
                  <a:gd name="T8" fmla="*/ 0 w 1515"/>
                  <a:gd name="T9" fmla="*/ 537 h 537"/>
                  <a:gd name="T10" fmla="*/ 1515 w 1515"/>
                  <a:gd name="T11" fmla="*/ 537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5" h="537">
                    <a:moveTo>
                      <a:pt x="1515" y="537"/>
                    </a:moveTo>
                    <a:lnTo>
                      <a:pt x="1304" y="0"/>
                    </a:lnTo>
                    <a:lnTo>
                      <a:pt x="756" y="0"/>
                    </a:lnTo>
                    <a:lnTo>
                      <a:pt x="208" y="0"/>
                    </a:lnTo>
                    <a:lnTo>
                      <a:pt x="0" y="537"/>
                    </a:lnTo>
                    <a:lnTo>
                      <a:pt x="1515" y="53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36"/>
              <p:cNvSpPr>
                <a:spLocks/>
              </p:cNvSpPr>
              <p:nvPr/>
            </p:nvSpPr>
            <p:spPr bwMode="auto">
              <a:xfrm>
                <a:off x="6001132" y="3071772"/>
                <a:ext cx="527010" cy="197261"/>
              </a:xfrm>
              <a:custGeom>
                <a:avLst/>
                <a:gdLst>
                  <a:gd name="T0" fmla="*/ 1564 w 1611"/>
                  <a:gd name="T1" fmla="*/ 570 h 603"/>
                  <a:gd name="T2" fmla="*/ 1594 w 1611"/>
                  <a:gd name="T3" fmla="*/ 558 h 603"/>
                  <a:gd name="T4" fmla="*/ 1377 w 1611"/>
                  <a:gd name="T5" fmla="*/ 0 h 603"/>
                  <a:gd name="T6" fmla="*/ 805 w 1611"/>
                  <a:gd name="T7" fmla="*/ 0 h 603"/>
                  <a:gd name="T8" fmla="*/ 236 w 1611"/>
                  <a:gd name="T9" fmla="*/ 0 h 603"/>
                  <a:gd name="T10" fmla="*/ 0 w 1611"/>
                  <a:gd name="T11" fmla="*/ 603 h 603"/>
                  <a:gd name="T12" fmla="*/ 1611 w 1611"/>
                  <a:gd name="T13" fmla="*/ 603 h 603"/>
                  <a:gd name="T14" fmla="*/ 1594 w 1611"/>
                  <a:gd name="T15" fmla="*/ 558 h 603"/>
                  <a:gd name="T16" fmla="*/ 1564 w 1611"/>
                  <a:gd name="T17" fmla="*/ 570 h 603"/>
                  <a:gd name="T18" fmla="*/ 1564 w 1611"/>
                  <a:gd name="T19" fmla="*/ 537 h 603"/>
                  <a:gd name="T20" fmla="*/ 96 w 1611"/>
                  <a:gd name="T21" fmla="*/ 537 h 603"/>
                  <a:gd name="T22" fmla="*/ 281 w 1611"/>
                  <a:gd name="T23" fmla="*/ 66 h 603"/>
                  <a:gd name="T24" fmla="*/ 805 w 1611"/>
                  <a:gd name="T25" fmla="*/ 66 h 603"/>
                  <a:gd name="T26" fmla="*/ 1330 w 1611"/>
                  <a:gd name="T27" fmla="*/ 66 h 603"/>
                  <a:gd name="T28" fmla="*/ 1533 w 1611"/>
                  <a:gd name="T29" fmla="*/ 582 h 603"/>
                  <a:gd name="T30" fmla="*/ 1564 w 1611"/>
                  <a:gd name="T31" fmla="*/ 570 h 603"/>
                  <a:gd name="T32" fmla="*/ 1564 w 1611"/>
                  <a:gd name="T33" fmla="*/ 537 h 603"/>
                  <a:gd name="T34" fmla="*/ 1564 w 1611"/>
                  <a:gd name="T35" fmla="*/ 57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1" h="603">
                    <a:moveTo>
                      <a:pt x="1564" y="570"/>
                    </a:moveTo>
                    <a:lnTo>
                      <a:pt x="1594" y="558"/>
                    </a:lnTo>
                    <a:lnTo>
                      <a:pt x="1377" y="0"/>
                    </a:lnTo>
                    <a:lnTo>
                      <a:pt x="805" y="0"/>
                    </a:lnTo>
                    <a:lnTo>
                      <a:pt x="236" y="0"/>
                    </a:lnTo>
                    <a:lnTo>
                      <a:pt x="0" y="603"/>
                    </a:lnTo>
                    <a:lnTo>
                      <a:pt x="1611" y="603"/>
                    </a:lnTo>
                    <a:lnTo>
                      <a:pt x="1594" y="558"/>
                    </a:lnTo>
                    <a:lnTo>
                      <a:pt x="1564" y="570"/>
                    </a:lnTo>
                    <a:lnTo>
                      <a:pt x="1564" y="537"/>
                    </a:lnTo>
                    <a:lnTo>
                      <a:pt x="96" y="537"/>
                    </a:lnTo>
                    <a:lnTo>
                      <a:pt x="281" y="66"/>
                    </a:lnTo>
                    <a:lnTo>
                      <a:pt x="805" y="66"/>
                    </a:lnTo>
                    <a:lnTo>
                      <a:pt x="1330" y="66"/>
                    </a:lnTo>
                    <a:lnTo>
                      <a:pt x="1533" y="582"/>
                    </a:lnTo>
                    <a:lnTo>
                      <a:pt x="1564" y="570"/>
                    </a:lnTo>
                    <a:lnTo>
                      <a:pt x="1564" y="537"/>
                    </a:lnTo>
                    <a:lnTo>
                      <a:pt x="1564" y="57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33" name="组合 1032"/>
          <p:cNvGrpSpPr/>
          <p:nvPr/>
        </p:nvGrpSpPr>
        <p:grpSpPr>
          <a:xfrm>
            <a:off x="6560459" y="4204184"/>
            <a:ext cx="841826" cy="841826"/>
            <a:chOff x="6560459" y="4204184"/>
            <a:chExt cx="841826" cy="841826"/>
          </a:xfrm>
        </p:grpSpPr>
        <p:grpSp>
          <p:nvGrpSpPr>
            <p:cNvPr id="70" name="组合 69"/>
            <p:cNvGrpSpPr/>
            <p:nvPr/>
          </p:nvGrpSpPr>
          <p:grpSpPr>
            <a:xfrm>
              <a:off x="6560459" y="4204184"/>
              <a:ext cx="841826" cy="841826"/>
              <a:chOff x="551543" y="4463874"/>
              <a:chExt cx="841826" cy="841826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6761291" y="4498244"/>
              <a:ext cx="440162" cy="253706"/>
              <a:chOff x="7273348" y="3145376"/>
              <a:chExt cx="856432" cy="493642"/>
            </a:xfrm>
          </p:grpSpPr>
          <p:sp>
            <p:nvSpPr>
              <p:cNvPr id="170" name="Oval 8"/>
              <p:cNvSpPr>
                <a:spLocks noChangeArrowheads="1"/>
              </p:cNvSpPr>
              <p:nvPr/>
            </p:nvSpPr>
            <p:spPr bwMode="auto">
              <a:xfrm>
                <a:off x="7876253" y="3521578"/>
                <a:ext cx="105664" cy="105991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9"/>
              <p:cNvSpPr>
                <a:spLocks/>
              </p:cNvSpPr>
              <p:nvPr/>
            </p:nvSpPr>
            <p:spPr bwMode="auto">
              <a:xfrm>
                <a:off x="7865457" y="3510783"/>
                <a:ext cx="127582" cy="127581"/>
              </a:xfrm>
              <a:custGeom>
                <a:avLst/>
                <a:gdLst>
                  <a:gd name="T0" fmla="*/ 151 w 165"/>
                  <a:gd name="T1" fmla="*/ 83 h 165"/>
                  <a:gd name="T2" fmla="*/ 137 w 165"/>
                  <a:gd name="T3" fmla="*/ 83 h 165"/>
                  <a:gd name="T4" fmla="*/ 121 w 165"/>
                  <a:gd name="T5" fmla="*/ 121 h 165"/>
                  <a:gd name="T6" fmla="*/ 83 w 165"/>
                  <a:gd name="T7" fmla="*/ 137 h 165"/>
                  <a:gd name="T8" fmla="*/ 44 w 165"/>
                  <a:gd name="T9" fmla="*/ 121 h 165"/>
                  <a:gd name="T10" fmla="*/ 28 w 165"/>
                  <a:gd name="T11" fmla="*/ 83 h 165"/>
                  <a:gd name="T12" fmla="*/ 44 w 165"/>
                  <a:gd name="T13" fmla="*/ 44 h 165"/>
                  <a:gd name="T14" fmla="*/ 83 w 165"/>
                  <a:gd name="T15" fmla="*/ 28 h 165"/>
                  <a:gd name="T16" fmla="*/ 121 w 165"/>
                  <a:gd name="T17" fmla="*/ 44 h 165"/>
                  <a:gd name="T18" fmla="*/ 137 w 165"/>
                  <a:gd name="T19" fmla="*/ 83 h 165"/>
                  <a:gd name="T20" fmla="*/ 151 w 165"/>
                  <a:gd name="T21" fmla="*/ 83 h 165"/>
                  <a:gd name="T22" fmla="*/ 165 w 165"/>
                  <a:gd name="T23" fmla="*/ 83 h 165"/>
                  <a:gd name="T24" fmla="*/ 141 w 165"/>
                  <a:gd name="T25" fmla="*/ 24 h 165"/>
                  <a:gd name="T26" fmla="*/ 83 w 165"/>
                  <a:gd name="T27" fmla="*/ 0 h 165"/>
                  <a:gd name="T28" fmla="*/ 24 w 165"/>
                  <a:gd name="T29" fmla="*/ 24 h 165"/>
                  <a:gd name="T30" fmla="*/ 0 w 165"/>
                  <a:gd name="T31" fmla="*/ 83 h 165"/>
                  <a:gd name="T32" fmla="*/ 24 w 165"/>
                  <a:gd name="T33" fmla="*/ 141 h 165"/>
                  <a:gd name="T34" fmla="*/ 83 w 165"/>
                  <a:gd name="T35" fmla="*/ 165 h 165"/>
                  <a:gd name="T36" fmla="*/ 141 w 165"/>
                  <a:gd name="T37" fmla="*/ 141 h 165"/>
                  <a:gd name="T38" fmla="*/ 165 w 165"/>
                  <a:gd name="T39" fmla="*/ 83 h 165"/>
                  <a:gd name="T40" fmla="*/ 151 w 165"/>
                  <a:gd name="T41" fmla="*/ 8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5" h="165">
                    <a:moveTo>
                      <a:pt x="151" y="83"/>
                    </a:moveTo>
                    <a:cubicBezTo>
                      <a:pt x="137" y="83"/>
                      <a:pt x="137" y="83"/>
                      <a:pt x="137" y="83"/>
                    </a:cubicBezTo>
                    <a:cubicBezTo>
                      <a:pt x="137" y="98"/>
                      <a:pt x="131" y="111"/>
                      <a:pt x="121" y="121"/>
                    </a:cubicBezTo>
                    <a:cubicBezTo>
                      <a:pt x="111" y="131"/>
                      <a:pt x="98" y="137"/>
                      <a:pt x="83" y="137"/>
                    </a:cubicBezTo>
                    <a:cubicBezTo>
                      <a:pt x="67" y="137"/>
                      <a:pt x="54" y="131"/>
                      <a:pt x="44" y="121"/>
                    </a:cubicBezTo>
                    <a:cubicBezTo>
                      <a:pt x="34" y="111"/>
                      <a:pt x="28" y="98"/>
                      <a:pt x="28" y="83"/>
                    </a:cubicBezTo>
                    <a:cubicBezTo>
                      <a:pt x="28" y="68"/>
                      <a:pt x="34" y="54"/>
                      <a:pt x="44" y="44"/>
                    </a:cubicBezTo>
                    <a:cubicBezTo>
                      <a:pt x="54" y="34"/>
                      <a:pt x="67" y="28"/>
                      <a:pt x="83" y="28"/>
                    </a:cubicBezTo>
                    <a:cubicBezTo>
                      <a:pt x="98" y="28"/>
                      <a:pt x="111" y="34"/>
                      <a:pt x="121" y="44"/>
                    </a:cubicBezTo>
                    <a:cubicBezTo>
                      <a:pt x="131" y="54"/>
                      <a:pt x="137" y="68"/>
                      <a:pt x="137" y="83"/>
                    </a:cubicBezTo>
                    <a:cubicBezTo>
                      <a:pt x="151" y="83"/>
                      <a:pt x="151" y="83"/>
                      <a:pt x="151" y="83"/>
                    </a:cubicBezTo>
                    <a:cubicBezTo>
                      <a:pt x="165" y="83"/>
                      <a:pt x="165" y="83"/>
                      <a:pt x="165" y="83"/>
                    </a:cubicBezTo>
                    <a:cubicBezTo>
                      <a:pt x="165" y="60"/>
                      <a:pt x="156" y="39"/>
                      <a:pt x="141" y="24"/>
                    </a:cubicBezTo>
                    <a:cubicBezTo>
                      <a:pt x="126" y="10"/>
                      <a:pt x="105" y="0"/>
                      <a:pt x="83" y="0"/>
                    </a:cubicBezTo>
                    <a:cubicBezTo>
                      <a:pt x="60" y="0"/>
                      <a:pt x="39" y="10"/>
                      <a:pt x="24" y="24"/>
                    </a:cubicBezTo>
                    <a:cubicBezTo>
                      <a:pt x="9" y="39"/>
                      <a:pt x="0" y="60"/>
                      <a:pt x="0" y="83"/>
                    </a:cubicBezTo>
                    <a:cubicBezTo>
                      <a:pt x="0" y="105"/>
                      <a:pt x="9" y="126"/>
                      <a:pt x="24" y="141"/>
                    </a:cubicBezTo>
                    <a:cubicBezTo>
                      <a:pt x="39" y="156"/>
                      <a:pt x="60" y="165"/>
                      <a:pt x="83" y="165"/>
                    </a:cubicBezTo>
                    <a:cubicBezTo>
                      <a:pt x="105" y="165"/>
                      <a:pt x="126" y="156"/>
                      <a:pt x="141" y="141"/>
                    </a:cubicBezTo>
                    <a:cubicBezTo>
                      <a:pt x="156" y="126"/>
                      <a:pt x="165" y="105"/>
                      <a:pt x="165" y="83"/>
                    </a:cubicBezTo>
                    <a:lnTo>
                      <a:pt x="151" y="83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Oval 10"/>
              <p:cNvSpPr>
                <a:spLocks noChangeArrowheads="1"/>
              </p:cNvSpPr>
              <p:nvPr/>
            </p:nvSpPr>
            <p:spPr bwMode="auto">
              <a:xfrm>
                <a:off x="7359057" y="3522233"/>
                <a:ext cx="105991" cy="105991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1"/>
              <p:cNvSpPr>
                <a:spLocks/>
              </p:cNvSpPr>
              <p:nvPr/>
            </p:nvSpPr>
            <p:spPr bwMode="auto">
              <a:xfrm>
                <a:off x="7348262" y="3511437"/>
                <a:ext cx="127582" cy="127581"/>
              </a:xfrm>
              <a:custGeom>
                <a:avLst/>
                <a:gdLst>
                  <a:gd name="T0" fmla="*/ 151 w 165"/>
                  <a:gd name="T1" fmla="*/ 83 h 165"/>
                  <a:gd name="T2" fmla="*/ 137 w 165"/>
                  <a:gd name="T3" fmla="*/ 83 h 165"/>
                  <a:gd name="T4" fmla="*/ 121 w 165"/>
                  <a:gd name="T5" fmla="*/ 121 h 165"/>
                  <a:gd name="T6" fmla="*/ 83 w 165"/>
                  <a:gd name="T7" fmla="*/ 137 h 165"/>
                  <a:gd name="T8" fmla="*/ 44 w 165"/>
                  <a:gd name="T9" fmla="*/ 121 h 165"/>
                  <a:gd name="T10" fmla="*/ 28 w 165"/>
                  <a:gd name="T11" fmla="*/ 83 h 165"/>
                  <a:gd name="T12" fmla="*/ 44 w 165"/>
                  <a:gd name="T13" fmla="*/ 44 h 165"/>
                  <a:gd name="T14" fmla="*/ 83 w 165"/>
                  <a:gd name="T15" fmla="*/ 28 h 165"/>
                  <a:gd name="T16" fmla="*/ 121 w 165"/>
                  <a:gd name="T17" fmla="*/ 44 h 165"/>
                  <a:gd name="T18" fmla="*/ 137 w 165"/>
                  <a:gd name="T19" fmla="*/ 83 h 165"/>
                  <a:gd name="T20" fmla="*/ 151 w 165"/>
                  <a:gd name="T21" fmla="*/ 83 h 165"/>
                  <a:gd name="T22" fmla="*/ 165 w 165"/>
                  <a:gd name="T23" fmla="*/ 83 h 165"/>
                  <a:gd name="T24" fmla="*/ 141 w 165"/>
                  <a:gd name="T25" fmla="*/ 24 h 165"/>
                  <a:gd name="T26" fmla="*/ 83 w 165"/>
                  <a:gd name="T27" fmla="*/ 0 h 165"/>
                  <a:gd name="T28" fmla="*/ 24 w 165"/>
                  <a:gd name="T29" fmla="*/ 24 h 165"/>
                  <a:gd name="T30" fmla="*/ 0 w 165"/>
                  <a:gd name="T31" fmla="*/ 83 h 165"/>
                  <a:gd name="T32" fmla="*/ 24 w 165"/>
                  <a:gd name="T33" fmla="*/ 141 h 165"/>
                  <a:gd name="T34" fmla="*/ 83 w 165"/>
                  <a:gd name="T35" fmla="*/ 165 h 165"/>
                  <a:gd name="T36" fmla="*/ 141 w 165"/>
                  <a:gd name="T37" fmla="*/ 141 h 165"/>
                  <a:gd name="T38" fmla="*/ 165 w 165"/>
                  <a:gd name="T39" fmla="*/ 83 h 165"/>
                  <a:gd name="T40" fmla="*/ 151 w 165"/>
                  <a:gd name="T41" fmla="*/ 8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5" h="165">
                    <a:moveTo>
                      <a:pt x="151" y="83"/>
                    </a:moveTo>
                    <a:cubicBezTo>
                      <a:pt x="137" y="83"/>
                      <a:pt x="137" y="83"/>
                      <a:pt x="137" y="83"/>
                    </a:cubicBezTo>
                    <a:cubicBezTo>
                      <a:pt x="137" y="98"/>
                      <a:pt x="131" y="111"/>
                      <a:pt x="121" y="121"/>
                    </a:cubicBezTo>
                    <a:cubicBezTo>
                      <a:pt x="111" y="131"/>
                      <a:pt x="98" y="137"/>
                      <a:pt x="83" y="137"/>
                    </a:cubicBezTo>
                    <a:cubicBezTo>
                      <a:pt x="68" y="137"/>
                      <a:pt x="54" y="131"/>
                      <a:pt x="44" y="121"/>
                    </a:cubicBezTo>
                    <a:cubicBezTo>
                      <a:pt x="34" y="111"/>
                      <a:pt x="28" y="98"/>
                      <a:pt x="28" y="83"/>
                    </a:cubicBezTo>
                    <a:cubicBezTo>
                      <a:pt x="28" y="68"/>
                      <a:pt x="34" y="54"/>
                      <a:pt x="44" y="44"/>
                    </a:cubicBezTo>
                    <a:cubicBezTo>
                      <a:pt x="54" y="34"/>
                      <a:pt x="68" y="28"/>
                      <a:pt x="83" y="28"/>
                    </a:cubicBezTo>
                    <a:cubicBezTo>
                      <a:pt x="98" y="28"/>
                      <a:pt x="111" y="34"/>
                      <a:pt x="121" y="44"/>
                    </a:cubicBezTo>
                    <a:cubicBezTo>
                      <a:pt x="131" y="54"/>
                      <a:pt x="137" y="68"/>
                      <a:pt x="137" y="83"/>
                    </a:cubicBezTo>
                    <a:cubicBezTo>
                      <a:pt x="151" y="83"/>
                      <a:pt x="151" y="83"/>
                      <a:pt x="151" y="83"/>
                    </a:cubicBezTo>
                    <a:cubicBezTo>
                      <a:pt x="165" y="83"/>
                      <a:pt x="165" y="83"/>
                      <a:pt x="165" y="83"/>
                    </a:cubicBezTo>
                    <a:cubicBezTo>
                      <a:pt x="165" y="60"/>
                      <a:pt x="156" y="39"/>
                      <a:pt x="141" y="24"/>
                    </a:cubicBezTo>
                    <a:cubicBezTo>
                      <a:pt x="126" y="9"/>
                      <a:pt x="106" y="0"/>
                      <a:pt x="83" y="0"/>
                    </a:cubicBezTo>
                    <a:cubicBezTo>
                      <a:pt x="60" y="0"/>
                      <a:pt x="39" y="9"/>
                      <a:pt x="24" y="24"/>
                    </a:cubicBezTo>
                    <a:cubicBezTo>
                      <a:pt x="10" y="39"/>
                      <a:pt x="0" y="60"/>
                      <a:pt x="0" y="83"/>
                    </a:cubicBezTo>
                    <a:cubicBezTo>
                      <a:pt x="0" y="105"/>
                      <a:pt x="10" y="126"/>
                      <a:pt x="24" y="141"/>
                    </a:cubicBezTo>
                    <a:cubicBezTo>
                      <a:pt x="39" y="156"/>
                      <a:pt x="60" y="165"/>
                      <a:pt x="83" y="165"/>
                    </a:cubicBezTo>
                    <a:cubicBezTo>
                      <a:pt x="106" y="165"/>
                      <a:pt x="126" y="156"/>
                      <a:pt x="141" y="141"/>
                    </a:cubicBezTo>
                    <a:cubicBezTo>
                      <a:pt x="156" y="126"/>
                      <a:pt x="165" y="105"/>
                      <a:pt x="165" y="83"/>
                    </a:cubicBezTo>
                    <a:lnTo>
                      <a:pt x="151" y="83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2"/>
              <p:cNvSpPr>
                <a:spLocks/>
              </p:cNvSpPr>
              <p:nvPr/>
            </p:nvSpPr>
            <p:spPr bwMode="auto">
              <a:xfrm>
                <a:off x="7284144" y="3156172"/>
                <a:ext cx="561032" cy="392558"/>
              </a:xfrm>
              <a:custGeom>
                <a:avLst/>
                <a:gdLst>
                  <a:gd name="T0" fmla="*/ 253 w 726"/>
                  <a:gd name="T1" fmla="*/ 507 h 507"/>
                  <a:gd name="T2" fmla="*/ 166 w 726"/>
                  <a:gd name="T3" fmla="*/ 447 h 507"/>
                  <a:gd name="T4" fmla="*/ 78 w 726"/>
                  <a:gd name="T5" fmla="*/ 507 h 507"/>
                  <a:gd name="T6" fmla="*/ 0 w 726"/>
                  <a:gd name="T7" fmla="*/ 507 h 507"/>
                  <a:gd name="T8" fmla="*/ 0 w 726"/>
                  <a:gd name="T9" fmla="*/ 0 h 507"/>
                  <a:gd name="T10" fmla="*/ 726 w 726"/>
                  <a:gd name="T11" fmla="*/ 0 h 507"/>
                  <a:gd name="T12" fmla="*/ 726 w 726"/>
                  <a:gd name="T13" fmla="*/ 507 h 507"/>
                  <a:gd name="T14" fmla="*/ 253 w 726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6" h="507">
                    <a:moveTo>
                      <a:pt x="253" y="507"/>
                    </a:moveTo>
                    <a:cubicBezTo>
                      <a:pt x="240" y="472"/>
                      <a:pt x="206" y="447"/>
                      <a:pt x="166" y="447"/>
                    </a:cubicBezTo>
                    <a:cubicBezTo>
                      <a:pt x="126" y="447"/>
                      <a:pt x="92" y="472"/>
                      <a:pt x="78" y="507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26" y="0"/>
                      <a:pt x="726" y="0"/>
                      <a:pt x="726" y="0"/>
                    </a:cubicBezTo>
                    <a:cubicBezTo>
                      <a:pt x="726" y="507"/>
                      <a:pt x="726" y="507"/>
                      <a:pt x="726" y="507"/>
                    </a:cubicBezTo>
                    <a:lnTo>
                      <a:pt x="253" y="50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"/>
              <p:cNvSpPr>
                <a:spLocks/>
              </p:cNvSpPr>
              <p:nvPr/>
            </p:nvSpPr>
            <p:spPr bwMode="auto">
              <a:xfrm>
                <a:off x="7273348" y="3145376"/>
                <a:ext cx="582622" cy="414149"/>
              </a:xfrm>
              <a:custGeom>
                <a:avLst/>
                <a:gdLst>
                  <a:gd name="T0" fmla="*/ 267 w 754"/>
                  <a:gd name="T1" fmla="*/ 521 h 535"/>
                  <a:gd name="T2" fmla="*/ 280 w 754"/>
                  <a:gd name="T3" fmla="*/ 516 h 535"/>
                  <a:gd name="T4" fmla="*/ 241 w 754"/>
                  <a:gd name="T5" fmla="*/ 467 h 535"/>
                  <a:gd name="T6" fmla="*/ 180 w 754"/>
                  <a:gd name="T7" fmla="*/ 447 h 535"/>
                  <a:gd name="T8" fmla="*/ 118 w 754"/>
                  <a:gd name="T9" fmla="*/ 467 h 535"/>
                  <a:gd name="T10" fmla="*/ 79 w 754"/>
                  <a:gd name="T11" fmla="*/ 516 h 535"/>
                  <a:gd name="T12" fmla="*/ 92 w 754"/>
                  <a:gd name="T13" fmla="*/ 521 h 535"/>
                  <a:gd name="T14" fmla="*/ 92 w 754"/>
                  <a:gd name="T15" fmla="*/ 507 h 535"/>
                  <a:gd name="T16" fmla="*/ 28 w 754"/>
                  <a:gd name="T17" fmla="*/ 507 h 535"/>
                  <a:gd name="T18" fmla="*/ 28 w 754"/>
                  <a:gd name="T19" fmla="*/ 28 h 535"/>
                  <a:gd name="T20" fmla="*/ 726 w 754"/>
                  <a:gd name="T21" fmla="*/ 28 h 535"/>
                  <a:gd name="T22" fmla="*/ 726 w 754"/>
                  <a:gd name="T23" fmla="*/ 507 h 535"/>
                  <a:gd name="T24" fmla="*/ 267 w 754"/>
                  <a:gd name="T25" fmla="*/ 507 h 535"/>
                  <a:gd name="T26" fmla="*/ 267 w 754"/>
                  <a:gd name="T27" fmla="*/ 521 h 535"/>
                  <a:gd name="T28" fmla="*/ 280 w 754"/>
                  <a:gd name="T29" fmla="*/ 516 h 535"/>
                  <a:gd name="T30" fmla="*/ 267 w 754"/>
                  <a:gd name="T31" fmla="*/ 521 h 535"/>
                  <a:gd name="T32" fmla="*/ 267 w 754"/>
                  <a:gd name="T33" fmla="*/ 535 h 535"/>
                  <a:gd name="T34" fmla="*/ 754 w 754"/>
                  <a:gd name="T35" fmla="*/ 535 h 535"/>
                  <a:gd name="T36" fmla="*/ 754 w 754"/>
                  <a:gd name="T37" fmla="*/ 0 h 535"/>
                  <a:gd name="T38" fmla="*/ 0 w 754"/>
                  <a:gd name="T39" fmla="*/ 0 h 535"/>
                  <a:gd name="T40" fmla="*/ 0 w 754"/>
                  <a:gd name="T41" fmla="*/ 535 h 535"/>
                  <a:gd name="T42" fmla="*/ 102 w 754"/>
                  <a:gd name="T43" fmla="*/ 535 h 535"/>
                  <a:gd name="T44" fmla="*/ 105 w 754"/>
                  <a:gd name="T45" fmla="*/ 526 h 535"/>
                  <a:gd name="T46" fmla="*/ 134 w 754"/>
                  <a:gd name="T47" fmla="*/ 490 h 535"/>
                  <a:gd name="T48" fmla="*/ 180 w 754"/>
                  <a:gd name="T49" fmla="*/ 475 h 535"/>
                  <a:gd name="T50" fmla="*/ 225 w 754"/>
                  <a:gd name="T51" fmla="*/ 490 h 535"/>
                  <a:gd name="T52" fmla="*/ 254 w 754"/>
                  <a:gd name="T53" fmla="*/ 526 h 535"/>
                  <a:gd name="T54" fmla="*/ 258 w 754"/>
                  <a:gd name="T55" fmla="*/ 535 h 535"/>
                  <a:gd name="T56" fmla="*/ 267 w 754"/>
                  <a:gd name="T57" fmla="*/ 535 h 535"/>
                  <a:gd name="T58" fmla="*/ 267 w 754"/>
                  <a:gd name="T59" fmla="*/ 521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54" h="535">
                    <a:moveTo>
                      <a:pt x="267" y="521"/>
                    </a:moveTo>
                    <a:cubicBezTo>
                      <a:pt x="280" y="516"/>
                      <a:pt x="280" y="516"/>
                      <a:pt x="280" y="516"/>
                    </a:cubicBezTo>
                    <a:cubicBezTo>
                      <a:pt x="272" y="496"/>
                      <a:pt x="259" y="479"/>
                      <a:pt x="241" y="467"/>
                    </a:cubicBezTo>
                    <a:cubicBezTo>
                      <a:pt x="224" y="455"/>
                      <a:pt x="203" y="447"/>
                      <a:pt x="180" y="447"/>
                    </a:cubicBezTo>
                    <a:cubicBezTo>
                      <a:pt x="157" y="447"/>
                      <a:pt x="136" y="455"/>
                      <a:pt x="118" y="467"/>
                    </a:cubicBezTo>
                    <a:cubicBezTo>
                      <a:pt x="101" y="479"/>
                      <a:pt x="87" y="496"/>
                      <a:pt x="79" y="516"/>
                    </a:cubicBezTo>
                    <a:cubicBezTo>
                      <a:pt x="92" y="521"/>
                      <a:pt x="92" y="521"/>
                      <a:pt x="92" y="521"/>
                    </a:cubicBezTo>
                    <a:cubicBezTo>
                      <a:pt x="92" y="507"/>
                      <a:pt x="92" y="507"/>
                      <a:pt x="92" y="507"/>
                    </a:cubicBezTo>
                    <a:cubicBezTo>
                      <a:pt x="28" y="507"/>
                      <a:pt x="28" y="507"/>
                      <a:pt x="28" y="507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726" y="28"/>
                      <a:pt x="726" y="28"/>
                      <a:pt x="726" y="28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267" y="507"/>
                      <a:pt x="267" y="507"/>
                      <a:pt x="267" y="507"/>
                    </a:cubicBezTo>
                    <a:cubicBezTo>
                      <a:pt x="267" y="521"/>
                      <a:pt x="267" y="521"/>
                      <a:pt x="267" y="521"/>
                    </a:cubicBezTo>
                    <a:cubicBezTo>
                      <a:pt x="280" y="516"/>
                      <a:pt x="280" y="516"/>
                      <a:pt x="280" y="516"/>
                    </a:cubicBezTo>
                    <a:cubicBezTo>
                      <a:pt x="267" y="521"/>
                      <a:pt x="267" y="521"/>
                      <a:pt x="267" y="521"/>
                    </a:cubicBezTo>
                    <a:cubicBezTo>
                      <a:pt x="267" y="535"/>
                      <a:pt x="267" y="535"/>
                      <a:pt x="267" y="535"/>
                    </a:cubicBezTo>
                    <a:cubicBezTo>
                      <a:pt x="754" y="535"/>
                      <a:pt x="754" y="535"/>
                      <a:pt x="754" y="535"/>
                    </a:cubicBezTo>
                    <a:cubicBezTo>
                      <a:pt x="754" y="0"/>
                      <a:pt x="754" y="0"/>
                      <a:pt x="75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102" y="535"/>
                      <a:pt x="102" y="535"/>
                      <a:pt x="102" y="535"/>
                    </a:cubicBezTo>
                    <a:cubicBezTo>
                      <a:pt x="105" y="526"/>
                      <a:pt x="105" y="526"/>
                      <a:pt x="105" y="526"/>
                    </a:cubicBezTo>
                    <a:cubicBezTo>
                      <a:pt x="111" y="511"/>
                      <a:pt x="121" y="499"/>
                      <a:pt x="134" y="490"/>
                    </a:cubicBezTo>
                    <a:cubicBezTo>
                      <a:pt x="147" y="481"/>
                      <a:pt x="163" y="475"/>
                      <a:pt x="180" y="475"/>
                    </a:cubicBezTo>
                    <a:cubicBezTo>
                      <a:pt x="197" y="475"/>
                      <a:pt x="212" y="481"/>
                      <a:pt x="225" y="490"/>
                    </a:cubicBezTo>
                    <a:cubicBezTo>
                      <a:pt x="238" y="499"/>
                      <a:pt x="248" y="511"/>
                      <a:pt x="254" y="526"/>
                    </a:cubicBezTo>
                    <a:cubicBezTo>
                      <a:pt x="258" y="535"/>
                      <a:pt x="258" y="535"/>
                      <a:pt x="258" y="535"/>
                    </a:cubicBezTo>
                    <a:cubicBezTo>
                      <a:pt x="267" y="535"/>
                      <a:pt x="267" y="535"/>
                      <a:pt x="267" y="535"/>
                    </a:cubicBezTo>
                    <a:lnTo>
                      <a:pt x="267" y="521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4"/>
              <p:cNvSpPr>
                <a:spLocks/>
              </p:cNvSpPr>
              <p:nvPr/>
            </p:nvSpPr>
            <p:spPr bwMode="auto">
              <a:xfrm>
                <a:off x="7871673" y="3273939"/>
                <a:ext cx="237825" cy="226703"/>
              </a:xfrm>
              <a:custGeom>
                <a:avLst/>
                <a:gdLst>
                  <a:gd name="T0" fmla="*/ 0 w 727"/>
                  <a:gd name="T1" fmla="*/ 693 h 693"/>
                  <a:gd name="T2" fmla="*/ 0 w 727"/>
                  <a:gd name="T3" fmla="*/ 0 h 693"/>
                  <a:gd name="T4" fmla="*/ 526 w 727"/>
                  <a:gd name="T5" fmla="*/ 0 h 693"/>
                  <a:gd name="T6" fmla="*/ 727 w 727"/>
                  <a:gd name="T7" fmla="*/ 326 h 693"/>
                  <a:gd name="T8" fmla="*/ 727 w 727"/>
                  <a:gd name="T9" fmla="*/ 657 h 693"/>
                  <a:gd name="T10" fmla="*/ 451 w 727"/>
                  <a:gd name="T11" fmla="*/ 657 h 693"/>
                  <a:gd name="T12" fmla="*/ 363 w 727"/>
                  <a:gd name="T13" fmla="*/ 693 h 693"/>
                  <a:gd name="T14" fmla="*/ 0 w 727"/>
                  <a:gd name="T15" fmla="*/ 693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7" h="693">
                    <a:moveTo>
                      <a:pt x="0" y="693"/>
                    </a:moveTo>
                    <a:lnTo>
                      <a:pt x="0" y="0"/>
                    </a:lnTo>
                    <a:lnTo>
                      <a:pt x="526" y="0"/>
                    </a:lnTo>
                    <a:lnTo>
                      <a:pt x="727" y="326"/>
                    </a:lnTo>
                    <a:lnTo>
                      <a:pt x="727" y="657"/>
                    </a:lnTo>
                    <a:lnTo>
                      <a:pt x="451" y="657"/>
                    </a:lnTo>
                    <a:lnTo>
                      <a:pt x="363" y="693"/>
                    </a:lnTo>
                    <a:lnTo>
                      <a:pt x="0" y="69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5"/>
              <p:cNvSpPr>
                <a:spLocks/>
              </p:cNvSpPr>
              <p:nvPr/>
            </p:nvSpPr>
            <p:spPr bwMode="auto">
              <a:xfrm>
                <a:off x="7860550" y="3262817"/>
                <a:ext cx="259743" cy="248620"/>
              </a:xfrm>
              <a:custGeom>
                <a:avLst/>
                <a:gdLst>
                  <a:gd name="T0" fmla="*/ 34 w 794"/>
                  <a:gd name="T1" fmla="*/ 727 h 760"/>
                  <a:gd name="T2" fmla="*/ 67 w 794"/>
                  <a:gd name="T3" fmla="*/ 727 h 760"/>
                  <a:gd name="T4" fmla="*/ 67 w 794"/>
                  <a:gd name="T5" fmla="*/ 67 h 760"/>
                  <a:gd name="T6" fmla="*/ 542 w 794"/>
                  <a:gd name="T7" fmla="*/ 67 h 760"/>
                  <a:gd name="T8" fmla="*/ 728 w 794"/>
                  <a:gd name="T9" fmla="*/ 370 h 760"/>
                  <a:gd name="T10" fmla="*/ 728 w 794"/>
                  <a:gd name="T11" fmla="*/ 658 h 760"/>
                  <a:gd name="T12" fmla="*/ 478 w 794"/>
                  <a:gd name="T13" fmla="*/ 658 h 760"/>
                  <a:gd name="T14" fmla="*/ 390 w 794"/>
                  <a:gd name="T15" fmla="*/ 694 h 760"/>
                  <a:gd name="T16" fmla="*/ 34 w 794"/>
                  <a:gd name="T17" fmla="*/ 694 h 760"/>
                  <a:gd name="T18" fmla="*/ 34 w 794"/>
                  <a:gd name="T19" fmla="*/ 727 h 760"/>
                  <a:gd name="T20" fmla="*/ 67 w 794"/>
                  <a:gd name="T21" fmla="*/ 727 h 760"/>
                  <a:gd name="T22" fmla="*/ 34 w 794"/>
                  <a:gd name="T23" fmla="*/ 727 h 760"/>
                  <a:gd name="T24" fmla="*/ 34 w 794"/>
                  <a:gd name="T25" fmla="*/ 760 h 760"/>
                  <a:gd name="T26" fmla="*/ 405 w 794"/>
                  <a:gd name="T27" fmla="*/ 760 h 760"/>
                  <a:gd name="T28" fmla="*/ 492 w 794"/>
                  <a:gd name="T29" fmla="*/ 725 h 760"/>
                  <a:gd name="T30" fmla="*/ 794 w 794"/>
                  <a:gd name="T31" fmla="*/ 725 h 760"/>
                  <a:gd name="T32" fmla="*/ 794 w 794"/>
                  <a:gd name="T33" fmla="*/ 351 h 760"/>
                  <a:gd name="T34" fmla="*/ 579 w 794"/>
                  <a:gd name="T35" fmla="*/ 0 h 760"/>
                  <a:gd name="T36" fmla="*/ 0 w 794"/>
                  <a:gd name="T37" fmla="*/ 0 h 760"/>
                  <a:gd name="T38" fmla="*/ 0 w 794"/>
                  <a:gd name="T39" fmla="*/ 760 h 760"/>
                  <a:gd name="T40" fmla="*/ 34 w 794"/>
                  <a:gd name="T41" fmla="*/ 760 h 760"/>
                  <a:gd name="T42" fmla="*/ 34 w 794"/>
                  <a:gd name="T43" fmla="*/ 727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94" h="760">
                    <a:moveTo>
                      <a:pt x="34" y="727"/>
                    </a:moveTo>
                    <a:lnTo>
                      <a:pt x="67" y="727"/>
                    </a:lnTo>
                    <a:lnTo>
                      <a:pt x="67" y="67"/>
                    </a:lnTo>
                    <a:lnTo>
                      <a:pt x="542" y="67"/>
                    </a:lnTo>
                    <a:lnTo>
                      <a:pt x="728" y="370"/>
                    </a:lnTo>
                    <a:lnTo>
                      <a:pt x="728" y="658"/>
                    </a:lnTo>
                    <a:lnTo>
                      <a:pt x="478" y="658"/>
                    </a:lnTo>
                    <a:lnTo>
                      <a:pt x="390" y="694"/>
                    </a:lnTo>
                    <a:lnTo>
                      <a:pt x="34" y="694"/>
                    </a:lnTo>
                    <a:lnTo>
                      <a:pt x="34" y="727"/>
                    </a:lnTo>
                    <a:lnTo>
                      <a:pt x="67" y="727"/>
                    </a:lnTo>
                    <a:lnTo>
                      <a:pt x="34" y="727"/>
                    </a:lnTo>
                    <a:lnTo>
                      <a:pt x="34" y="760"/>
                    </a:lnTo>
                    <a:lnTo>
                      <a:pt x="405" y="760"/>
                    </a:lnTo>
                    <a:lnTo>
                      <a:pt x="492" y="725"/>
                    </a:lnTo>
                    <a:lnTo>
                      <a:pt x="794" y="725"/>
                    </a:lnTo>
                    <a:lnTo>
                      <a:pt x="794" y="351"/>
                    </a:lnTo>
                    <a:lnTo>
                      <a:pt x="579" y="0"/>
                    </a:lnTo>
                    <a:lnTo>
                      <a:pt x="0" y="0"/>
                    </a:lnTo>
                    <a:lnTo>
                      <a:pt x="0" y="760"/>
                    </a:lnTo>
                    <a:lnTo>
                      <a:pt x="34" y="760"/>
                    </a:lnTo>
                    <a:lnTo>
                      <a:pt x="34" y="727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6"/>
              <p:cNvSpPr>
                <a:spLocks/>
              </p:cNvSpPr>
              <p:nvPr/>
            </p:nvSpPr>
            <p:spPr bwMode="auto">
              <a:xfrm>
                <a:off x="7904059" y="3304036"/>
                <a:ext cx="166183" cy="78839"/>
              </a:xfrm>
              <a:custGeom>
                <a:avLst/>
                <a:gdLst>
                  <a:gd name="T0" fmla="*/ 0 w 508"/>
                  <a:gd name="T1" fmla="*/ 0 h 241"/>
                  <a:gd name="T2" fmla="*/ 366 w 508"/>
                  <a:gd name="T3" fmla="*/ 0 h 241"/>
                  <a:gd name="T4" fmla="*/ 508 w 508"/>
                  <a:gd name="T5" fmla="*/ 241 h 241"/>
                  <a:gd name="T6" fmla="*/ 0 w 508"/>
                  <a:gd name="T7" fmla="*/ 241 h 241"/>
                  <a:gd name="T8" fmla="*/ 0 w 508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8" h="241">
                    <a:moveTo>
                      <a:pt x="0" y="0"/>
                    </a:moveTo>
                    <a:lnTo>
                      <a:pt x="366" y="0"/>
                    </a:lnTo>
                    <a:lnTo>
                      <a:pt x="508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7"/>
              <p:cNvSpPr>
                <a:spLocks/>
              </p:cNvSpPr>
              <p:nvPr/>
            </p:nvSpPr>
            <p:spPr bwMode="auto">
              <a:xfrm>
                <a:off x="7893264" y="3293240"/>
                <a:ext cx="196279" cy="100430"/>
              </a:xfrm>
              <a:custGeom>
                <a:avLst/>
                <a:gdLst>
                  <a:gd name="T0" fmla="*/ 33 w 600"/>
                  <a:gd name="T1" fmla="*/ 33 h 307"/>
                  <a:gd name="T2" fmla="*/ 33 w 600"/>
                  <a:gd name="T3" fmla="*/ 66 h 307"/>
                  <a:gd name="T4" fmla="*/ 380 w 600"/>
                  <a:gd name="T5" fmla="*/ 66 h 307"/>
                  <a:gd name="T6" fmla="*/ 484 w 600"/>
                  <a:gd name="T7" fmla="*/ 241 h 307"/>
                  <a:gd name="T8" fmla="*/ 66 w 600"/>
                  <a:gd name="T9" fmla="*/ 241 h 307"/>
                  <a:gd name="T10" fmla="*/ 66 w 600"/>
                  <a:gd name="T11" fmla="*/ 33 h 307"/>
                  <a:gd name="T12" fmla="*/ 33 w 600"/>
                  <a:gd name="T13" fmla="*/ 33 h 307"/>
                  <a:gd name="T14" fmla="*/ 33 w 600"/>
                  <a:gd name="T15" fmla="*/ 66 h 307"/>
                  <a:gd name="T16" fmla="*/ 33 w 600"/>
                  <a:gd name="T17" fmla="*/ 33 h 307"/>
                  <a:gd name="T18" fmla="*/ 0 w 600"/>
                  <a:gd name="T19" fmla="*/ 33 h 307"/>
                  <a:gd name="T20" fmla="*/ 0 w 600"/>
                  <a:gd name="T21" fmla="*/ 307 h 307"/>
                  <a:gd name="T22" fmla="*/ 600 w 600"/>
                  <a:gd name="T23" fmla="*/ 307 h 307"/>
                  <a:gd name="T24" fmla="*/ 418 w 600"/>
                  <a:gd name="T25" fmla="*/ 0 h 307"/>
                  <a:gd name="T26" fmla="*/ 0 w 600"/>
                  <a:gd name="T27" fmla="*/ 0 h 307"/>
                  <a:gd name="T28" fmla="*/ 0 w 600"/>
                  <a:gd name="T29" fmla="*/ 33 h 307"/>
                  <a:gd name="T30" fmla="*/ 33 w 600"/>
                  <a:gd name="T31" fmla="*/ 33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0" h="307">
                    <a:moveTo>
                      <a:pt x="33" y="33"/>
                    </a:moveTo>
                    <a:lnTo>
                      <a:pt x="33" y="66"/>
                    </a:lnTo>
                    <a:lnTo>
                      <a:pt x="380" y="66"/>
                    </a:lnTo>
                    <a:lnTo>
                      <a:pt x="484" y="241"/>
                    </a:lnTo>
                    <a:lnTo>
                      <a:pt x="66" y="241"/>
                    </a:lnTo>
                    <a:lnTo>
                      <a:pt x="66" y="33"/>
                    </a:lnTo>
                    <a:lnTo>
                      <a:pt x="33" y="33"/>
                    </a:lnTo>
                    <a:lnTo>
                      <a:pt x="33" y="66"/>
                    </a:lnTo>
                    <a:lnTo>
                      <a:pt x="33" y="33"/>
                    </a:lnTo>
                    <a:lnTo>
                      <a:pt x="0" y="33"/>
                    </a:lnTo>
                    <a:lnTo>
                      <a:pt x="0" y="307"/>
                    </a:lnTo>
                    <a:lnTo>
                      <a:pt x="600" y="307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33" y="33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8"/>
              <p:cNvSpPr>
                <a:spLocks/>
              </p:cNvSpPr>
              <p:nvPr/>
            </p:nvSpPr>
            <p:spPr bwMode="auto">
              <a:xfrm>
                <a:off x="7990422" y="3497371"/>
                <a:ext cx="128563" cy="43509"/>
              </a:xfrm>
              <a:custGeom>
                <a:avLst/>
                <a:gdLst>
                  <a:gd name="T0" fmla="*/ 0 w 393"/>
                  <a:gd name="T1" fmla="*/ 133 h 133"/>
                  <a:gd name="T2" fmla="*/ 393 w 393"/>
                  <a:gd name="T3" fmla="*/ 133 h 133"/>
                  <a:gd name="T4" fmla="*/ 393 w 393"/>
                  <a:gd name="T5" fmla="*/ 0 h 133"/>
                  <a:gd name="T6" fmla="*/ 107 w 393"/>
                  <a:gd name="T7" fmla="*/ 0 h 133"/>
                  <a:gd name="T8" fmla="*/ 0 w 393"/>
                  <a:gd name="T9" fmla="*/ 41 h 133"/>
                  <a:gd name="T10" fmla="*/ 0 w 393"/>
                  <a:gd name="T1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3" h="133">
                    <a:moveTo>
                      <a:pt x="0" y="133"/>
                    </a:moveTo>
                    <a:lnTo>
                      <a:pt x="393" y="133"/>
                    </a:lnTo>
                    <a:lnTo>
                      <a:pt x="393" y="0"/>
                    </a:lnTo>
                    <a:lnTo>
                      <a:pt x="107" y="0"/>
                    </a:lnTo>
                    <a:lnTo>
                      <a:pt x="0" y="41"/>
                    </a:lnTo>
                    <a:lnTo>
                      <a:pt x="0" y="13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9"/>
              <p:cNvSpPr>
                <a:spLocks/>
              </p:cNvSpPr>
              <p:nvPr/>
            </p:nvSpPr>
            <p:spPr bwMode="auto">
              <a:xfrm>
                <a:off x="7979626" y="3486575"/>
                <a:ext cx="150154" cy="65099"/>
              </a:xfrm>
              <a:custGeom>
                <a:avLst/>
                <a:gdLst>
                  <a:gd name="T0" fmla="*/ 33 w 459"/>
                  <a:gd name="T1" fmla="*/ 166 h 199"/>
                  <a:gd name="T2" fmla="*/ 33 w 459"/>
                  <a:gd name="T3" fmla="*/ 199 h 199"/>
                  <a:gd name="T4" fmla="*/ 459 w 459"/>
                  <a:gd name="T5" fmla="*/ 199 h 199"/>
                  <a:gd name="T6" fmla="*/ 459 w 459"/>
                  <a:gd name="T7" fmla="*/ 0 h 199"/>
                  <a:gd name="T8" fmla="*/ 135 w 459"/>
                  <a:gd name="T9" fmla="*/ 0 h 199"/>
                  <a:gd name="T10" fmla="*/ 0 w 459"/>
                  <a:gd name="T11" fmla="*/ 52 h 199"/>
                  <a:gd name="T12" fmla="*/ 0 w 459"/>
                  <a:gd name="T13" fmla="*/ 199 h 199"/>
                  <a:gd name="T14" fmla="*/ 33 w 459"/>
                  <a:gd name="T15" fmla="*/ 199 h 199"/>
                  <a:gd name="T16" fmla="*/ 33 w 459"/>
                  <a:gd name="T17" fmla="*/ 166 h 199"/>
                  <a:gd name="T18" fmla="*/ 66 w 459"/>
                  <a:gd name="T19" fmla="*/ 166 h 199"/>
                  <a:gd name="T20" fmla="*/ 66 w 459"/>
                  <a:gd name="T21" fmla="*/ 97 h 199"/>
                  <a:gd name="T22" fmla="*/ 147 w 459"/>
                  <a:gd name="T23" fmla="*/ 67 h 199"/>
                  <a:gd name="T24" fmla="*/ 393 w 459"/>
                  <a:gd name="T25" fmla="*/ 67 h 199"/>
                  <a:gd name="T26" fmla="*/ 393 w 459"/>
                  <a:gd name="T27" fmla="*/ 133 h 199"/>
                  <a:gd name="T28" fmla="*/ 33 w 459"/>
                  <a:gd name="T29" fmla="*/ 133 h 199"/>
                  <a:gd name="T30" fmla="*/ 33 w 459"/>
                  <a:gd name="T31" fmla="*/ 166 h 199"/>
                  <a:gd name="T32" fmla="*/ 66 w 459"/>
                  <a:gd name="T33" fmla="*/ 166 h 199"/>
                  <a:gd name="T34" fmla="*/ 33 w 459"/>
                  <a:gd name="T35" fmla="*/ 16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199">
                    <a:moveTo>
                      <a:pt x="33" y="166"/>
                    </a:moveTo>
                    <a:lnTo>
                      <a:pt x="33" y="199"/>
                    </a:lnTo>
                    <a:lnTo>
                      <a:pt x="459" y="199"/>
                    </a:lnTo>
                    <a:lnTo>
                      <a:pt x="459" y="0"/>
                    </a:lnTo>
                    <a:lnTo>
                      <a:pt x="135" y="0"/>
                    </a:lnTo>
                    <a:lnTo>
                      <a:pt x="0" y="52"/>
                    </a:lnTo>
                    <a:lnTo>
                      <a:pt x="0" y="199"/>
                    </a:lnTo>
                    <a:lnTo>
                      <a:pt x="33" y="199"/>
                    </a:lnTo>
                    <a:lnTo>
                      <a:pt x="33" y="166"/>
                    </a:lnTo>
                    <a:lnTo>
                      <a:pt x="66" y="166"/>
                    </a:lnTo>
                    <a:lnTo>
                      <a:pt x="66" y="97"/>
                    </a:lnTo>
                    <a:lnTo>
                      <a:pt x="147" y="67"/>
                    </a:lnTo>
                    <a:lnTo>
                      <a:pt x="393" y="67"/>
                    </a:lnTo>
                    <a:lnTo>
                      <a:pt x="393" y="133"/>
                    </a:lnTo>
                    <a:lnTo>
                      <a:pt x="33" y="133"/>
                    </a:lnTo>
                    <a:lnTo>
                      <a:pt x="33" y="166"/>
                    </a:lnTo>
                    <a:lnTo>
                      <a:pt x="66" y="166"/>
                    </a:lnTo>
                    <a:lnTo>
                      <a:pt x="33" y="166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20"/>
              <p:cNvSpPr>
                <a:spLocks/>
              </p:cNvSpPr>
              <p:nvPr/>
            </p:nvSpPr>
            <p:spPr bwMode="auto">
              <a:xfrm>
                <a:off x="7423175" y="3357358"/>
                <a:ext cx="163239" cy="121693"/>
              </a:xfrm>
              <a:custGeom>
                <a:avLst/>
                <a:gdLst>
                  <a:gd name="T0" fmla="*/ 59 w 499"/>
                  <a:gd name="T1" fmla="*/ 0 h 372"/>
                  <a:gd name="T2" fmla="*/ 156 w 499"/>
                  <a:gd name="T3" fmla="*/ 52 h 372"/>
                  <a:gd name="T4" fmla="*/ 99 w 499"/>
                  <a:gd name="T5" fmla="*/ 163 h 372"/>
                  <a:gd name="T6" fmla="*/ 99 w 499"/>
                  <a:gd name="T7" fmla="*/ 175 h 372"/>
                  <a:gd name="T8" fmla="*/ 378 w 499"/>
                  <a:gd name="T9" fmla="*/ 175 h 372"/>
                  <a:gd name="T10" fmla="*/ 378 w 499"/>
                  <a:gd name="T11" fmla="*/ 123 h 372"/>
                  <a:gd name="T12" fmla="*/ 499 w 499"/>
                  <a:gd name="T13" fmla="*/ 249 h 372"/>
                  <a:gd name="T14" fmla="*/ 373 w 499"/>
                  <a:gd name="T15" fmla="*/ 372 h 372"/>
                  <a:gd name="T16" fmla="*/ 373 w 499"/>
                  <a:gd name="T17" fmla="*/ 320 h 372"/>
                  <a:gd name="T18" fmla="*/ 47 w 499"/>
                  <a:gd name="T19" fmla="*/ 320 h 372"/>
                  <a:gd name="T20" fmla="*/ 0 w 499"/>
                  <a:gd name="T21" fmla="*/ 163 h 372"/>
                  <a:gd name="T22" fmla="*/ 0 w 499"/>
                  <a:gd name="T23" fmla="*/ 135 h 372"/>
                  <a:gd name="T24" fmla="*/ 59 w 499"/>
                  <a:gd name="T25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9" h="372">
                    <a:moveTo>
                      <a:pt x="59" y="0"/>
                    </a:moveTo>
                    <a:lnTo>
                      <a:pt x="156" y="52"/>
                    </a:lnTo>
                    <a:lnTo>
                      <a:pt x="99" y="163"/>
                    </a:lnTo>
                    <a:lnTo>
                      <a:pt x="99" y="175"/>
                    </a:lnTo>
                    <a:lnTo>
                      <a:pt x="378" y="175"/>
                    </a:lnTo>
                    <a:lnTo>
                      <a:pt x="378" y="123"/>
                    </a:lnTo>
                    <a:lnTo>
                      <a:pt x="499" y="249"/>
                    </a:lnTo>
                    <a:lnTo>
                      <a:pt x="373" y="372"/>
                    </a:lnTo>
                    <a:lnTo>
                      <a:pt x="373" y="320"/>
                    </a:lnTo>
                    <a:lnTo>
                      <a:pt x="47" y="320"/>
                    </a:lnTo>
                    <a:lnTo>
                      <a:pt x="0" y="163"/>
                    </a:lnTo>
                    <a:lnTo>
                      <a:pt x="0" y="135"/>
                    </a:lnTo>
                    <a:lnTo>
                      <a:pt x="59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21"/>
              <p:cNvSpPr>
                <a:spLocks/>
              </p:cNvSpPr>
              <p:nvPr/>
            </p:nvSpPr>
            <p:spPr bwMode="auto">
              <a:xfrm>
                <a:off x="7412379" y="3342637"/>
                <a:ext cx="188755" cy="162585"/>
              </a:xfrm>
              <a:custGeom>
                <a:avLst/>
                <a:gdLst>
                  <a:gd name="T0" fmla="*/ 92 w 577"/>
                  <a:gd name="T1" fmla="*/ 45 h 497"/>
                  <a:gd name="T2" fmla="*/ 76 w 577"/>
                  <a:gd name="T3" fmla="*/ 76 h 497"/>
                  <a:gd name="T4" fmla="*/ 147 w 577"/>
                  <a:gd name="T5" fmla="*/ 111 h 497"/>
                  <a:gd name="T6" fmla="*/ 99 w 577"/>
                  <a:gd name="T7" fmla="*/ 199 h 497"/>
                  <a:gd name="T8" fmla="*/ 99 w 577"/>
                  <a:gd name="T9" fmla="*/ 253 h 497"/>
                  <a:gd name="T10" fmla="*/ 444 w 577"/>
                  <a:gd name="T11" fmla="*/ 253 h 497"/>
                  <a:gd name="T12" fmla="*/ 444 w 577"/>
                  <a:gd name="T13" fmla="*/ 251 h 497"/>
                  <a:gd name="T14" fmla="*/ 484 w 577"/>
                  <a:gd name="T15" fmla="*/ 294 h 497"/>
                  <a:gd name="T16" fmla="*/ 383 w 577"/>
                  <a:gd name="T17" fmla="*/ 393 h 497"/>
                  <a:gd name="T18" fmla="*/ 406 w 577"/>
                  <a:gd name="T19" fmla="*/ 417 h 497"/>
                  <a:gd name="T20" fmla="*/ 440 w 577"/>
                  <a:gd name="T21" fmla="*/ 417 h 497"/>
                  <a:gd name="T22" fmla="*/ 442 w 577"/>
                  <a:gd name="T23" fmla="*/ 331 h 497"/>
                  <a:gd name="T24" fmla="*/ 104 w 577"/>
                  <a:gd name="T25" fmla="*/ 331 h 497"/>
                  <a:gd name="T26" fmla="*/ 66 w 577"/>
                  <a:gd name="T27" fmla="*/ 204 h 497"/>
                  <a:gd name="T28" fmla="*/ 66 w 577"/>
                  <a:gd name="T29" fmla="*/ 187 h 497"/>
                  <a:gd name="T30" fmla="*/ 123 w 577"/>
                  <a:gd name="T31" fmla="*/ 59 h 497"/>
                  <a:gd name="T32" fmla="*/ 92 w 577"/>
                  <a:gd name="T33" fmla="*/ 45 h 497"/>
                  <a:gd name="T34" fmla="*/ 76 w 577"/>
                  <a:gd name="T35" fmla="*/ 76 h 497"/>
                  <a:gd name="T36" fmla="*/ 92 w 577"/>
                  <a:gd name="T37" fmla="*/ 45 h 497"/>
                  <a:gd name="T38" fmla="*/ 61 w 577"/>
                  <a:gd name="T39" fmla="*/ 33 h 497"/>
                  <a:gd name="T40" fmla="*/ 0 w 577"/>
                  <a:gd name="T41" fmla="*/ 173 h 497"/>
                  <a:gd name="T42" fmla="*/ 0 w 577"/>
                  <a:gd name="T43" fmla="*/ 213 h 497"/>
                  <a:gd name="T44" fmla="*/ 57 w 577"/>
                  <a:gd name="T45" fmla="*/ 398 h 497"/>
                  <a:gd name="T46" fmla="*/ 373 w 577"/>
                  <a:gd name="T47" fmla="*/ 398 h 497"/>
                  <a:gd name="T48" fmla="*/ 373 w 577"/>
                  <a:gd name="T49" fmla="*/ 497 h 497"/>
                  <a:gd name="T50" fmla="*/ 577 w 577"/>
                  <a:gd name="T51" fmla="*/ 294 h 497"/>
                  <a:gd name="T52" fmla="*/ 378 w 577"/>
                  <a:gd name="T53" fmla="*/ 88 h 497"/>
                  <a:gd name="T54" fmla="*/ 378 w 577"/>
                  <a:gd name="T55" fmla="*/ 187 h 497"/>
                  <a:gd name="T56" fmla="*/ 132 w 577"/>
                  <a:gd name="T57" fmla="*/ 187 h 497"/>
                  <a:gd name="T58" fmla="*/ 132 w 577"/>
                  <a:gd name="T59" fmla="*/ 220 h 497"/>
                  <a:gd name="T60" fmla="*/ 165 w 577"/>
                  <a:gd name="T61" fmla="*/ 220 h 497"/>
                  <a:gd name="T62" fmla="*/ 165 w 577"/>
                  <a:gd name="T63" fmla="*/ 215 h 497"/>
                  <a:gd name="T64" fmla="*/ 234 w 577"/>
                  <a:gd name="T65" fmla="*/ 83 h 497"/>
                  <a:gd name="T66" fmla="*/ 76 w 577"/>
                  <a:gd name="T67" fmla="*/ 0 h 497"/>
                  <a:gd name="T68" fmla="*/ 61 w 577"/>
                  <a:gd name="T69" fmla="*/ 33 h 497"/>
                  <a:gd name="T70" fmla="*/ 92 w 577"/>
                  <a:gd name="T71" fmla="*/ 45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7" h="497">
                    <a:moveTo>
                      <a:pt x="92" y="45"/>
                    </a:moveTo>
                    <a:lnTo>
                      <a:pt x="76" y="76"/>
                    </a:lnTo>
                    <a:lnTo>
                      <a:pt x="147" y="111"/>
                    </a:lnTo>
                    <a:lnTo>
                      <a:pt x="99" y="199"/>
                    </a:lnTo>
                    <a:lnTo>
                      <a:pt x="99" y="253"/>
                    </a:lnTo>
                    <a:lnTo>
                      <a:pt x="444" y="253"/>
                    </a:lnTo>
                    <a:lnTo>
                      <a:pt x="444" y="251"/>
                    </a:lnTo>
                    <a:lnTo>
                      <a:pt x="484" y="294"/>
                    </a:lnTo>
                    <a:lnTo>
                      <a:pt x="383" y="393"/>
                    </a:lnTo>
                    <a:lnTo>
                      <a:pt x="406" y="417"/>
                    </a:lnTo>
                    <a:lnTo>
                      <a:pt x="440" y="417"/>
                    </a:lnTo>
                    <a:lnTo>
                      <a:pt x="442" y="331"/>
                    </a:lnTo>
                    <a:lnTo>
                      <a:pt x="104" y="331"/>
                    </a:lnTo>
                    <a:lnTo>
                      <a:pt x="66" y="204"/>
                    </a:lnTo>
                    <a:lnTo>
                      <a:pt x="66" y="187"/>
                    </a:lnTo>
                    <a:lnTo>
                      <a:pt x="123" y="59"/>
                    </a:lnTo>
                    <a:lnTo>
                      <a:pt x="92" y="45"/>
                    </a:lnTo>
                    <a:lnTo>
                      <a:pt x="76" y="76"/>
                    </a:lnTo>
                    <a:lnTo>
                      <a:pt x="92" y="45"/>
                    </a:lnTo>
                    <a:lnTo>
                      <a:pt x="61" y="33"/>
                    </a:lnTo>
                    <a:lnTo>
                      <a:pt x="0" y="173"/>
                    </a:lnTo>
                    <a:lnTo>
                      <a:pt x="0" y="213"/>
                    </a:lnTo>
                    <a:lnTo>
                      <a:pt x="57" y="398"/>
                    </a:lnTo>
                    <a:lnTo>
                      <a:pt x="373" y="398"/>
                    </a:lnTo>
                    <a:lnTo>
                      <a:pt x="373" y="497"/>
                    </a:lnTo>
                    <a:lnTo>
                      <a:pt x="577" y="294"/>
                    </a:lnTo>
                    <a:lnTo>
                      <a:pt x="378" y="88"/>
                    </a:lnTo>
                    <a:lnTo>
                      <a:pt x="378" y="187"/>
                    </a:lnTo>
                    <a:lnTo>
                      <a:pt x="132" y="187"/>
                    </a:lnTo>
                    <a:lnTo>
                      <a:pt x="132" y="220"/>
                    </a:lnTo>
                    <a:lnTo>
                      <a:pt x="165" y="220"/>
                    </a:lnTo>
                    <a:lnTo>
                      <a:pt x="165" y="215"/>
                    </a:lnTo>
                    <a:lnTo>
                      <a:pt x="234" y="83"/>
                    </a:lnTo>
                    <a:lnTo>
                      <a:pt x="76" y="0"/>
                    </a:lnTo>
                    <a:lnTo>
                      <a:pt x="61" y="33"/>
                    </a:lnTo>
                    <a:lnTo>
                      <a:pt x="92" y="45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2"/>
              <p:cNvSpPr>
                <a:spLocks/>
              </p:cNvSpPr>
              <p:nvPr/>
            </p:nvSpPr>
            <p:spPr bwMode="auto">
              <a:xfrm>
                <a:off x="7604079" y="3285389"/>
                <a:ext cx="103701" cy="164220"/>
              </a:xfrm>
              <a:custGeom>
                <a:avLst/>
                <a:gdLst>
                  <a:gd name="T0" fmla="*/ 24 w 317"/>
                  <a:gd name="T1" fmla="*/ 502 h 502"/>
                  <a:gd name="T2" fmla="*/ 28 w 317"/>
                  <a:gd name="T3" fmla="*/ 390 h 502"/>
                  <a:gd name="T4" fmla="*/ 151 w 317"/>
                  <a:gd name="T5" fmla="*/ 395 h 502"/>
                  <a:gd name="T6" fmla="*/ 165 w 317"/>
                  <a:gd name="T7" fmla="*/ 390 h 502"/>
                  <a:gd name="T8" fmla="*/ 47 w 317"/>
                  <a:gd name="T9" fmla="*/ 137 h 502"/>
                  <a:gd name="T10" fmla="*/ 0 w 317"/>
                  <a:gd name="T11" fmla="*/ 161 h 502"/>
                  <a:gd name="T12" fmla="*/ 61 w 317"/>
                  <a:gd name="T13" fmla="*/ 0 h 502"/>
                  <a:gd name="T14" fmla="*/ 224 w 317"/>
                  <a:gd name="T15" fmla="*/ 59 h 502"/>
                  <a:gd name="T16" fmla="*/ 177 w 317"/>
                  <a:gd name="T17" fmla="*/ 80 h 502"/>
                  <a:gd name="T18" fmla="*/ 317 w 317"/>
                  <a:gd name="T19" fmla="*/ 379 h 502"/>
                  <a:gd name="T20" fmla="*/ 194 w 317"/>
                  <a:gd name="T21" fmla="*/ 488 h 502"/>
                  <a:gd name="T22" fmla="*/ 170 w 317"/>
                  <a:gd name="T23" fmla="*/ 497 h 502"/>
                  <a:gd name="T24" fmla="*/ 24 w 317"/>
                  <a:gd name="T25" fmla="*/ 502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7" h="502">
                    <a:moveTo>
                      <a:pt x="24" y="502"/>
                    </a:moveTo>
                    <a:lnTo>
                      <a:pt x="28" y="390"/>
                    </a:lnTo>
                    <a:lnTo>
                      <a:pt x="151" y="395"/>
                    </a:lnTo>
                    <a:lnTo>
                      <a:pt x="165" y="390"/>
                    </a:lnTo>
                    <a:lnTo>
                      <a:pt x="47" y="137"/>
                    </a:lnTo>
                    <a:lnTo>
                      <a:pt x="0" y="161"/>
                    </a:lnTo>
                    <a:lnTo>
                      <a:pt x="61" y="0"/>
                    </a:lnTo>
                    <a:lnTo>
                      <a:pt x="224" y="59"/>
                    </a:lnTo>
                    <a:lnTo>
                      <a:pt x="177" y="80"/>
                    </a:lnTo>
                    <a:lnTo>
                      <a:pt x="317" y="379"/>
                    </a:lnTo>
                    <a:lnTo>
                      <a:pt x="194" y="488"/>
                    </a:lnTo>
                    <a:lnTo>
                      <a:pt x="170" y="497"/>
                    </a:lnTo>
                    <a:lnTo>
                      <a:pt x="24" y="50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3"/>
              <p:cNvSpPr>
                <a:spLocks/>
              </p:cNvSpPr>
              <p:nvPr/>
            </p:nvSpPr>
            <p:spPr bwMode="auto">
              <a:xfrm>
                <a:off x="7584124" y="3271322"/>
                <a:ext cx="136741" cy="189082"/>
              </a:xfrm>
              <a:custGeom>
                <a:avLst/>
                <a:gdLst>
                  <a:gd name="T0" fmla="*/ 85 w 418"/>
                  <a:gd name="T1" fmla="*/ 545 h 578"/>
                  <a:gd name="T2" fmla="*/ 118 w 418"/>
                  <a:gd name="T3" fmla="*/ 547 h 578"/>
                  <a:gd name="T4" fmla="*/ 120 w 418"/>
                  <a:gd name="T5" fmla="*/ 469 h 578"/>
                  <a:gd name="T6" fmla="*/ 219 w 418"/>
                  <a:gd name="T7" fmla="*/ 471 h 578"/>
                  <a:gd name="T8" fmla="*/ 269 w 418"/>
                  <a:gd name="T9" fmla="*/ 450 h 578"/>
                  <a:gd name="T10" fmla="*/ 125 w 418"/>
                  <a:gd name="T11" fmla="*/ 138 h 578"/>
                  <a:gd name="T12" fmla="*/ 120 w 418"/>
                  <a:gd name="T13" fmla="*/ 138 h 578"/>
                  <a:gd name="T14" fmla="*/ 141 w 418"/>
                  <a:gd name="T15" fmla="*/ 86 h 578"/>
                  <a:gd name="T16" fmla="*/ 274 w 418"/>
                  <a:gd name="T17" fmla="*/ 133 h 578"/>
                  <a:gd name="T18" fmla="*/ 285 w 418"/>
                  <a:gd name="T19" fmla="*/ 102 h 578"/>
                  <a:gd name="T20" fmla="*/ 271 w 418"/>
                  <a:gd name="T21" fmla="*/ 74 h 578"/>
                  <a:gd name="T22" fmla="*/ 196 w 418"/>
                  <a:gd name="T23" fmla="*/ 107 h 578"/>
                  <a:gd name="T24" fmla="*/ 337 w 418"/>
                  <a:gd name="T25" fmla="*/ 412 h 578"/>
                  <a:gd name="T26" fmla="*/ 236 w 418"/>
                  <a:gd name="T27" fmla="*/ 502 h 578"/>
                  <a:gd name="T28" fmla="*/ 224 w 418"/>
                  <a:gd name="T29" fmla="*/ 509 h 578"/>
                  <a:gd name="T30" fmla="*/ 85 w 418"/>
                  <a:gd name="T31" fmla="*/ 512 h 578"/>
                  <a:gd name="T32" fmla="*/ 85 w 418"/>
                  <a:gd name="T33" fmla="*/ 545 h 578"/>
                  <a:gd name="T34" fmla="*/ 118 w 418"/>
                  <a:gd name="T35" fmla="*/ 547 h 578"/>
                  <a:gd name="T36" fmla="*/ 85 w 418"/>
                  <a:gd name="T37" fmla="*/ 545 h 578"/>
                  <a:gd name="T38" fmla="*/ 85 w 418"/>
                  <a:gd name="T39" fmla="*/ 578 h 578"/>
                  <a:gd name="T40" fmla="*/ 238 w 418"/>
                  <a:gd name="T41" fmla="*/ 573 h 578"/>
                  <a:gd name="T42" fmla="*/ 274 w 418"/>
                  <a:gd name="T43" fmla="*/ 557 h 578"/>
                  <a:gd name="T44" fmla="*/ 418 w 418"/>
                  <a:gd name="T45" fmla="*/ 429 h 578"/>
                  <a:gd name="T46" fmla="*/ 283 w 418"/>
                  <a:gd name="T47" fmla="*/ 140 h 578"/>
                  <a:gd name="T48" fmla="*/ 373 w 418"/>
                  <a:gd name="T49" fmla="*/ 100 h 578"/>
                  <a:gd name="T50" fmla="*/ 104 w 418"/>
                  <a:gd name="T51" fmla="*/ 0 h 578"/>
                  <a:gd name="T52" fmla="*/ 0 w 418"/>
                  <a:gd name="T53" fmla="*/ 268 h 578"/>
                  <a:gd name="T54" fmla="*/ 92 w 418"/>
                  <a:gd name="T55" fmla="*/ 225 h 578"/>
                  <a:gd name="T56" fmla="*/ 196 w 418"/>
                  <a:gd name="T57" fmla="*/ 448 h 578"/>
                  <a:gd name="T58" fmla="*/ 226 w 418"/>
                  <a:gd name="T59" fmla="*/ 433 h 578"/>
                  <a:gd name="T60" fmla="*/ 212 w 418"/>
                  <a:gd name="T61" fmla="*/ 403 h 578"/>
                  <a:gd name="T62" fmla="*/ 208 w 418"/>
                  <a:gd name="T63" fmla="*/ 405 h 578"/>
                  <a:gd name="T64" fmla="*/ 56 w 418"/>
                  <a:gd name="T65" fmla="*/ 400 h 578"/>
                  <a:gd name="T66" fmla="*/ 52 w 418"/>
                  <a:gd name="T67" fmla="*/ 578 h 578"/>
                  <a:gd name="T68" fmla="*/ 85 w 418"/>
                  <a:gd name="T69" fmla="*/ 578 h 578"/>
                  <a:gd name="T70" fmla="*/ 85 w 418"/>
                  <a:gd name="T71" fmla="*/ 545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8" h="578">
                    <a:moveTo>
                      <a:pt x="85" y="545"/>
                    </a:moveTo>
                    <a:lnTo>
                      <a:pt x="118" y="547"/>
                    </a:lnTo>
                    <a:lnTo>
                      <a:pt x="120" y="469"/>
                    </a:lnTo>
                    <a:lnTo>
                      <a:pt x="219" y="471"/>
                    </a:lnTo>
                    <a:lnTo>
                      <a:pt x="269" y="450"/>
                    </a:lnTo>
                    <a:lnTo>
                      <a:pt x="125" y="138"/>
                    </a:lnTo>
                    <a:lnTo>
                      <a:pt x="120" y="138"/>
                    </a:lnTo>
                    <a:lnTo>
                      <a:pt x="141" y="86"/>
                    </a:lnTo>
                    <a:lnTo>
                      <a:pt x="274" y="133"/>
                    </a:lnTo>
                    <a:lnTo>
                      <a:pt x="285" y="102"/>
                    </a:lnTo>
                    <a:lnTo>
                      <a:pt x="271" y="74"/>
                    </a:lnTo>
                    <a:lnTo>
                      <a:pt x="196" y="107"/>
                    </a:lnTo>
                    <a:lnTo>
                      <a:pt x="337" y="412"/>
                    </a:lnTo>
                    <a:lnTo>
                      <a:pt x="236" y="502"/>
                    </a:lnTo>
                    <a:lnTo>
                      <a:pt x="224" y="509"/>
                    </a:lnTo>
                    <a:lnTo>
                      <a:pt x="85" y="512"/>
                    </a:lnTo>
                    <a:lnTo>
                      <a:pt x="85" y="545"/>
                    </a:lnTo>
                    <a:lnTo>
                      <a:pt x="118" y="547"/>
                    </a:lnTo>
                    <a:lnTo>
                      <a:pt x="85" y="545"/>
                    </a:lnTo>
                    <a:lnTo>
                      <a:pt x="85" y="578"/>
                    </a:lnTo>
                    <a:lnTo>
                      <a:pt x="238" y="573"/>
                    </a:lnTo>
                    <a:lnTo>
                      <a:pt x="274" y="557"/>
                    </a:lnTo>
                    <a:lnTo>
                      <a:pt x="418" y="429"/>
                    </a:lnTo>
                    <a:lnTo>
                      <a:pt x="283" y="140"/>
                    </a:lnTo>
                    <a:lnTo>
                      <a:pt x="373" y="100"/>
                    </a:lnTo>
                    <a:lnTo>
                      <a:pt x="104" y="0"/>
                    </a:lnTo>
                    <a:lnTo>
                      <a:pt x="0" y="268"/>
                    </a:lnTo>
                    <a:lnTo>
                      <a:pt x="92" y="225"/>
                    </a:lnTo>
                    <a:lnTo>
                      <a:pt x="196" y="448"/>
                    </a:lnTo>
                    <a:lnTo>
                      <a:pt x="226" y="433"/>
                    </a:lnTo>
                    <a:lnTo>
                      <a:pt x="212" y="403"/>
                    </a:lnTo>
                    <a:lnTo>
                      <a:pt x="208" y="405"/>
                    </a:lnTo>
                    <a:lnTo>
                      <a:pt x="56" y="400"/>
                    </a:lnTo>
                    <a:lnTo>
                      <a:pt x="52" y="578"/>
                    </a:lnTo>
                    <a:lnTo>
                      <a:pt x="85" y="578"/>
                    </a:lnTo>
                    <a:lnTo>
                      <a:pt x="85" y="545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4"/>
              <p:cNvSpPr>
                <a:spLocks/>
              </p:cNvSpPr>
              <p:nvPr/>
            </p:nvSpPr>
            <p:spPr bwMode="auto">
              <a:xfrm>
                <a:off x="7463412" y="3197063"/>
                <a:ext cx="157023" cy="138704"/>
              </a:xfrm>
              <a:custGeom>
                <a:avLst/>
                <a:gdLst>
                  <a:gd name="T0" fmla="*/ 480 w 480"/>
                  <a:gd name="T1" fmla="*/ 173 h 424"/>
                  <a:gd name="T2" fmla="*/ 385 w 480"/>
                  <a:gd name="T3" fmla="*/ 230 h 424"/>
                  <a:gd name="T4" fmla="*/ 319 w 480"/>
                  <a:gd name="T5" fmla="*/ 126 h 424"/>
                  <a:gd name="T6" fmla="*/ 307 w 480"/>
                  <a:gd name="T7" fmla="*/ 119 h 424"/>
                  <a:gd name="T8" fmla="*/ 165 w 480"/>
                  <a:gd name="T9" fmla="*/ 358 h 424"/>
                  <a:gd name="T10" fmla="*/ 210 w 480"/>
                  <a:gd name="T11" fmla="*/ 384 h 424"/>
                  <a:gd name="T12" fmla="*/ 43 w 480"/>
                  <a:gd name="T13" fmla="*/ 424 h 424"/>
                  <a:gd name="T14" fmla="*/ 0 w 480"/>
                  <a:gd name="T15" fmla="*/ 256 h 424"/>
                  <a:gd name="T16" fmla="*/ 45 w 480"/>
                  <a:gd name="T17" fmla="*/ 282 h 424"/>
                  <a:gd name="T18" fmla="*/ 213 w 480"/>
                  <a:gd name="T19" fmla="*/ 0 h 424"/>
                  <a:gd name="T20" fmla="*/ 371 w 480"/>
                  <a:gd name="T21" fmla="*/ 41 h 424"/>
                  <a:gd name="T22" fmla="*/ 392 w 480"/>
                  <a:gd name="T23" fmla="*/ 52 h 424"/>
                  <a:gd name="T24" fmla="*/ 480 w 480"/>
                  <a:gd name="T25" fmla="*/ 173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0" h="424">
                    <a:moveTo>
                      <a:pt x="480" y="173"/>
                    </a:moveTo>
                    <a:lnTo>
                      <a:pt x="385" y="230"/>
                    </a:lnTo>
                    <a:lnTo>
                      <a:pt x="319" y="126"/>
                    </a:lnTo>
                    <a:lnTo>
                      <a:pt x="307" y="119"/>
                    </a:lnTo>
                    <a:lnTo>
                      <a:pt x="165" y="358"/>
                    </a:lnTo>
                    <a:lnTo>
                      <a:pt x="210" y="384"/>
                    </a:lnTo>
                    <a:lnTo>
                      <a:pt x="43" y="424"/>
                    </a:lnTo>
                    <a:lnTo>
                      <a:pt x="0" y="256"/>
                    </a:lnTo>
                    <a:lnTo>
                      <a:pt x="45" y="282"/>
                    </a:lnTo>
                    <a:lnTo>
                      <a:pt x="213" y="0"/>
                    </a:lnTo>
                    <a:lnTo>
                      <a:pt x="371" y="41"/>
                    </a:lnTo>
                    <a:lnTo>
                      <a:pt x="392" y="52"/>
                    </a:lnTo>
                    <a:lnTo>
                      <a:pt x="480" y="17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5"/>
              <p:cNvSpPr>
                <a:spLocks/>
              </p:cNvSpPr>
              <p:nvPr/>
            </p:nvSpPr>
            <p:spPr bwMode="auto">
              <a:xfrm>
                <a:off x="7447055" y="3184632"/>
                <a:ext cx="188755" cy="164220"/>
              </a:xfrm>
              <a:custGeom>
                <a:avLst/>
                <a:gdLst>
                  <a:gd name="T0" fmla="*/ 530 w 577"/>
                  <a:gd name="T1" fmla="*/ 211 h 502"/>
                  <a:gd name="T2" fmla="*/ 511 w 577"/>
                  <a:gd name="T3" fmla="*/ 183 h 502"/>
                  <a:gd name="T4" fmla="*/ 445 w 577"/>
                  <a:gd name="T5" fmla="*/ 223 h 502"/>
                  <a:gd name="T6" fmla="*/ 393 w 577"/>
                  <a:gd name="T7" fmla="*/ 140 h 502"/>
                  <a:gd name="T8" fmla="*/ 345 w 577"/>
                  <a:gd name="T9" fmla="*/ 112 h 502"/>
                  <a:gd name="T10" fmla="*/ 170 w 577"/>
                  <a:gd name="T11" fmla="*/ 407 h 502"/>
                  <a:gd name="T12" fmla="*/ 173 w 577"/>
                  <a:gd name="T13" fmla="*/ 410 h 502"/>
                  <a:gd name="T14" fmla="*/ 116 w 577"/>
                  <a:gd name="T15" fmla="*/ 422 h 502"/>
                  <a:gd name="T16" fmla="*/ 83 w 577"/>
                  <a:gd name="T17" fmla="*/ 284 h 502"/>
                  <a:gd name="T18" fmla="*/ 50 w 577"/>
                  <a:gd name="T19" fmla="*/ 294 h 502"/>
                  <a:gd name="T20" fmla="*/ 33 w 577"/>
                  <a:gd name="T21" fmla="*/ 320 h 502"/>
                  <a:gd name="T22" fmla="*/ 107 w 577"/>
                  <a:gd name="T23" fmla="*/ 365 h 502"/>
                  <a:gd name="T24" fmla="*/ 277 w 577"/>
                  <a:gd name="T25" fmla="*/ 76 h 502"/>
                  <a:gd name="T26" fmla="*/ 407 w 577"/>
                  <a:gd name="T27" fmla="*/ 109 h 502"/>
                  <a:gd name="T28" fmla="*/ 421 w 577"/>
                  <a:gd name="T29" fmla="*/ 116 h 502"/>
                  <a:gd name="T30" fmla="*/ 501 w 577"/>
                  <a:gd name="T31" fmla="*/ 230 h 502"/>
                  <a:gd name="T32" fmla="*/ 530 w 577"/>
                  <a:gd name="T33" fmla="*/ 211 h 502"/>
                  <a:gd name="T34" fmla="*/ 511 w 577"/>
                  <a:gd name="T35" fmla="*/ 183 h 502"/>
                  <a:gd name="T36" fmla="*/ 530 w 577"/>
                  <a:gd name="T37" fmla="*/ 211 h 502"/>
                  <a:gd name="T38" fmla="*/ 556 w 577"/>
                  <a:gd name="T39" fmla="*/ 190 h 502"/>
                  <a:gd name="T40" fmla="*/ 466 w 577"/>
                  <a:gd name="T41" fmla="*/ 67 h 502"/>
                  <a:gd name="T42" fmla="*/ 433 w 577"/>
                  <a:gd name="T43" fmla="*/ 48 h 502"/>
                  <a:gd name="T44" fmla="*/ 246 w 577"/>
                  <a:gd name="T45" fmla="*/ 0 h 502"/>
                  <a:gd name="T46" fmla="*/ 83 w 577"/>
                  <a:gd name="T47" fmla="*/ 275 h 502"/>
                  <a:gd name="T48" fmla="*/ 0 w 577"/>
                  <a:gd name="T49" fmla="*/ 223 h 502"/>
                  <a:gd name="T50" fmla="*/ 69 w 577"/>
                  <a:gd name="T51" fmla="*/ 502 h 502"/>
                  <a:gd name="T52" fmla="*/ 348 w 577"/>
                  <a:gd name="T53" fmla="*/ 436 h 502"/>
                  <a:gd name="T54" fmla="*/ 260 w 577"/>
                  <a:gd name="T55" fmla="*/ 384 h 502"/>
                  <a:gd name="T56" fmla="*/ 385 w 577"/>
                  <a:gd name="T57" fmla="*/ 173 h 502"/>
                  <a:gd name="T58" fmla="*/ 357 w 577"/>
                  <a:gd name="T59" fmla="*/ 157 h 502"/>
                  <a:gd name="T60" fmla="*/ 341 w 577"/>
                  <a:gd name="T61" fmla="*/ 185 h 502"/>
                  <a:gd name="T62" fmla="*/ 345 w 577"/>
                  <a:gd name="T63" fmla="*/ 187 h 502"/>
                  <a:gd name="T64" fmla="*/ 426 w 577"/>
                  <a:gd name="T65" fmla="*/ 315 h 502"/>
                  <a:gd name="T66" fmla="*/ 577 w 577"/>
                  <a:gd name="T67" fmla="*/ 220 h 502"/>
                  <a:gd name="T68" fmla="*/ 556 w 577"/>
                  <a:gd name="T69" fmla="*/ 190 h 502"/>
                  <a:gd name="T70" fmla="*/ 530 w 577"/>
                  <a:gd name="T71" fmla="*/ 21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7" h="502">
                    <a:moveTo>
                      <a:pt x="530" y="211"/>
                    </a:moveTo>
                    <a:lnTo>
                      <a:pt x="511" y="183"/>
                    </a:lnTo>
                    <a:lnTo>
                      <a:pt x="445" y="223"/>
                    </a:lnTo>
                    <a:lnTo>
                      <a:pt x="393" y="140"/>
                    </a:lnTo>
                    <a:lnTo>
                      <a:pt x="345" y="112"/>
                    </a:lnTo>
                    <a:lnTo>
                      <a:pt x="170" y="407"/>
                    </a:lnTo>
                    <a:lnTo>
                      <a:pt x="173" y="410"/>
                    </a:lnTo>
                    <a:lnTo>
                      <a:pt x="116" y="422"/>
                    </a:lnTo>
                    <a:lnTo>
                      <a:pt x="83" y="284"/>
                    </a:lnTo>
                    <a:lnTo>
                      <a:pt x="50" y="294"/>
                    </a:lnTo>
                    <a:lnTo>
                      <a:pt x="33" y="320"/>
                    </a:lnTo>
                    <a:lnTo>
                      <a:pt x="107" y="365"/>
                    </a:lnTo>
                    <a:lnTo>
                      <a:pt x="277" y="76"/>
                    </a:lnTo>
                    <a:lnTo>
                      <a:pt x="407" y="109"/>
                    </a:lnTo>
                    <a:lnTo>
                      <a:pt x="421" y="116"/>
                    </a:lnTo>
                    <a:lnTo>
                      <a:pt x="501" y="230"/>
                    </a:lnTo>
                    <a:lnTo>
                      <a:pt x="530" y="211"/>
                    </a:lnTo>
                    <a:lnTo>
                      <a:pt x="511" y="183"/>
                    </a:lnTo>
                    <a:lnTo>
                      <a:pt x="530" y="211"/>
                    </a:lnTo>
                    <a:lnTo>
                      <a:pt x="556" y="190"/>
                    </a:lnTo>
                    <a:lnTo>
                      <a:pt x="466" y="67"/>
                    </a:lnTo>
                    <a:lnTo>
                      <a:pt x="433" y="48"/>
                    </a:lnTo>
                    <a:lnTo>
                      <a:pt x="246" y="0"/>
                    </a:lnTo>
                    <a:lnTo>
                      <a:pt x="83" y="275"/>
                    </a:lnTo>
                    <a:lnTo>
                      <a:pt x="0" y="223"/>
                    </a:lnTo>
                    <a:lnTo>
                      <a:pt x="69" y="502"/>
                    </a:lnTo>
                    <a:lnTo>
                      <a:pt x="348" y="436"/>
                    </a:lnTo>
                    <a:lnTo>
                      <a:pt x="260" y="384"/>
                    </a:lnTo>
                    <a:lnTo>
                      <a:pt x="385" y="173"/>
                    </a:lnTo>
                    <a:lnTo>
                      <a:pt x="357" y="157"/>
                    </a:lnTo>
                    <a:lnTo>
                      <a:pt x="341" y="185"/>
                    </a:lnTo>
                    <a:lnTo>
                      <a:pt x="345" y="187"/>
                    </a:lnTo>
                    <a:lnTo>
                      <a:pt x="426" y="315"/>
                    </a:lnTo>
                    <a:lnTo>
                      <a:pt x="577" y="220"/>
                    </a:lnTo>
                    <a:lnTo>
                      <a:pt x="556" y="190"/>
                    </a:lnTo>
                    <a:lnTo>
                      <a:pt x="530" y="211"/>
                    </a:ln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34" name="组合 1033"/>
          <p:cNvGrpSpPr/>
          <p:nvPr/>
        </p:nvGrpSpPr>
        <p:grpSpPr>
          <a:xfrm>
            <a:off x="6035509" y="5508954"/>
            <a:ext cx="841826" cy="841826"/>
            <a:chOff x="6035509" y="5508954"/>
            <a:chExt cx="841826" cy="841826"/>
          </a:xfrm>
        </p:grpSpPr>
        <p:grpSp>
          <p:nvGrpSpPr>
            <p:cNvPr id="73" name="组合 72"/>
            <p:cNvGrpSpPr/>
            <p:nvPr/>
          </p:nvGrpSpPr>
          <p:grpSpPr>
            <a:xfrm>
              <a:off x="6035509" y="5508954"/>
              <a:ext cx="841826" cy="841826"/>
              <a:chOff x="551543" y="4463874"/>
              <a:chExt cx="841826" cy="841826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6258198" y="5829282"/>
              <a:ext cx="396448" cy="201170"/>
              <a:chOff x="9328392" y="3255947"/>
              <a:chExt cx="1012800" cy="513924"/>
            </a:xfrm>
          </p:grpSpPr>
          <p:sp>
            <p:nvSpPr>
              <p:cNvPr id="189" name="Freeform 40"/>
              <p:cNvSpPr>
                <a:spLocks/>
              </p:cNvSpPr>
              <p:nvPr/>
            </p:nvSpPr>
            <p:spPr bwMode="auto">
              <a:xfrm>
                <a:off x="9343113" y="3591257"/>
                <a:ext cx="938542" cy="167819"/>
              </a:xfrm>
              <a:custGeom>
                <a:avLst/>
                <a:gdLst>
                  <a:gd name="T0" fmla="*/ 0 w 1214"/>
                  <a:gd name="T1" fmla="*/ 103 h 217"/>
                  <a:gd name="T2" fmla="*/ 51 w 1214"/>
                  <a:gd name="T3" fmla="*/ 129 h 217"/>
                  <a:gd name="T4" fmla="*/ 90 w 1214"/>
                  <a:gd name="T5" fmla="*/ 90 h 217"/>
                  <a:gd name="T6" fmla="*/ 170 w 1214"/>
                  <a:gd name="T7" fmla="*/ 110 h 217"/>
                  <a:gd name="T8" fmla="*/ 310 w 1214"/>
                  <a:gd name="T9" fmla="*/ 217 h 217"/>
                  <a:gd name="T10" fmla="*/ 435 w 1214"/>
                  <a:gd name="T11" fmla="*/ 143 h 217"/>
                  <a:gd name="T12" fmla="*/ 540 w 1214"/>
                  <a:gd name="T13" fmla="*/ 87 h 217"/>
                  <a:gd name="T14" fmla="*/ 619 w 1214"/>
                  <a:gd name="T15" fmla="*/ 149 h 217"/>
                  <a:gd name="T16" fmla="*/ 727 w 1214"/>
                  <a:gd name="T17" fmla="*/ 209 h 217"/>
                  <a:gd name="T18" fmla="*/ 853 w 1214"/>
                  <a:gd name="T19" fmla="*/ 149 h 217"/>
                  <a:gd name="T20" fmla="*/ 960 w 1214"/>
                  <a:gd name="T21" fmla="*/ 113 h 217"/>
                  <a:gd name="T22" fmla="*/ 1102 w 1214"/>
                  <a:gd name="T23" fmla="*/ 205 h 217"/>
                  <a:gd name="T24" fmla="*/ 1214 w 1214"/>
                  <a:gd name="T25" fmla="*/ 133 h 217"/>
                  <a:gd name="T26" fmla="*/ 1162 w 1214"/>
                  <a:gd name="T27" fmla="*/ 103 h 217"/>
                  <a:gd name="T28" fmla="*/ 1089 w 1214"/>
                  <a:gd name="T29" fmla="*/ 143 h 217"/>
                  <a:gd name="T30" fmla="*/ 969 w 1214"/>
                  <a:gd name="T31" fmla="*/ 45 h 217"/>
                  <a:gd name="T32" fmla="*/ 839 w 1214"/>
                  <a:gd name="T33" fmla="*/ 62 h 217"/>
                  <a:gd name="T34" fmla="*/ 735 w 1214"/>
                  <a:gd name="T35" fmla="*/ 148 h 217"/>
                  <a:gd name="T36" fmla="*/ 625 w 1214"/>
                  <a:gd name="T37" fmla="*/ 63 h 217"/>
                  <a:gd name="T38" fmla="*/ 466 w 1214"/>
                  <a:gd name="T39" fmla="*/ 45 h 217"/>
                  <a:gd name="T40" fmla="*/ 370 w 1214"/>
                  <a:gd name="T41" fmla="*/ 129 h 217"/>
                  <a:gd name="T42" fmla="*/ 267 w 1214"/>
                  <a:gd name="T43" fmla="*/ 132 h 217"/>
                  <a:gd name="T44" fmla="*/ 126 w 1214"/>
                  <a:gd name="T45" fmla="*/ 19 h 217"/>
                  <a:gd name="T46" fmla="*/ 0 w 1214"/>
                  <a:gd name="T47" fmla="*/ 10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14" h="217">
                    <a:moveTo>
                      <a:pt x="0" y="103"/>
                    </a:moveTo>
                    <a:cubicBezTo>
                      <a:pt x="51" y="129"/>
                      <a:pt x="51" y="129"/>
                      <a:pt x="51" y="129"/>
                    </a:cubicBezTo>
                    <a:cubicBezTo>
                      <a:pt x="51" y="129"/>
                      <a:pt x="75" y="99"/>
                      <a:pt x="90" y="90"/>
                    </a:cubicBezTo>
                    <a:cubicBezTo>
                      <a:pt x="105" y="82"/>
                      <a:pt x="133" y="65"/>
                      <a:pt x="170" y="110"/>
                    </a:cubicBezTo>
                    <a:cubicBezTo>
                      <a:pt x="207" y="154"/>
                      <a:pt x="248" y="217"/>
                      <a:pt x="310" y="217"/>
                    </a:cubicBezTo>
                    <a:cubicBezTo>
                      <a:pt x="372" y="217"/>
                      <a:pt x="412" y="170"/>
                      <a:pt x="435" y="143"/>
                    </a:cubicBezTo>
                    <a:cubicBezTo>
                      <a:pt x="457" y="116"/>
                      <a:pt x="497" y="84"/>
                      <a:pt x="540" y="87"/>
                    </a:cubicBezTo>
                    <a:cubicBezTo>
                      <a:pt x="583" y="89"/>
                      <a:pt x="610" y="135"/>
                      <a:pt x="619" y="149"/>
                    </a:cubicBezTo>
                    <a:cubicBezTo>
                      <a:pt x="628" y="162"/>
                      <a:pt x="671" y="211"/>
                      <a:pt x="727" y="209"/>
                    </a:cubicBezTo>
                    <a:cubicBezTo>
                      <a:pt x="782" y="207"/>
                      <a:pt x="836" y="172"/>
                      <a:pt x="853" y="149"/>
                    </a:cubicBezTo>
                    <a:cubicBezTo>
                      <a:pt x="870" y="126"/>
                      <a:pt x="895" y="59"/>
                      <a:pt x="960" y="113"/>
                    </a:cubicBezTo>
                    <a:cubicBezTo>
                      <a:pt x="960" y="113"/>
                      <a:pt x="1028" y="206"/>
                      <a:pt x="1102" y="205"/>
                    </a:cubicBezTo>
                    <a:cubicBezTo>
                      <a:pt x="1177" y="205"/>
                      <a:pt x="1211" y="135"/>
                      <a:pt x="1214" y="133"/>
                    </a:cubicBezTo>
                    <a:cubicBezTo>
                      <a:pt x="1162" y="103"/>
                      <a:pt x="1162" y="103"/>
                      <a:pt x="1162" y="103"/>
                    </a:cubicBezTo>
                    <a:cubicBezTo>
                      <a:pt x="1162" y="103"/>
                      <a:pt x="1128" y="156"/>
                      <a:pt x="1089" y="143"/>
                    </a:cubicBezTo>
                    <a:cubicBezTo>
                      <a:pt x="1050" y="130"/>
                      <a:pt x="1017" y="73"/>
                      <a:pt x="969" y="45"/>
                    </a:cubicBezTo>
                    <a:cubicBezTo>
                      <a:pt x="922" y="16"/>
                      <a:pt x="854" y="40"/>
                      <a:pt x="839" y="62"/>
                    </a:cubicBezTo>
                    <a:cubicBezTo>
                      <a:pt x="824" y="85"/>
                      <a:pt x="787" y="145"/>
                      <a:pt x="735" y="148"/>
                    </a:cubicBezTo>
                    <a:cubicBezTo>
                      <a:pt x="683" y="151"/>
                      <a:pt x="645" y="76"/>
                      <a:pt x="625" y="63"/>
                    </a:cubicBezTo>
                    <a:cubicBezTo>
                      <a:pt x="606" y="50"/>
                      <a:pt x="555" y="0"/>
                      <a:pt x="466" y="45"/>
                    </a:cubicBezTo>
                    <a:cubicBezTo>
                      <a:pt x="466" y="45"/>
                      <a:pt x="417" y="64"/>
                      <a:pt x="370" y="129"/>
                    </a:cubicBezTo>
                    <a:cubicBezTo>
                      <a:pt x="322" y="194"/>
                      <a:pt x="273" y="135"/>
                      <a:pt x="267" y="132"/>
                    </a:cubicBezTo>
                    <a:cubicBezTo>
                      <a:pt x="262" y="129"/>
                      <a:pt x="206" y="21"/>
                      <a:pt x="126" y="19"/>
                    </a:cubicBezTo>
                    <a:cubicBezTo>
                      <a:pt x="46" y="17"/>
                      <a:pt x="16" y="77"/>
                      <a:pt x="0" y="103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41"/>
              <p:cNvSpPr>
                <a:spLocks/>
              </p:cNvSpPr>
              <p:nvPr/>
            </p:nvSpPr>
            <p:spPr bwMode="auto">
              <a:xfrm>
                <a:off x="9328392" y="3595183"/>
                <a:ext cx="973218" cy="174688"/>
              </a:xfrm>
              <a:custGeom>
                <a:avLst/>
                <a:gdLst>
                  <a:gd name="T0" fmla="*/ 81 w 1259"/>
                  <a:gd name="T1" fmla="*/ 133 h 226"/>
                  <a:gd name="T2" fmla="*/ 139 w 1259"/>
                  <a:gd name="T3" fmla="*/ 89 h 226"/>
                  <a:gd name="T4" fmla="*/ 329 w 1259"/>
                  <a:gd name="T5" fmla="*/ 226 h 226"/>
                  <a:gd name="T6" fmla="*/ 528 w 1259"/>
                  <a:gd name="T7" fmla="*/ 100 h 226"/>
                  <a:gd name="T8" fmla="*/ 609 w 1259"/>
                  <a:gd name="T9" fmla="*/ 128 h 226"/>
                  <a:gd name="T10" fmla="*/ 743 w 1259"/>
                  <a:gd name="T11" fmla="*/ 218 h 226"/>
                  <a:gd name="T12" fmla="*/ 883 w 1259"/>
                  <a:gd name="T13" fmla="*/ 152 h 226"/>
                  <a:gd name="T14" fmla="*/ 949 w 1259"/>
                  <a:gd name="T15" fmla="*/ 105 h 226"/>
                  <a:gd name="T16" fmla="*/ 1060 w 1259"/>
                  <a:gd name="T17" fmla="*/ 198 h 226"/>
                  <a:gd name="T18" fmla="*/ 1227 w 1259"/>
                  <a:gd name="T19" fmla="*/ 160 h 226"/>
                  <a:gd name="T20" fmla="*/ 1243 w 1259"/>
                  <a:gd name="T21" fmla="*/ 137 h 226"/>
                  <a:gd name="T22" fmla="*/ 1242 w 1259"/>
                  <a:gd name="T23" fmla="*/ 138 h 226"/>
                  <a:gd name="T24" fmla="*/ 1240 w 1259"/>
                  <a:gd name="T25" fmla="*/ 140 h 226"/>
                  <a:gd name="T26" fmla="*/ 1176 w 1259"/>
                  <a:gd name="T27" fmla="*/ 79 h 226"/>
                  <a:gd name="T28" fmla="*/ 1174 w 1259"/>
                  <a:gd name="T29" fmla="*/ 94 h 226"/>
                  <a:gd name="T30" fmla="*/ 1113 w 1259"/>
                  <a:gd name="T31" fmla="*/ 125 h 226"/>
                  <a:gd name="T32" fmla="*/ 938 w 1259"/>
                  <a:gd name="T33" fmla="*/ 12 h 226"/>
                  <a:gd name="T34" fmla="*/ 797 w 1259"/>
                  <a:gd name="T35" fmla="*/ 110 h 226"/>
                  <a:gd name="T36" fmla="*/ 713 w 1259"/>
                  <a:gd name="T37" fmla="*/ 112 h 226"/>
                  <a:gd name="T38" fmla="*/ 639 w 1259"/>
                  <a:gd name="T39" fmla="*/ 37 h 226"/>
                  <a:gd name="T40" fmla="*/ 480 w 1259"/>
                  <a:gd name="T41" fmla="*/ 27 h 226"/>
                  <a:gd name="T42" fmla="*/ 326 w 1259"/>
                  <a:gd name="T43" fmla="*/ 138 h 226"/>
                  <a:gd name="T44" fmla="*/ 293 w 1259"/>
                  <a:gd name="T45" fmla="*/ 115 h 226"/>
                  <a:gd name="T46" fmla="*/ 295 w 1259"/>
                  <a:gd name="T47" fmla="*/ 116 h 226"/>
                  <a:gd name="T48" fmla="*/ 296 w 1259"/>
                  <a:gd name="T49" fmla="*/ 117 h 226"/>
                  <a:gd name="T50" fmla="*/ 296 w 1259"/>
                  <a:gd name="T51" fmla="*/ 117 h 226"/>
                  <a:gd name="T52" fmla="*/ 296 w 1259"/>
                  <a:gd name="T53" fmla="*/ 117 h 226"/>
                  <a:gd name="T54" fmla="*/ 184 w 1259"/>
                  <a:gd name="T55" fmla="*/ 8 h 226"/>
                  <a:gd name="T56" fmla="*/ 33 w 1259"/>
                  <a:gd name="T57" fmla="*/ 51 h 226"/>
                  <a:gd name="T58" fmla="*/ 19 w 1259"/>
                  <a:gd name="T59" fmla="*/ 98 h 226"/>
                  <a:gd name="T60" fmla="*/ 142 w 1259"/>
                  <a:gd name="T61" fmla="*/ 28 h 226"/>
                  <a:gd name="T62" fmla="*/ 267 w 1259"/>
                  <a:gd name="T63" fmla="*/ 124 h 226"/>
                  <a:gd name="T64" fmla="*/ 280 w 1259"/>
                  <a:gd name="T65" fmla="*/ 140 h 226"/>
                  <a:gd name="T66" fmla="*/ 279 w 1259"/>
                  <a:gd name="T67" fmla="*/ 139 h 226"/>
                  <a:gd name="T68" fmla="*/ 371 w 1259"/>
                  <a:gd name="T69" fmla="*/ 160 h 226"/>
                  <a:gd name="T70" fmla="*/ 490 w 1259"/>
                  <a:gd name="T71" fmla="*/ 53 h 226"/>
                  <a:gd name="T72" fmla="*/ 491 w 1259"/>
                  <a:gd name="T73" fmla="*/ 53 h 226"/>
                  <a:gd name="T74" fmla="*/ 554 w 1259"/>
                  <a:gd name="T75" fmla="*/ 36 h 226"/>
                  <a:gd name="T76" fmla="*/ 659 w 1259"/>
                  <a:gd name="T77" fmla="*/ 96 h 226"/>
                  <a:gd name="T78" fmla="*/ 797 w 1259"/>
                  <a:gd name="T79" fmla="*/ 144 h 226"/>
                  <a:gd name="T80" fmla="*/ 904 w 1259"/>
                  <a:gd name="T81" fmla="*/ 46 h 226"/>
                  <a:gd name="T82" fmla="*/ 1079 w 1259"/>
                  <a:gd name="T83" fmla="*/ 138 h 226"/>
                  <a:gd name="T84" fmla="*/ 1181 w 1259"/>
                  <a:gd name="T85" fmla="*/ 121 h 226"/>
                  <a:gd name="T86" fmla="*/ 1233 w 1259"/>
                  <a:gd name="T87" fmla="*/ 128 h 226"/>
                  <a:gd name="T88" fmla="*/ 1215 w 1259"/>
                  <a:gd name="T89" fmla="*/ 130 h 226"/>
                  <a:gd name="T90" fmla="*/ 1120 w 1259"/>
                  <a:gd name="T91" fmla="*/ 186 h 226"/>
                  <a:gd name="T92" fmla="*/ 991 w 1259"/>
                  <a:gd name="T93" fmla="*/ 100 h 226"/>
                  <a:gd name="T94" fmla="*/ 988 w 1259"/>
                  <a:gd name="T95" fmla="*/ 97 h 226"/>
                  <a:gd name="T96" fmla="*/ 872 w 1259"/>
                  <a:gd name="T97" fmla="*/ 118 h 226"/>
                  <a:gd name="T98" fmla="*/ 745 w 1259"/>
                  <a:gd name="T99" fmla="*/ 190 h 226"/>
                  <a:gd name="T100" fmla="*/ 657 w 1259"/>
                  <a:gd name="T101" fmla="*/ 145 h 226"/>
                  <a:gd name="T102" fmla="*/ 560 w 1259"/>
                  <a:gd name="T103" fmla="*/ 68 h 226"/>
                  <a:gd name="T104" fmla="*/ 443 w 1259"/>
                  <a:gd name="T105" fmla="*/ 129 h 226"/>
                  <a:gd name="T106" fmla="*/ 244 w 1259"/>
                  <a:gd name="T107" fmla="*/ 149 h 226"/>
                  <a:gd name="T108" fmla="*/ 102 w 1259"/>
                  <a:gd name="T109" fmla="*/ 73 h 226"/>
                  <a:gd name="T110" fmla="*/ 76 w 1259"/>
                  <a:gd name="T111" fmla="*/ 112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9" h="226">
                    <a:moveTo>
                      <a:pt x="19" y="98"/>
                    </a:moveTo>
                    <a:cubicBezTo>
                      <a:pt x="13" y="111"/>
                      <a:pt x="13" y="111"/>
                      <a:pt x="13" y="111"/>
                    </a:cubicBezTo>
                    <a:cubicBezTo>
                      <a:pt x="73" y="142"/>
                      <a:pt x="73" y="142"/>
                      <a:pt x="73" y="142"/>
                    </a:cubicBezTo>
                    <a:cubicBezTo>
                      <a:pt x="81" y="133"/>
                      <a:pt x="81" y="133"/>
                      <a:pt x="81" y="133"/>
                    </a:cubicBezTo>
                    <a:cubicBezTo>
                      <a:pt x="81" y="133"/>
                      <a:pt x="81" y="133"/>
                      <a:pt x="81" y="133"/>
                    </a:cubicBezTo>
                    <a:cubicBezTo>
                      <a:pt x="81" y="132"/>
                      <a:pt x="87" y="125"/>
                      <a:pt x="95" y="117"/>
                    </a:cubicBezTo>
                    <a:cubicBezTo>
                      <a:pt x="98" y="112"/>
                      <a:pt x="103" y="108"/>
                      <a:pt x="106" y="105"/>
                    </a:cubicBezTo>
                    <a:cubicBezTo>
                      <a:pt x="110" y="101"/>
                      <a:pt x="114" y="98"/>
                      <a:pt x="116" y="97"/>
                    </a:cubicBezTo>
                    <a:cubicBezTo>
                      <a:pt x="119" y="95"/>
                      <a:pt x="123" y="93"/>
                      <a:pt x="127" y="92"/>
                    </a:cubicBezTo>
                    <a:cubicBezTo>
                      <a:pt x="131" y="90"/>
                      <a:pt x="135" y="89"/>
                      <a:pt x="139" y="89"/>
                    </a:cubicBezTo>
                    <a:cubicBezTo>
                      <a:pt x="144" y="89"/>
                      <a:pt x="149" y="90"/>
                      <a:pt x="155" y="94"/>
                    </a:cubicBezTo>
                    <a:cubicBezTo>
                      <a:pt x="162" y="97"/>
                      <a:pt x="169" y="103"/>
                      <a:pt x="178" y="114"/>
                    </a:cubicBezTo>
                    <a:cubicBezTo>
                      <a:pt x="196" y="135"/>
                      <a:pt x="216" y="163"/>
                      <a:pt x="240" y="185"/>
                    </a:cubicBezTo>
                    <a:cubicBezTo>
                      <a:pt x="252" y="197"/>
                      <a:pt x="265" y="207"/>
                      <a:pt x="280" y="214"/>
                    </a:cubicBezTo>
                    <a:cubicBezTo>
                      <a:pt x="295" y="221"/>
                      <a:pt x="311" y="226"/>
                      <a:pt x="329" y="226"/>
                    </a:cubicBezTo>
                    <a:cubicBezTo>
                      <a:pt x="347" y="226"/>
                      <a:pt x="362" y="223"/>
                      <a:pt x="377" y="217"/>
                    </a:cubicBezTo>
                    <a:cubicBezTo>
                      <a:pt x="398" y="209"/>
                      <a:pt x="416" y="197"/>
                      <a:pt x="430" y="184"/>
                    </a:cubicBezTo>
                    <a:cubicBezTo>
                      <a:pt x="445" y="171"/>
                      <a:pt x="456" y="157"/>
                      <a:pt x="465" y="147"/>
                    </a:cubicBezTo>
                    <a:cubicBezTo>
                      <a:pt x="474" y="135"/>
                      <a:pt x="488" y="122"/>
                      <a:pt x="504" y="112"/>
                    </a:cubicBezTo>
                    <a:cubicBezTo>
                      <a:pt x="512" y="107"/>
                      <a:pt x="520" y="103"/>
                      <a:pt x="528" y="100"/>
                    </a:cubicBezTo>
                    <a:cubicBezTo>
                      <a:pt x="537" y="97"/>
                      <a:pt x="545" y="95"/>
                      <a:pt x="554" y="95"/>
                    </a:cubicBezTo>
                    <a:cubicBezTo>
                      <a:pt x="555" y="95"/>
                      <a:pt x="556" y="95"/>
                      <a:pt x="558" y="95"/>
                    </a:cubicBezTo>
                    <a:cubicBezTo>
                      <a:pt x="558" y="95"/>
                      <a:pt x="558" y="95"/>
                      <a:pt x="558" y="95"/>
                    </a:cubicBezTo>
                    <a:cubicBezTo>
                      <a:pt x="566" y="96"/>
                      <a:pt x="574" y="99"/>
                      <a:pt x="581" y="103"/>
                    </a:cubicBezTo>
                    <a:cubicBezTo>
                      <a:pt x="592" y="109"/>
                      <a:pt x="601" y="118"/>
                      <a:pt x="609" y="128"/>
                    </a:cubicBezTo>
                    <a:cubicBezTo>
                      <a:pt x="613" y="132"/>
                      <a:pt x="616" y="137"/>
                      <a:pt x="619" y="141"/>
                    </a:cubicBezTo>
                    <a:cubicBezTo>
                      <a:pt x="622" y="145"/>
                      <a:pt x="624" y="149"/>
                      <a:pt x="626" y="152"/>
                    </a:cubicBezTo>
                    <a:cubicBezTo>
                      <a:pt x="629" y="156"/>
                      <a:pt x="634" y="161"/>
                      <a:pt x="640" y="168"/>
                    </a:cubicBezTo>
                    <a:cubicBezTo>
                      <a:pt x="650" y="178"/>
                      <a:pt x="664" y="191"/>
                      <a:pt x="681" y="201"/>
                    </a:cubicBezTo>
                    <a:cubicBezTo>
                      <a:pt x="698" y="211"/>
                      <a:pt x="719" y="218"/>
                      <a:pt x="743" y="218"/>
                    </a:cubicBezTo>
                    <a:cubicBezTo>
                      <a:pt x="744" y="218"/>
                      <a:pt x="745" y="218"/>
                      <a:pt x="746" y="218"/>
                    </a:cubicBezTo>
                    <a:cubicBezTo>
                      <a:pt x="746" y="218"/>
                      <a:pt x="746" y="218"/>
                      <a:pt x="746" y="218"/>
                    </a:cubicBezTo>
                    <a:cubicBezTo>
                      <a:pt x="777" y="217"/>
                      <a:pt x="806" y="207"/>
                      <a:pt x="830" y="194"/>
                    </a:cubicBezTo>
                    <a:cubicBezTo>
                      <a:pt x="842" y="188"/>
                      <a:pt x="853" y="181"/>
                      <a:pt x="862" y="173"/>
                    </a:cubicBezTo>
                    <a:cubicBezTo>
                      <a:pt x="871" y="166"/>
                      <a:pt x="878" y="159"/>
                      <a:pt x="883" y="152"/>
                    </a:cubicBezTo>
                    <a:cubicBezTo>
                      <a:pt x="887" y="147"/>
                      <a:pt x="890" y="141"/>
                      <a:pt x="894" y="135"/>
                    </a:cubicBezTo>
                    <a:cubicBezTo>
                      <a:pt x="900" y="126"/>
                      <a:pt x="906" y="117"/>
                      <a:pt x="913" y="111"/>
                    </a:cubicBezTo>
                    <a:cubicBezTo>
                      <a:pt x="916" y="108"/>
                      <a:pt x="919" y="105"/>
                      <a:pt x="923" y="104"/>
                    </a:cubicBezTo>
                    <a:cubicBezTo>
                      <a:pt x="926" y="102"/>
                      <a:pt x="930" y="101"/>
                      <a:pt x="934" y="101"/>
                    </a:cubicBezTo>
                    <a:cubicBezTo>
                      <a:pt x="938" y="101"/>
                      <a:pt x="943" y="102"/>
                      <a:pt x="949" y="105"/>
                    </a:cubicBezTo>
                    <a:cubicBezTo>
                      <a:pt x="955" y="107"/>
                      <a:pt x="962" y="112"/>
                      <a:pt x="970" y="118"/>
                    </a:cubicBezTo>
                    <a:cubicBezTo>
                      <a:pt x="979" y="108"/>
                      <a:pt x="979" y="108"/>
                      <a:pt x="979" y="108"/>
                    </a:cubicBezTo>
                    <a:cubicBezTo>
                      <a:pt x="968" y="116"/>
                      <a:pt x="968" y="116"/>
                      <a:pt x="968" y="116"/>
                    </a:cubicBezTo>
                    <a:cubicBezTo>
                      <a:pt x="968" y="116"/>
                      <a:pt x="985" y="140"/>
                      <a:pt x="1012" y="164"/>
                    </a:cubicBezTo>
                    <a:cubicBezTo>
                      <a:pt x="1026" y="177"/>
                      <a:pt x="1042" y="189"/>
                      <a:pt x="1060" y="198"/>
                    </a:cubicBezTo>
                    <a:cubicBezTo>
                      <a:pt x="1078" y="208"/>
                      <a:pt x="1099" y="214"/>
                      <a:pt x="1120" y="214"/>
                    </a:cubicBezTo>
                    <a:cubicBezTo>
                      <a:pt x="1121" y="214"/>
                      <a:pt x="1121" y="214"/>
                      <a:pt x="1121" y="214"/>
                    </a:cubicBezTo>
                    <a:cubicBezTo>
                      <a:pt x="1121" y="214"/>
                      <a:pt x="1121" y="214"/>
                      <a:pt x="1121" y="214"/>
                    </a:cubicBezTo>
                    <a:cubicBezTo>
                      <a:pt x="1142" y="214"/>
                      <a:pt x="1160" y="209"/>
                      <a:pt x="1176" y="202"/>
                    </a:cubicBezTo>
                    <a:cubicBezTo>
                      <a:pt x="1199" y="190"/>
                      <a:pt x="1215" y="174"/>
                      <a:pt x="1227" y="160"/>
                    </a:cubicBezTo>
                    <a:cubicBezTo>
                      <a:pt x="1232" y="154"/>
                      <a:pt x="1236" y="147"/>
                      <a:pt x="1239" y="143"/>
                    </a:cubicBezTo>
                    <a:cubicBezTo>
                      <a:pt x="1241" y="141"/>
                      <a:pt x="1242" y="139"/>
                      <a:pt x="1243" y="138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38" y="133"/>
                      <a:pt x="1238" y="133"/>
                      <a:pt x="1238" y="133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38" y="133"/>
                      <a:pt x="1238" y="133"/>
                      <a:pt x="1238" y="133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34" y="130"/>
                      <a:pt x="1234" y="130"/>
                      <a:pt x="1234" y="130"/>
                    </a:cubicBezTo>
                    <a:cubicBezTo>
                      <a:pt x="1242" y="138"/>
                      <a:pt x="1242" y="138"/>
                      <a:pt x="1242" y="138"/>
                    </a:cubicBezTo>
                    <a:cubicBezTo>
                      <a:pt x="1243" y="137"/>
                      <a:pt x="1243" y="137"/>
                      <a:pt x="1243" y="137"/>
                    </a:cubicBezTo>
                    <a:cubicBezTo>
                      <a:pt x="1234" y="130"/>
                      <a:pt x="1234" y="130"/>
                      <a:pt x="1234" y="130"/>
                    </a:cubicBezTo>
                    <a:cubicBezTo>
                      <a:pt x="1242" y="138"/>
                      <a:pt x="1242" y="138"/>
                      <a:pt x="1242" y="138"/>
                    </a:cubicBezTo>
                    <a:cubicBezTo>
                      <a:pt x="1233" y="129"/>
                      <a:pt x="1233" y="129"/>
                      <a:pt x="1233" y="129"/>
                    </a:cubicBezTo>
                    <a:cubicBezTo>
                      <a:pt x="1240" y="140"/>
                      <a:pt x="1240" y="140"/>
                      <a:pt x="1240" y="140"/>
                    </a:cubicBezTo>
                    <a:cubicBezTo>
                      <a:pt x="1241" y="139"/>
                      <a:pt x="1242" y="138"/>
                      <a:pt x="1242" y="138"/>
                    </a:cubicBezTo>
                    <a:cubicBezTo>
                      <a:pt x="1233" y="129"/>
                      <a:pt x="1233" y="129"/>
                      <a:pt x="1233" y="129"/>
                    </a:cubicBezTo>
                    <a:cubicBezTo>
                      <a:pt x="1240" y="140"/>
                      <a:pt x="1240" y="140"/>
                      <a:pt x="1240" y="140"/>
                    </a:cubicBezTo>
                    <a:cubicBezTo>
                      <a:pt x="1259" y="127"/>
                      <a:pt x="1259" y="127"/>
                      <a:pt x="1259" y="127"/>
                    </a:cubicBezTo>
                    <a:cubicBezTo>
                      <a:pt x="1176" y="79"/>
                      <a:pt x="1176" y="79"/>
                      <a:pt x="1176" y="79"/>
                    </a:cubicBezTo>
                    <a:cubicBezTo>
                      <a:pt x="1169" y="91"/>
                      <a:pt x="1169" y="91"/>
                      <a:pt x="1169" y="91"/>
                    </a:cubicBezTo>
                    <a:cubicBezTo>
                      <a:pt x="1174" y="94"/>
                      <a:pt x="1174" y="94"/>
                      <a:pt x="1174" y="94"/>
                    </a:cubicBezTo>
                    <a:cubicBezTo>
                      <a:pt x="1169" y="91"/>
                      <a:pt x="1169" y="91"/>
                      <a:pt x="1169" y="91"/>
                    </a:cubicBezTo>
                    <a:cubicBezTo>
                      <a:pt x="1169" y="91"/>
                      <a:pt x="1169" y="91"/>
                      <a:pt x="1169" y="91"/>
                    </a:cubicBezTo>
                    <a:cubicBezTo>
                      <a:pt x="1174" y="94"/>
                      <a:pt x="1174" y="94"/>
                      <a:pt x="1174" y="94"/>
                    </a:cubicBezTo>
                    <a:cubicBezTo>
                      <a:pt x="1169" y="91"/>
                      <a:pt x="1169" y="91"/>
                      <a:pt x="1169" y="91"/>
                    </a:cubicBezTo>
                    <a:cubicBezTo>
                      <a:pt x="1169" y="91"/>
                      <a:pt x="1162" y="101"/>
                      <a:pt x="1153" y="110"/>
                    </a:cubicBezTo>
                    <a:cubicBezTo>
                      <a:pt x="1148" y="114"/>
                      <a:pt x="1143" y="119"/>
                      <a:pt x="1137" y="122"/>
                    </a:cubicBezTo>
                    <a:cubicBezTo>
                      <a:pt x="1132" y="125"/>
                      <a:pt x="1126" y="126"/>
                      <a:pt x="1121" y="126"/>
                    </a:cubicBezTo>
                    <a:cubicBezTo>
                      <a:pt x="1118" y="126"/>
                      <a:pt x="1115" y="126"/>
                      <a:pt x="1113" y="125"/>
                    </a:cubicBezTo>
                    <a:cubicBezTo>
                      <a:pt x="1113" y="125"/>
                      <a:pt x="1113" y="125"/>
                      <a:pt x="1113" y="125"/>
                    </a:cubicBezTo>
                    <a:cubicBezTo>
                      <a:pt x="1105" y="122"/>
                      <a:pt x="1097" y="117"/>
                      <a:pt x="1088" y="110"/>
                    </a:cubicBezTo>
                    <a:cubicBezTo>
                      <a:pt x="1075" y="100"/>
                      <a:pt x="1062" y="85"/>
                      <a:pt x="1047" y="70"/>
                    </a:cubicBezTo>
                    <a:cubicBezTo>
                      <a:pt x="1031" y="55"/>
                      <a:pt x="1015" y="40"/>
                      <a:pt x="996" y="28"/>
                    </a:cubicBezTo>
                    <a:cubicBezTo>
                      <a:pt x="977" y="17"/>
                      <a:pt x="957" y="12"/>
                      <a:pt x="938" y="12"/>
                    </a:cubicBezTo>
                    <a:cubicBezTo>
                      <a:pt x="918" y="13"/>
                      <a:pt x="899" y="17"/>
                      <a:pt x="883" y="23"/>
                    </a:cubicBezTo>
                    <a:cubicBezTo>
                      <a:pt x="875" y="27"/>
                      <a:pt x="868" y="30"/>
                      <a:pt x="862" y="35"/>
                    </a:cubicBezTo>
                    <a:cubicBezTo>
                      <a:pt x="856" y="39"/>
                      <a:pt x="850" y="44"/>
                      <a:pt x="846" y="50"/>
                    </a:cubicBezTo>
                    <a:cubicBezTo>
                      <a:pt x="843" y="55"/>
                      <a:pt x="838" y="63"/>
                      <a:pt x="832" y="72"/>
                    </a:cubicBezTo>
                    <a:cubicBezTo>
                      <a:pt x="822" y="84"/>
                      <a:pt x="811" y="99"/>
                      <a:pt x="797" y="110"/>
                    </a:cubicBezTo>
                    <a:cubicBezTo>
                      <a:pt x="790" y="115"/>
                      <a:pt x="783" y="120"/>
                      <a:pt x="776" y="123"/>
                    </a:cubicBezTo>
                    <a:cubicBezTo>
                      <a:pt x="769" y="126"/>
                      <a:pt x="761" y="128"/>
                      <a:pt x="753" y="129"/>
                    </a:cubicBezTo>
                    <a:cubicBezTo>
                      <a:pt x="753" y="129"/>
                      <a:pt x="752" y="129"/>
                      <a:pt x="751" y="129"/>
                    </a:cubicBezTo>
                    <a:cubicBezTo>
                      <a:pt x="746" y="129"/>
                      <a:pt x="742" y="128"/>
                      <a:pt x="737" y="127"/>
                    </a:cubicBezTo>
                    <a:cubicBezTo>
                      <a:pt x="729" y="124"/>
                      <a:pt x="721" y="119"/>
                      <a:pt x="713" y="112"/>
                    </a:cubicBezTo>
                    <a:cubicBezTo>
                      <a:pt x="701" y="102"/>
                      <a:pt x="690" y="89"/>
                      <a:pt x="680" y="76"/>
                    </a:cubicBezTo>
                    <a:cubicBezTo>
                      <a:pt x="675" y="70"/>
                      <a:pt x="670" y="65"/>
                      <a:pt x="666" y="60"/>
                    </a:cubicBezTo>
                    <a:cubicBezTo>
                      <a:pt x="664" y="57"/>
                      <a:pt x="661" y="55"/>
                      <a:pt x="659" y="53"/>
                    </a:cubicBezTo>
                    <a:cubicBezTo>
                      <a:pt x="657" y="50"/>
                      <a:pt x="655" y="48"/>
                      <a:pt x="652" y="47"/>
                    </a:cubicBezTo>
                    <a:cubicBezTo>
                      <a:pt x="649" y="45"/>
                      <a:pt x="645" y="41"/>
                      <a:pt x="639" y="37"/>
                    </a:cubicBezTo>
                    <a:cubicBezTo>
                      <a:pt x="631" y="31"/>
                      <a:pt x="619" y="24"/>
                      <a:pt x="605" y="18"/>
                    </a:cubicBezTo>
                    <a:cubicBezTo>
                      <a:pt x="591" y="12"/>
                      <a:pt x="574" y="8"/>
                      <a:pt x="554" y="8"/>
                    </a:cubicBezTo>
                    <a:cubicBezTo>
                      <a:pt x="532" y="8"/>
                      <a:pt x="507" y="13"/>
                      <a:pt x="479" y="27"/>
                    </a:cubicBezTo>
                    <a:cubicBezTo>
                      <a:pt x="485" y="40"/>
                      <a:pt x="485" y="40"/>
                      <a:pt x="485" y="40"/>
                    </a:cubicBezTo>
                    <a:cubicBezTo>
                      <a:pt x="480" y="27"/>
                      <a:pt x="480" y="27"/>
                      <a:pt x="480" y="27"/>
                    </a:cubicBezTo>
                    <a:cubicBezTo>
                      <a:pt x="479" y="27"/>
                      <a:pt x="466" y="32"/>
                      <a:pt x="447" y="46"/>
                    </a:cubicBezTo>
                    <a:cubicBezTo>
                      <a:pt x="427" y="60"/>
                      <a:pt x="402" y="82"/>
                      <a:pt x="377" y="116"/>
                    </a:cubicBezTo>
                    <a:cubicBezTo>
                      <a:pt x="370" y="126"/>
                      <a:pt x="363" y="132"/>
                      <a:pt x="357" y="136"/>
                    </a:cubicBezTo>
                    <a:cubicBezTo>
                      <a:pt x="351" y="139"/>
                      <a:pt x="345" y="141"/>
                      <a:pt x="340" y="141"/>
                    </a:cubicBezTo>
                    <a:cubicBezTo>
                      <a:pt x="335" y="141"/>
                      <a:pt x="330" y="139"/>
                      <a:pt x="326" y="138"/>
                    </a:cubicBezTo>
                    <a:cubicBezTo>
                      <a:pt x="318" y="135"/>
                      <a:pt x="312" y="130"/>
                      <a:pt x="306" y="126"/>
                    </a:cubicBezTo>
                    <a:cubicBezTo>
                      <a:pt x="304" y="124"/>
                      <a:pt x="302" y="122"/>
                      <a:pt x="300" y="120"/>
                    </a:cubicBezTo>
                    <a:cubicBezTo>
                      <a:pt x="299" y="119"/>
                      <a:pt x="298" y="118"/>
                      <a:pt x="297" y="117"/>
                    </a:cubicBezTo>
                    <a:cubicBezTo>
                      <a:pt x="296" y="117"/>
                      <a:pt x="296" y="117"/>
                      <a:pt x="295" y="116"/>
                    </a:cubicBezTo>
                    <a:cubicBezTo>
                      <a:pt x="295" y="116"/>
                      <a:pt x="294" y="115"/>
                      <a:pt x="293" y="115"/>
                    </a:cubicBezTo>
                    <a:cubicBezTo>
                      <a:pt x="287" y="126"/>
                      <a:pt x="287" y="126"/>
                      <a:pt x="287" y="126"/>
                    </a:cubicBezTo>
                    <a:cubicBezTo>
                      <a:pt x="295" y="116"/>
                      <a:pt x="295" y="116"/>
                      <a:pt x="295" y="116"/>
                    </a:cubicBezTo>
                    <a:cubicBezTo>
                      <a:pt x="295" y="116"/>
                      <a:pt x="294" y="115"/>
                      <a:pt x="293" y="115"/>
                    </a:cubicBezTo>
                    <a:cubicBezTo>
                      <a:pt x="287" y="126"/>
                      <a:pt x="287" y="126"/>
                      <a:pt x="287" y="126"/>
                    </a:cubicBezTo>
                    <a:cubicBezTo>
                      <a:pt x="295" y="116"/>
                      <a:pt x="295" y="116"/>
                      <a:pt x="295" y="116"/>
                    </a:cubicBezTo>
                    <a:cubicBezTo>
                      <a:pt x="289" y="123"/>
                      <a:pt x="289" y="123"/>
                      <a:pt x="289" y="123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6" y="117"/>
                      <a:pt x="296" y="117"/>
                      <a:pt x="295" y="116"/>
                    </a:cubicBezTo>
                    <a:cubicBezTo>
                      <a:pt x="289" y="123"/>
                      <a:pt x="289" y="123"/>
                      <a:pt x="289" y="123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2" y="120"/>
                      <a:pt x="292" y="120"/>
                      <a:pt x="292" y="120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2" y="120"/>
                      <a:pt x="292" y="120"/>
                      <a:pt x="292" y="120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5" y="118"/>
                      <a:pt x="295" y="118"/>
                      <a:pt x="295" y="118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5" y="118"/>
                      <a:pt x="295" y="118"/>
                      <a:pt x="295" y="118"/>
                    </a:cubicBezTo>
                    <a:cubicBezTo>
                      <a:pt x="296" y="117"/>
                      <a:pt x="296" y="117"/>
                      <a:pt x="296" y="117"/>
                    </a:cubicBezTo>
                    <a:cubicBezTo>
                      <a:pt x="296" y="117"/>
                      <a:pt x="295" y="116"/>
                      <a:pt x="295" y="115"/>
                    </a:cubicBezTo>
                    <a:cubicBezTo>
                      <a:pt x="293" y="113"/>
                      <a:pt x="291" y="109"/>
                      <a:pt x="288" y="105"/>
                    </a:cubicBezTo>
                    <a:cubicBezTo>
                      <a:pt x="282" y="97"/>
                      <a:pt x="275" y="87"/>
                      <a:pt x="267" y="76"/>
                    </a:cubicBezTo>
                    <a:cubicBezTo>
                      <a:pt x="254" y="59"/>
                      <a:pt x="237" y="41"/>
                      <a:pt x="217" y="26"/>
                    </a:cubicBezTo>
                    <a:cubicBezTo>
                      <a:pt x="207" y="19"/>
                      <a:pt x="196" y="12"/>
                      <a:pt x="184" y="8"/>
                    </a:cubicBezTo>
                    <a:cubicBezTo>
                      <a:pt x="172" y="3"/>
                      <a:pt x="159" y="0"/>
                      <a:pt x="145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4" y="0"/>
                      <a:pt x="143" y="0"/>
                      <a:pt x="142" y="0"/>
                    </a:cubicBezTo>
                    <a:cubicBezTo>
                      <a:pt x="120" y="0"/>
                      <a:pt x="102" y="4"/>
                      <a:pt x="86" y="10"/>
                    </a:cubicBezTo>
                    <a:cubicBezTo>
                      <a:pt x="63" y="20"/>
                      <a:pt x="46" y="36"/>
                      <a:pt x="33" y="51"/>
                    </a:cubicBezTo>
                    <a:cubicBezTo>
                      <a:pt x="27" y="59"/>
                      <a:pt x="22" y="67"/>
                      <a:pt x="18" y="73"/>
                    </a:cubicBezTo>
                    <a:cubicBezTo>
                      <a:pt x="13" y="80"/>
                      <a:pt x="10" y="86"/>
                      <a:pt x="7" y="91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5" y="99"/>
                      <a:pt x="40" y="90"/>
                      <a:pt x="45" y="82"/>
                    </a:cubicBezTo>
                    <a:cubicBezTo>
                      <a:pt x="54" y="69"/>
                      <a:pt x="65" y="55"/>
                      <a:pt x="81" y="45"/>
                    </a:cubicBezTo>
                    <a:cubicBezTo>
                      <a:pt x="88" y="40"/>
                      <a:pt x="97" y="36"/>
                      <a:pt x="107" y="33"/>
                    </a:cubicBezTo>
                    <a:cubicBezTo>
                      <a:pt x="117" y="29"/>
                      <a:pt x="128" y="28"/>
                      <a:pt x="142" y="28"/>
                    </a:cubicBezTo>
                    <a:cubicBezTo>
                      <a:pt x="143" y="28"/>
                      <a:pt x="144" y="28"/>
                      <a:pt x="145" y="28"/>
                    </a:cubicBezTo>
                    <a:cubicBezTo>
                      <a:pt x="145" y="28"/>
                      <a:pt x="145" y="28"/>
                      <a:pt x="145" y="28"/>
                    </a:cubicBezTo>
                    <a:cubicBezTo>
                      <a:pt x="162" y="28"/>
                      <a:pt x="178" y="34"/>
                      <a:pt x="193" y="44"/>
                    </a:cubicBezTo>
                    <a:cubicBezTo>
                      <a:pt x="215" y="58"/>
                      <a:pt x="235" y="80"/>
                      <a:pt x="249" y="99"/>
                    </a:cubicBezTo>
                    <a:cubicBezTo>
                      <a:pt x="256" y="108"/>
                      <a:pt x="262" y="117"/>
                      <a:pt x="267" y="124"/>
                    </a:cubicBezTo>
                    <a:cubicBezTo>
                      <a:pt x="269" y="127"/>
                      <a:pt x="271" y="130"/>
                      <a:pt x="272" y="132"/>
                    </a:cubicBezTo>
                    <a:cubicBezTo>
                      <a:pt x="273" y="133"/>
                      <a:pt x="274" y="134"/>
                      <a:pt x="275" y="135"/>
                    </a:cubicBezTo>
                    <a:cubicBezTo>
                      <a:pt x="275" y="135"/>
                      <a:pt x="276" y="136"/>
                      <a:pt x="276" y="137"/>
                    </a:cubicBezTo>
                    <a:cubicBezTo>
                      <a:pt x="277" y="137"/>
                      <a:pt x="277" y="138"/>
                      <a:pt x="278" y="138"/>
                    </a:cubicBezTo>
                    <a:cubicBezTo>
                      <a:pt x="278" y="138"/>
                      <a:pt x="279" y="139"/>
                      <a:pt x="280" y="140"/>
                    </a:cubicBezTo>
                    <a:cubicBezTo>
                      <a:pt x="284" y="132"/>
                      <a:pt x="284" y="132"/>
                      <a:pt x="284" y="132"/>
                    </a:cubicBezTo>
                    <a:cubicBezTo>
                      <a:pt x="279" y="139"/>
                      <a:pt x="279" y="139"/>
                      <a:pt x="279" y="139"/>
                    </a:cubicBezTo>
                    <a:cubicBezTo>
                      <a:pt x="279" y="139"/>
                      <a:pt x="279" y="139"/>
                      <a:pt x="280" y="140"/>
                    </a:cubicBezTo>
                    <a:cubicBezTo>
                      <a:pt x="284" y="132"/>
                      <a:pt x="284" y="132"/>
                      <a:pt x="284" y="132"/>
                    </a:cubicBezTo>
                    <a:cubicBezTo>
                      <a:pt x="279" y="139"/>
                      <a:pt x="279" y="139"/>
                      <a:pt x="279" y="139"/>
                    </a:cubicBezTo>
                    <a:cubicBezTo>
                      <a:pt x="279" y="139"/>
                      <a:pt x="280" y="139"/>
                      <a:pt x="281" y="140"/>
                    </a:cubicBezTo>
                    <a:cubicBezTo>
                      <a:pt x="283" y="142"/>
                      <a:pt x="286" y="145"/>
                      <a:pt x="289" y="148"/>
                    </a:cubicBezTo>
                    <a:cubicBezTo>
                      <a:pt x="295" y="152"/>
                      <a:pt x="302" y="157"/>
                      <a:pt x="310" y="161"/>
                    </a:cubicBezTo>
                    <a:cubicBezTo>
                      <a:pt x="319" y="165"/>
                      <a:pt x="329" y="169"/>
                      <a:pt x="340" y="169"/>
                    </a:cubicBezTo>
                    <a:cubicBezTo>
                      <a:pt x="350" y="169"/>
                      <a:pt x="361" y="166"/>
                      <a:pt x="371" y="160"/>
                    </a:cubicBezTo>
                    <a:cubicBezTo>
                      <a:pt x="381" y="154"/>
                      <a:pt x="391" y="145"/>
                      <a:pt x="400" y="133"/>
                    </a:cubicBezTo>
                    <a:cubicBezTo>
                      <a:pt x="423" y="101"/>
                      <a:pt x="446" y="81"/>
                      <a:pt x="463" y="69"/>
                    </a:cubicBezTo>
                    <a:cubicBezTo>
                      <a:pt x="472" y="63"/>
                      <a:pt x="479" y="59"/>
                      <a:pt x="483" y="56"/>
                    </a:cubicBezTo>
                    <a:cubicBezTo>
                      <a:pt x="486" y="55"/>
                      <a:pt x="488" y="54"/>
                      <a:pt x="489" y="53"/>
                    </a:cubicBezTo>
                    <a:cubicBezTo>
                      <a:pt x="490" y="53"/>
                      <a:pt x="490" y="53"/>
                      <a:pt x="490" y="53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88" y="45"/>
                      <a:pt x="488" y="45"/>
                      <a:pt x="488" y="45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88" y="45"/>
                      <a:pt x="488" y="45"/>
                      <a:pt x="488" y="45"/>
                    </a:cubicBezTo>
                    <a:cubicBezTo>
                      <a:pt x="491" y="53"/>
                      <a:pt x="491" y="53"/>
                      <a:pt x="491" y="53"/>
                    </a:cubicBezTo>
                    <a:cubicBezTo>
                      <a:pt x="491" y="52"/>
                      <a:pt x="491" y="52"/>
                      <a:pt x="491" y="52"/>
                    </a:cubicBezTo>
                    <a:cubicBezTo>
                      <a:pt x="492" y="52"/>
                      <a:pt x="492" y="52"/>
                      <a:pt x="492" y="52"/>
                    </a:cubicBezTo>
                    <a:cubicBezTo>
                      <a:pt x="516" y="40"/>
                      <a:pt x="537" y="36"/>
                      <a:pt x="554" y="36"/>
                    </a:cubicBezTo>
                    <a:cubicBezTo>
                      <a:pt x="575" y="36"/>
                      <a:pt x="592" y="42"/>
                      <a:pt x="605" y="49"/>
                    </a:cubicBezTo>
                    <a:cubicBezTo>
                      <a:pt x="612" y="52"/>
                      <a:pt x="618" y="56"/>
                      <a:pt x="623" y="60"/>
                    </a:cubicBezTo>
                    <a:cubicBezTo>
                      <a:pt x="628" y="64"/>
                      <a:pt x="632" y="67"/>
                      <a:pt x="637" y="70"/>
                    </a:cubicBezTo>
                    <a:cubicBezTo>
                      <a:pt x="637" y="70"/>
                      <a:pt x="640" y="72"/>
                      <a:pt x="642" y="75"/>
                    </a:cubicBezTo>
                    <a:cubicBezTo>
                      <a:pt x="647" y="80"/>
                      <a:pt x="653" y="88"/>
                      <a:pt x="659" y="96"/>
                    </a:cubicBezTo>
                    <a:cubicBezTo>
                      <a:pt x="670" y="109"/>
                      <a:pt x="682" y="123"/>
                      <a:pt x="697" y="135"/>
                    </a:cubicBezTo>
                    <a:cubicBezTo>
                      <a:pt x="705" y="141"/>
                      <a:pt x="713" y="147"/>
                      <a:pt x="722" y="151"/>
                    </a:cubicBezTo>
                    <a:cubicBezTo>
                      <a:pt x="731" y="154"/>
                      <a:pt x="741" y="157"/>
                      <a:pt x="751" y="157"/>
                    </a:cubicBezTo>
                    <a:cubicBezTo>
                      <a:pt x="752" y="157"/>
                      <a:pt x="754" y="157"/>
                      <a:pt x="755" y="157"/>
                    </a:cubicBezTo>
                    <a:cubicBezTo>
                      <a:pt x="770" y="156"/>
                      <a:pt x="785" y="151"/>
                      <a:pt x="797" y="144"/>
                    </a:cubicBezTo>
                    <a:cubicBezTo>
                      <a:pt x="816" y="133"/>
                      <a:pt x="831" y="117"/>
                      <a:pt x="843" y="102"/>
                    </a:cubicBezTo>
                    <a:cubicBezTo>
                      <a:pt x="849" y="95"/>
                      <a:pt x="854" y="88"/>
                      <a:pt x="859" y="81"/>
                    </a:cubicBezTo>
                    <a:cubicBezTo>
                      <a:pt x="863" y="75"/>
                      <a:pt x="867" y="69"/>
                      <a:pt x="870" y="65"/>
                    </a:cubicBezTo>
                    <a:cubicBezTo>
                      <a:pt x="871" y="63"/>
                      <a:pt x="874" y="61"/>
                      <a:pt x="878" y="58"/>
                    </a:cubicBezTo>
                    <a:cubicBezTo>
                      <a:pt x="884" y="53"/>
                      <a:pt x="893" y="49"/>
                      <a:pt x="904" y="46"/>
                    </a:cubicBezTo>
                    <a:cubicBezTo>
                      <a:pt x="914" y="42"/>
                      <a:pt x="926" y="40"/>
                      <a:pt x="938" y="40"/>
                    </a:cubicBezTo>
                    <a:cubicBezTo>
                      <a:pt x="953" y="40"/>
                      <a:pt x="968" y="44"/>
                      <a:pt x="981" y="52"/>
                    </a:cubicBezTo>
                    <a:cubicBezTo>
                      <a:pt x="992" y="58"/>
                      <a:pt x="1002" y="67"/>
                      <a:pt x="1012" y="76"/>
                    </a:cubicBezTo>
                    <a:cubicBezTo>
                      <a:pt x="1027" y="89"/>
                      <a:pt x="1041" y="105"/>
                      <a:pt x="1056" y="119"/>
                    </a:cubicBezTo>
                    <a:cubicBezTo>
                      <a:pt x="1063" y="126"/>
                      <a:pt x="1071" y="133"/>
                      <a:pt x="1079" y="138"/>
                    </a:cubicBezTo>
                    <a:cubicBezTo>
                      <a:pt x="1086" y="144"/>
                      <a:pt x="1095" y="148"/>
                      <a:pt x="1104" y="151"/>
                    </a:cubicBezTo>
                    <a:cubicBezTo>
                      <a:pt x="1104" y="151"/>
                      <a:pt x="1104" y="151"/>
                      <a:pt x="1104" y="151"/>
                    </a:cubicBezTo>
                    <a:cubicBezTo>
                      <a:pt x="1109" y="153"/>
                      <a:pt x="1115" y="154"/>
                      <a:pt x="1121" y="154"/>
                    </a:cubicBezTo>
                    <a:cubicBezTo>
                      <a:pt x="1132" y="154"/>
                      <a:pt x="1142" y="151"/>
                      <a:pt x="1151" y="146"/>
                    </a:cubicBezTo>
                    <a:cubicBezTo>
                      <a:pt x="1164" y="139"/>
                      <a:pt x="1174" y="129"/>
                      <a:pt x="1181" y="121"/>
                    </a:cubicBezTo>
                    <a:cubicBezTo>
                      <a:pt x="1188" y="113"/>
                      <a:pt x="1192" y="106"/>
                      <a:pt x="1192" y="106"/>
                    </a:cubicBezTo>
                    <a:cubicBezTo>
                      <a:pt x="1181" y="98"/>
                      <a:pt x="1181" y="98"/>
                      <a:pt x="1181" y="98"/>
                    </a:cubicBezTo>
                    <a:cubicBezTo>
                      <a:pt x="1174" y="110"/>
                      <a:pt x="1174" y="110"/>
                      <a:pt x="1174" y="110"/>
                    </a:cubicBezTo>
                    <a:cubicBezTo>
                      <a:pt x="1226" y="140"/>
                      <a:pt x="1226" y="140"/>
                      <a:pt x="1226" y="140"/>
                    </a:cubicBezTo>
                    <a:cubicBezTo>
                      <a:pt x="1233" y="128"/>
                      <a:pt x="1233" y="128"/>
                      <a:pt x="1233" y="128"/>
                    </a:cubicBezTo>
                    <a:cubicBezTo>
                      <a:pt x="1225" y="116"/>
                      <a:pt x="1225" y="116"/>
                      <a:pt x="1225" y="116"/>
                    </a:cubicBezTo>
                    <a:cubicBezTo>
                      <a:pt x="1224" y="117"/>
                      <a:pt x="1223" y="118"/>
                      <a:pt x="1222" y="118"/>
                    </a:cubicBezTo>
                    <a:cubicBezTo>
                      <a:pt x="1222" y="119"/>
                      <a:pt x="1221" y="120"/>
                      <a:pt x="1221" y="120"/>
                    </a:cubicBezTo>
                    <a:cubicBezTo>
                      <a:pt x="1220" y="121"/>
                      <a:pt x="1220" y="122"/>
                      <a:pt x="1219" y="123"/>
                    </a:cubicBezTo>
                    <a:cubicBezTo>
                      <a:pt x="1218" y="125"/>
                      <a:pt x="1216" y="127"/>
                      <a:pt x="1215" y="130"/>
                    </a:cubicBezTo>
                    <a:cubicBezTo>
                      <a:pt x="1209" y="139"/>
                      <a:pt x="1198" y="153"/>
                      <a:pt x="1182" y="165"/>
                    </a:cubicBezTo>
                    <a:cubicBezTo>
                      <a:pt x="1174" y="171"/>
                      <a:pt x="1165" y="176"/>
                      <a:pt x="1155" y="180"/>
                    </a:cubicBezTo>
                    <a:cubicBezTo>
                      <a:pt x="1145" y="184"/>
                      <a:pt x="1134" y="186"/>
                      <a:pt x="1121" y="186"/>
                    </a:cubicBezTo>
                    <a:cubicBezTo>
                      <a:pt x="1121" y="186"/>
                      <a:pt x="1121" y="186"/>
                      <a:pt x="1121" y="186"/>
                    </a:cubicBezTo>
                    <a:cubicBezTo>
                      <a:pt x="1121" y="186"/>
                      <a:pt x="1120" y="186"/>
                      <a:pt x="1120" y="186"/>
                    </a:cubicBezTo>
                    <a:cubicBezTo>
                      <a:pt x="1105" y="187"/>
                      <a:pt x="1089" y="182"/>
                      <a:pt x="1073" y="174"/>
                    </a:cubicBezTo>
                    <a:cubicBezTo>
                      <a:pt x="1050" y="162"/>
                      <a:pt x="1029" y="143"/>
                      <a:pt x="1014" y="127"/>
                    </a:cubicBezTo>
                    <a:cubicBezTo>
                      <a:pt x="1007" y="119"/>
                      <a:pt x="1001" y="112"/>
                      <a:pt x="996" y="107"/>
                    </a:cubicBezTo>
                    <a:cubicBezTo>
                      <a:pt x="994" y="105"/>
                      <a:pt x="993" y="103"/>
                      <a:pt x="992" y="101"/>
                    </a:cubicBezTo>
                    <a:cubicBezTo>
                      <a:pt x="991" y="101"/>
                      <a:pt x="991" y="100"/>
                      <a:pt x="991" y="100"/>
                    </a:cubicBezTo>
                    <a:cubicBezTo>
                      <a:pt x="990" y="99"/>
                      <a:pt x="990" y="99"/>
                      <a:pt x="990" y="99"/>
                    </a:cubicBezTo>
                    <a:cubicBezTo>
                      <a:pt x="990" y="99"/>
                      <a:pt x="990" y="99"/>
                      <a:pt x="990" y="99"/>
                    </a:cubicBezTo>
                    <a:cubicBezTo>
                      <a:pt x="990" y="99"/>
                      <a:pt x="990" y="99"/>
                      <a:pt x="990" y="99"/>
                    </a:cubicBezTo>
                    <a:cubicBezTo>
                      <a:pt x="989" y="98"/>
                      <a:pt x="989" y="98"/>
                      <a:pt x="989" y="98"/>
                    </a:cubicBezTo>
                    <a:cubicBezTo>
                      <a:pt x="988" y="97"/>
                      <a:pt x="988" y="97"/>
                      <a:pt x="988" y="97"/>
                    </a:cubicBezTo>
                    <a:cubicBezTo>
                      <a:pt x="978" y="89"/>
                      <a:pt x="969" y="83"/>
                      <a:pt x="960" y="79"/>
                    </a:cubicBezTo>
                    <a:cubicBezTo>
                      <a:pt x="951" y="75"/>
                      <a:pt x="942" y="73"/>
                      <a:pt x="934" y="73"/>
                    </a:cubicBezTo>
                    <a:cubicBezTo>
                      <a:pt x="923" y="73"/>
                      <a:pt x="913" y="77"/>
                      <a:pt x="904" y="82"/>
                    </a:cubicBezTo>
                    <a:cubicBezTo>
                      <a:pt x="898" y="86"/>
                      <a:pt x="893" y="90"/>
                      <a:pt x="889" y="95"/>
                    </a:cubicBezTo>
                    <a:cubicBezTo>
                      <a:pt x="882" y="103"/>
                      <a:pt x="876" y="111"/>
                      <a:pt x="872" y="118"/>
                    </a:cubicBezTo>
                    <a:cubicBezTo>
                      <a:pt x="869" y="122"/>
                      <a:pt x="867" y="125"/>
                      <a:pt x="866" y="128"/>
                    </a:cubicBezTo>
                    <a:cubicBezTo>
                      <a:pt x="864" y="131"/>
                      <a:pt x="862" y="134"/>
                      <a:pt x="861" y="135"/>
                    </a:cubicBezTo>
                    <a:cubicBezTo>
                      <a:pt x="858" y="140"/>
                      <a:pt x="852" y="146"/>
                      <a:pt x="844" y="152"/>
                    </a:cubicBezTo>
                    <a:cubicBezTo>
                      <a:pt x="833" y="161"/>
                      <a:pt x="818" y="170"/>
                      <a:pt x="800" y="177"/>
                    </a:cubicBezTo>
                    <a:cubicBezTo>
                      <a:pt x="783" y="185"/>
                      <a:pt x="764" y="190"/>
                      <a:pt x="745" y="190"/>
                    </a:cubicBezTo>
                    <a:cubicBezTo>
                      <a:pt x="745" y="190"/>
                      <a:pt x="745" y="190"/>
                      <a:pt x="745" y="190"/>
                    </a:cubicBezTo>
                    <a:cubicBezTo>
                      <a:pt x="744" y="190"/>
                      <a:pt x="743" y="190"/>
                      <a:pt x="743" y="190"/>
                    </a:cubicBezTo>
                    <a:cubicBezTo>
                      <a:pt x="731" y="190"/>
                      <a:pt x="720" y="188"/>
                      <a:pt x="710" y="184"/>
                    </a:cubicBezTo>
                    <a:cubicBezTo>
                      <a:pt x="694" y="177"/>
                      <a:pt x="681" y="168"/>
                      <a:pt x="670" y="158"/>
                    </a:cubicBezTo>
                    <a:cubicBezTo>
                      <a:pt x="665" y="153"/>
                      <a:pt x="660" y="149"/>
                      <a:pt x="657" y="145"/>
                    </a:cubicBezTo>
                    <a:cubicBezTo>
                      <a:pt x="653" y="141"/>
                      <a:pt x="651" y="137"/>
                      <a:pt x="649" y="136"/>
                    </a:cubicBezTo>
                    <a:cubicBezTo>
                      <a:pt x="648" y="134"/>
                      <a:pt x="647" y="132"/>
                      <a:pt x="645" y="129"/>
                    </a:cubicBezTo>
                    <a:cubicBezTo>
                      <a:pt x="639" y="120"/>
                      <a:pt x="629" y="106"/>
                      <a:pt x="615" y="93"/>
                    </a:cubicBezTo>
                    <a:cubicBezTo>
                      <a:pt x="608" y="87"/>
                      <a:pt x="600" y="81"/>
                      <a:pt x="591" y="76"/>
                    </a:cubicBezTo>
                    <a:cubicBezTo>
                      <a:pt x="582" y="72"/>
                      <a:pt x="571" y="68"/>
                      <a:pt x="560" y="68"/>
                    </a:cubicBezTo>
                    <a:cubicBezTo>
                      <a:pt x="560" y="68"/>
                      <a:pt x="560" y="68"/>
                      <a:pt x="560" y="68"/>
                    </a:cubicBezTo>
                    <a:cubicBezTo>
                      <a:pt x="558" y="67"/>
                      <a:pt x="556" y="67"/>
                      <a:pt x="554" y="67"/>
                    </a:cubicBezTo>
                    <a:cubicBezTo>
                      <a:pt x="542" y="67"/>
                      <a:pt x="530" y="70"/>
                      <a:pt x="519" y="73"/>
                    </a:cubicBezTo>
                    <a:cubicBezTo>
                      <a:pt x="503" y="79"/>
                      <a:pt x="488" y="88"/>
                      <a:pt x="475" y="98"/>
                    </a:cubicBezTo>
                    <a:cubicBezTo>
                      <a:pt x="463" y="108"/>
                      <a:pt x="452" y="119"/>
                      <a:pt x="443" y="129"/>
                    </a:cubicBezTo>
                    <a:cubicBezTo>
                      <a:pt x="432" y="143"/>
                      <a:pt x="417" y="160"/>
                      <a:pt x="398" y="174"/>
                    </a:cubicBezTo>
                    <a:cubicBezTo>
                      <a:pt x="389" y="181"/>
                      <a:pt x="378" y="187"/>
                      <a:pt x="367" y="191"/>
                    </a:cubicBezTo>
                    <a:cubicBezTo>
                      <a:pt x="355" y="195"/>
                      <a:pt x="343" y="198"/>
                      <a:pt x="329" y="198"/>
                    </a:cubicBezTo>
                    <a:cubicBezTo>
                      <a:pt x="316" y="198"/>
                      <a:pt x="304" y="195"/>
                      <a:pt x="292" y="189"/>
                    </a:cubicBezTo>
                    <a:cubicBezTo>
                      <a:pt x="275" y="180"/>
                      <a:pt x="259" y="166"/>
                      <a:pt x="244" y="149"/>
                    </a:cubicBezTo>
                    <a:cubicBezTo>
                      <a:pt x="228" y="132"/>
                      <a:pt x="214" y="113"/>
                      <a:pt x="200" y="96"/>
                    </a:cubicBezTo>
                    <a:cubicBezTo>
                      <a:pt x="189" y="83"/>
                      <a:pt x="179" y="75"/>
                      <a:pt x="169" y="69"/>
                    </a:cubicBezTo>
                    <a:cubicBezTo>
                      <a:pt x="159" y="63"/>
                      <a:pt x="149" y="61"/>
                      <a:pt x="139" y="61"/>
                    </a:cubicBezTo>
                    <a:cubicBezTo>
                      <a:pt x="131" y="61"/>
                      <a:pt x="123" y="63"/>
                      <a:pt x="117" y="66"/>
                    </a:cubicBezTo>
                    <a:cubicBezTo>
                      <a:pt x="111" y="68"/>
                      <a:pt x="106" y="71"/>
                      <a:pt x="102" y="73"/>
                    </a:cubicBezTo>
                    <a:cubicBezTo>
                      <a:pt x="97" y="76"/>
                      <a:pt x="92" y="80"/>
                      <a:pt x="87" y="85"/>
                    </a:cubicBezTo>
                    <a:cubicBezTo>
                      <a:pt x="80" y="91"/>
                      <a:pt x="73" y="99"/>
                      <a:pt x="68" y="105"/>
                    </a:cubicBezTo>
                    <a:cubicBezTo>
                      <a:pt x="62" y="111"/>
                      <a:pt x="59" y="115"/>
                      <a:pt x="59" y="115"/>
                    </a:cubicBezTo>
                    <a:cubicBezTo>
                      <a:pt x="70" y="124"/>
                      <a:pt x="70" y="124"/>
                      <a:pt x="70" y="124"/>
                    </a:cubicBezTo>
                    <a:cubicBezTo>
                      <a:pt x="76" y="112"/>
                      <a:pt x="76" y="112"/>
                      <a:pt x="76" y="112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31" y="105"/>
                      <a:pt x="31" y="105"/>
                      <a:pt x="31" y="105"/>
                    </a:cubicBezTo>
                    <a:lnTo>
                      <a:pt x="19" y="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42"/>
              <p:cNvSpPr>
                <a:spLocks/>
              </p:cNvSpPr>
              <p:nvPr/>
            </p:nvSpPr>
            <p:spPr bwMode="auto">
              <a:xfrm>
                <a:off x="9362414" y="3266743"/>
                <a:ext cx="964713" cy="453732"/>
              </a:xfrm>
              <a:custGeom>
                <a:avLst/>
                <a:gdLst>
                  <a:gd name="T0" fmla="*/ 0 w 1248"/>
                  <a:gd name="T1" fmla="*/ 197 h 586"/>
                  <a:gd name="T2" fmla="*/ 93 w 1248"/>
                  <a:gd name="T3" fmla="*/ 415 h 586"/>
                  <a:gd name="T4" fmla="*/ 247 w 1248"/>
                  <a:gd name="T5" fmla="*/ 516 h 586"/>
                  <a:gd name="T6" fmla="*/ 324 w 1248"/>
                  <a:gd name="T7" fmla="*/ 524 h 586"/>
                  <a:gd name="T8" fmla="*/ 511 w 1248"/>
                  <a:gd name="T9" fmla="*/ 422 h 586"/>
                  <a:gd name="T10" fmla="*/ 666 w 1248"/>
                  <a:gd name="T11" fmla="*/ 520 h 586"/>
                  <a:gd name="T12" fmla="*/ 759 w 1248"/>
                  <a:gd name="T13" fmla="*/ 501 h 586"/>
                  <a:gd name="T14" fmla="*/ 967 w 1248"/>
                  <a:gd name="T15" fmla="*/ 451 h 586"/>
                  <a:gd name="T16" fmla="*/ 1048 w 1248"/>
                  <a:gd name="T17" fmla="*/ 524 h 586"/>
                  <a:gd name="T18" fmla="*/ 1248 w 1248"/>
                  <a:gd name="T19" fmla="*/ 197 h 586"/>
                  <a:gd name="T20" fmla="*/ 725 w 1248"/>
                  <a:gd name="T21" fmla="*/ 197 h 586"/>
                  <a:gd name="T22" fmla="*/ 705 w 1248"/>
                  <a:gd name="T23" fmla="*/ 108 h 586"/>
                  <a:gd name="T24" fmla="*/ 541 w 1248"/>
                  <a:gd name="T25" fmla="*/ 108 h 586"/>
                  <a:gd name="T26" fmla="*/ 511 w 1248"/>
                  <a:gd name="T27" fmla="*/ 0 h 586"/>
                  <a:gd name="T28" fmla="*/ 359 w 1248"/>
                  <a:gd name="T29" fmla="*/ 0 h 586"/>
                  <a:gd name="T30" fmla="*/ 382 w 1248"/>
                  <a:gd name="T31" fmla="*/ 108 h 586"/>
                  <a:gd name="T32" fmla="*/ 182 w 1248"/>
                  <a:gd name="T33" fmla="*/ 108 h 586"/>
                  <a:gd name="T34" fmla="*/ 204 w 1248"/>
                  <a:gd name="T35" fmla="*/ 198 h 586"/>
                  <a:gd name="T36" fmla="*/ 0 w 1248"/>
                  <a:gd name="T37" fmla="*/ 197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8" h="586">
                    <a:moveTo>
                      <a:pt x="0" y="197"/>
                    </a:moveTo>
                    <a:cubicBezTo>
                      <a:pt x="0" y="197"/>
                      <a:pt x="60" y="362"/>
                      <a:pt x="93" y="415"/>
                    </a:cubicBezTo>
                    <a:cubicBezTo>
                      <a:pt x="93" y="415"/>
                      <a:pt x="180" y="412"/>
                      <a:pt x="247" y="516"/>
                    </a:cubicBezTo>
                    <a:cubicBezTo>
                      <a:pt x="247" y="516"/>
                      <a:pt x="289" y="586"/>
                      <a:pt x="324" y="524"/>
                    </a:cubicBezTo>
                    <a:cubicBezTo>
                      <a:pt x="358" y="463"/>
                      <a:pt x="454" y="422"/>
                      <a:pt x="511" y="422"/>
                    </a:cubicBezTo>
                    <a:cubicBezTo>
                      <a:pt x="569" y="422"/>
                      <a:pt x="635" y="469"/>
                      <a:pt x="666" y="520"/>
                    </a:cubicBezTo>
                    <a:cubicBezTo>
                      <a:pt x="666" y="520"/>
                      <a:pt x="702" y="579"/>
                      <a:pt x="759" y="501"/>
                    </a:cubicBezTo>
                    <a:cubicBezTo>
                      <a:pt x="817" y="423"/>
                      <a:pt x="892" y="404"/>
                      <a:pt x="967" y="451"/>
                    </a:cubicBezTo>
                    <a:cubicBezTo>
                      <a:pt x="1042" y="497"/>
                      <a:pt x="1048" y="524"/>
                      <a:pt x="1048" y="524"/>
                    </a:cubicBezTo>
                    <a:cubicBezTo>
                      <a:pt x="1048" y="524"/>
                      <a:pt x="1171" y="475"/>
                      <a:pt x="1248" y="197"/>
                    </a:cubicBezTo>
                    <a:cubicBezTo>
                      <a:pt x="725" y="197"/>
                      <a:pt x="725" y="197"/>
                      <a:pt x="725" y="197"/>
                    </a:cubicBezTo>
                    <a:cubicBezTo>
                      <a:pt x="705" y="108"/>
                      <a:pt x="705" y="108"/>
                      <a:pt x="705" y="108"/>
                    </a:cubicBezTo>
                    <a:cubicBezTo>
                      <a:pt x="541" y="108"/>
                      <a:pt x="541" y="108"/>
                      <a:pt x="541" y="108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2" y="108"/>
                      <a:pt x="382" y="108"/>
                      <a:pt x="382" y="108"/>
                    </a:cubicBezTo>
                    <a:cubicBezTo>
                      <a:pt x="182" y="108"/>
                      <a:pt x="182" y="108"/>
                      <a:pt x="182" y="108"/>
                    </a:cubicBezTo>
                    <a:cubicBezTo>
                      <a:pt x="204" y="198"/>
                      <a:pt x="204" y="198"/>
                      <a:pt x="204" y="198"/>
                    </a:cubicBezTo>
                    <a:lnTo>
                      <a:pt x="0" y="19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43"/>
              <p:cNvSpPr>
                <a:spLocks/>
              </p:cNvSpPr>
              <p:nvPr/>
            </p:nvSpPr>
            <p:spPr bwMode="auto">
              <a:xfrm>
                <a:off x="9347038" y="3255947"/>
                <a:ext cx="994154" cy="447517"/>
              </a:xfrm>
              <a:custGeom>
                <a:avLst/>
                <a:gdLst>
                  <a:gd name="T0" fmla="*/ 41 w 1286"/>
                  <a:gd name="T1" fmla="*/ 306 h 578"/>
                  <a:gd name="T2" fmla="*/ 101 w 1286"/>
                  <a:gd name="T3" fmla="*/ 436 h 578"/>
                  <a:gd name="T4" fmla="*/ 113 w 1286"/>
                  <a:gd name="T5" fmla="*/ 433 h 578"/>
                  <a:gd name="T6" fmla="*/ 113 w 1286"/>
                  <a:gd name="T7" fmla="*/ 433 h 578"/>
                  <a:gd name="T8" fmla="*/ 113 w 1286"/>
                  <a:gd name="T9" fmla="*/ 443 h 578"/>
                  <a:gd name="T10" fmla="*/ 113 w 1286"/>
                  <a:gd name="T11" fmla="*/ 443 h 578"/>
                  <a:gd name="T12" fmla="*/ 255 w 1286"/>
                  <a:gd name="T13" fmla="*/ 538 h 578"/>
                  <a:gd name="T14" fmla="*/ 270 w 1286"/>
                  <a:gd name="T15" fmla="*/ 557 h 578"/>
                  <a:gd name="T16" fmla="*/ 311 w 1286"/>
                  <a:gd name="T17" fmla="*/ 578 h 578"/>
                  <a:gd name="T18" fmla="*/ 356 w 1286"/>
                  <a:gd name="T19" fmla="*/ 545 h 578"/>
                  <a:gd name="T20" fmla="*/ 498 w 1286"/>
                  <a:gd name="T21" fmla="*/ 454 h 578"/>
                  <a:gd name="T22" fmla="*/ 630 w 1286"/>
                  <a:gd name="T23" fmla="*/ 491 h 578"/>
                  <a:gd name="T24" fmla="*/ 674 w 1286"/>
                  <a:gd name="T25" fmla="*/ 542 h 578"/>
                  <a:gd name="T26" fmla="*/ 722 w 1286"/>
                  <a:gd name="T27" fmla="*/ 569 h 578"/>
                  <a:gd name="T28" fmla="*/ 846 w 1286"/>
                  <a:gd name="T29" fmla="*/ 471 h 578"/>
                  <a:gd name="T30" fmla="*/ 1045 w 1286"/>
                  <a:gd name="T31" fmla="*/ 528 h 578"/>
                  <a:gd name="T32" fmla="*/ 1055 w 1286"/>
                  <a:gd name="T33" fmla="*/ 542 h 578"/>
                  <a:gd name="T34" fmla="*/ 1055 w 1286"/>
                  <a:gd name="T35" fmla="*/ 542 h 578"/>
                  <a:gd name="T36" fmla="*/ 1065 w 1286"/>
                  <a:gd name="T37" fmla="*/ 539 h 578"/>
                  <a:gd name="T38" fmla="*/ 1065 w 1286"/>
                  <a:gd name="T39" fmla="*/ 539 h 578"/>
                  <a:gd name="T40" fmla="*/ 1073 w 1286"/>
                  <a:gd name="T41" fmla="*/ 551 h 578"/>
                  <a:gd name="T42" fmla="*/ 1286 w 1286"/>
                  <a:gd name="T43" fmla="*/ 197 h 578"/>
                  <a:gd name="T44" fmla="*/ 571 w 1286"/>
                  <a:gd name="T45" fmla="*/ 108 h 578"/>
                  <a:gd name="T46" fmla="*/ 385 w 1286"/>
                  <a:gd name="T47" fmla="*/ 108 h 578"/>
                  <a:gd name="T48" fmla="*/ 0 w 1286"/>
                  <a:gd name="T49" fmla="*/ 197 h 578"/>
                  <a:gd name="T50" fmla="*/ 20 w 1286"/>
                  <a:gd name="T51" fmla="*/ 225 h 578"/>
                  <a:gd name="T52" fmla="*/ 419 w 1286"/>
                  <a:gd name="T53" fmla="*/ 136 h 578"/>
                  <a:gd name="T54" fmla="*/ 550 w 1286"/>
                  <a:gd name="T55" fmla="*/ 136 h 578"/>
                  <a:gd name="T56" fmla="*/ 1268 w 1286"/>
                  <a:gd name="T57" fmla="*/ 225 h 578"/>
                  <a:gd name="T58" fmla="*/ 1129 w 1286"/>
                  <a:gd name="T59" fmla="*/ 470 h 578"/>
                  <a:gd name="T60" fmla="*/ 1064 w 1286"/>
                  <a:gd name="T61" fmla="*/ 525 h 578"/>
                  <a:gd name="T62" fmla="*/ 1068 w 1286"/>
                  <a:gd name="T63" fmla="*/ 538 h 578"/>
                  <a:gd name="T64" fmla="*/ 995 w 1286"/>
                  <a:gd name="T65" fmla="*/ 453 h 578"/>
                  <a:gd name="T66" fmla="*/ 768 w 1286"/>
                  <a:gd name="T67" fmla="*/ 506 h 578"/>
                  <a:gd name="T68" fmla="*/ 712 w 1286"/>
                  <a:gd name="T69" fmla="*/ 539 h 578"/>
                  <a:gd name="T70" fmla="*/ 698 w 1286"/>
                  <a:gd name="T71" fmla="*/ 527 h 578"/>
                  <a:gd name="T72" fmla="*/ 698 w 1286"/>
                  <a:gd name="T73" fmla="*/ 527 h 578"/>
                  <a:gd name="T74" fmla="*/ 698 w 1286"/>
                  <a:gd name="T75" fmla="*/ 527 h 578"/>
                  <a:gd name="T76" fmla="*/ 626 w 1286"/>
                  <a:gd name="T77" fmla="*/ 454 h 578"/>
                  <a:gd name="T78" fmla="*/ 479 w 1286"/>
                  <a:gd name="T79" fmla="*/ 430 h 578"/>
                  <a:gd name="T80" fmla="*/ 319 w 1286"/>
                  <a:gd name="T81" fmla="*/ 547 h 578"/>
                  <a:gd name="T82" fmla="*/ 306 w 1286"/>
                  <a:gd name="T83" fmla="*/ 549 h 578"/>
                  <a:gd name="T84" fmla="*/ 280 w 1286"/>
                  <a:gd name="T85" fmla="*/ 525 h 578"/>
                  <a:gd name="T86" fmla="*/ 279 w 1286"/>
                  <a:gd name="T87" fmla="*/ 523 h 578"/>
                  <a:gd name="T88" fmla="*/ 279 w 1286"/>
                  <a:gd name="T89" fmla="*/ 523 h 578"/>
                  <a:gd name="T90" fmla="*/ 279 w 1286"/>
                  <a:gd name="T91" fmla="*/ 523 h 578"/>
                  <a:gd name="T92" fmla="*/ 114 w 1286"/>
                  <a:gd name="T93" fmla="*/ 415 h 578"/>
                  <a:gd name="T94" fmla="*/ 125 w 1286"/>
                  <a:gd name="T95" fmla="*/ 421 h 578"/>
                  <a:gd name="T96" fmla="*/ 49 w 1286"/>
                  <a:gd name="T97" fmla="*/ 250 h 578"/>
                  <a:gd name="T98" fmla="*/ 33 w 1286"/>
                  <a:gd name="T99" fmla="*/ 207 h 578"/>
                  <a:gd name="T100" fmla="*/ 20 w 1286"/>
                  <a:gd name="T101" fmla="*/ 211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86" h="578">
                    <a:moveTo>
                      <a:pt x="20" y="211"/>
                    </a:moveTo>
                    <a:cubicBezTo>
                      <a:pt x="7" y="216"/>
                      <a:pt x="7" y="216"/>
                      <a:pt x="7" y="216"/>
                    </a:cubicBezTo>
                    <a:cubicBezTo>
                      <a:pt x="7" y="216"/>
                      <a:pt x="22" y="258"/>
                      <a:pt x="41" y="306"/>
                    </a:cubicBezTo>
                    <a:cubicBezTo>
                      <a:pt x="51" y="330"/>
                      <a:pt x="61" y="355"/>
                      <a:pt x="72" y="378"/>
                    </a:cubicBezTo>
                    <a:cubicBezTo>
                      <a:pt x="77" y="390"/>
                      <a:pt x="82" y="401"/>
                      <a:pt x="87" y="411"/>
                    </a:cubicBezTo>
                    <a:cubicBezTo>
                      <a:pt x="92" y="420"/>
                      <a:pt x="97" y="429"/>
                      <a:pt x="101" y="436"/>
                    </a:cubicBezTo>
                    <a:cubicBezTo>
                      <a:pt x="105" y="443"/>
                      <a:pt x="105" y="443"/>
                      <a:pt x="105" y="443"/>
                    </a:cubicBezTo>
                    <a:cubicBezTo>
                      <a:pt x="114" y="443"/>
                      <a:pt x="114" y="443"/>
                      <a:pt x="114" y="443"/>
                    </a:cubicBezTo>
                    <a:cubicBezTo>
                      <a:pt x="113" y="433"/>
                      <a:pt x="113" y="433"/>
                      <a:pt x="113" y="433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4" y="443"/>
                      <a:pt x="114" y="443"/>
                      <a:pt x="114" y="443"/>
                    </a:cubicBezTo>
                    <a:cubicBezTo>
                      <a:pt x="113" y="433"/>
                      <a:pt x="113" y="433"/>
                      <a:pt x="113" y="433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3" y="441"/>
                      <a:pt x="113" y="441"/>
                      <a:pt x="113" y="441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3" y="441"/>
                      <a:pt x="113" y="441"/>
                      <a:pt x="113" y="441"/>
                    </a:cubicBezTo>
                    <a:cubicBezTo>
                      <a:pt x="113" y="443"/>
                      <a:pt x="113" y="443"/>
                      <a:pt x="113" y="443"/>
                    </a:cubicBezTo>
                    <a:cubicBezTo>
                      <a:pt x="114" y="443"/>
                      <a:pt x="114" y="443"/>
                      <a:pt x="114" y="443"/>
                    </a:cubicBezTo>
                    <a:cubicBezTo>
                      <a:pt x="117" y="443"/>
                      <a:pt x="137" y="443"/>
                      <a:pt x="164" y="455"/>
                    </a:cubicBezTo>
                    <a:cubicBezTo>
                      <a:pt x="191" y="467"/>
                      <a:pt x="225" y="491"/>
                      <a:pt x="255" y="538"/>
                    </a:cubicBezTo>
                    <a:cubicBezTo>
                      <a:pt x="267" y="530"/>
                      <a:pt x="267" y="530"/>
                      <a:pt x="267" y="530"/>
                    </a:cubicBezTo>
                    <a:cubicBezTo>
                      <a:pt x="255" y="537"/>
                      <a:pt x="255" y="537"/>
                      <a:pt x="255" y="537"/>
                    </a:cubicBezTo>
                    <a:cubicBezTo>
                      <a:pt x="255" y="538"/>
                      <a:pt x="261" y="547"/>
                      <a:pt x="270" y="557"/>
                    </a:cubicBezTo>
                    <a:cubicBezTo>
                      <a:pt x="274" y="561"/>
                      <a:pt x="280" y="566"/>
                      <a:pt x="287" y="570"/>
                    </a:cubicBezTo>
                    <a:cubicBezTo>
                      <a:pt x="290" y="572"/>
                      <a:pt x="294" y="574"/>
                      <a:pt x="298" y="576"/>
                    </a:cubicBezTo>
                    <a:cubicBezTo>
                      <a:pt x="302" y="577"/>
                      <a:pt x="306" y="578"/>
                      <a:pt x="311" y="578"/>
                    </a:cubicBezTo>
                    <a:cubicBezTo>
                      <a:pt x="315" y="578"/>
                      <a:pt x="319" y="577"/>
                      <a:pt x="323" y="576"/>
                    </a:cubicBezTo>
                    <a:cubicBezTo>
                      <a:pt x="330" y="574"/>
                      <a:pt x="336" y="570"/>
                      <a:pt x="341" y="565"/>
                    </a:cubicBezTo>
                    <a:cubicBezTo>
                      <a:pt x="346" y="560"/>
                      <a:pt x="351" y="553"/>
                      <a:pt x="356" y="545"/>
                    </a:cubicBezTo>
                    <a:cubicBezTo>
                      <a:pt x="363" y="532"/>
                      <a:pt x="375" y="519"/>
                      <a:pt x="389" y="507"/>
                    </a:cubicBezTo>
                    <a:cubicBezTo>
                      <a:pt x="409" y="490"/>
                      <a:pt x="435" y="475"/>
                      <a:pt x="461" y="465"/>
                    </a:cubicBezTo>
                    <a:cubicBezTo>
                      <a:pt x="474" y="460"/>
                      <a:pt x="486" y="456"/>
                      <a:pt x="498" y="454"/>
                    </a:cubicBezTo>
                    <a:cubicBezTo>
                      <a:pt x="510" y="451"/>
                      <a:pt x="522" y="450"/>
                      <a:pt x="531" y="450"/>
                    </a:cubicBezTo>
                    <a:cubicBezTo>
                      <a:pt x="544" y="450"/>
                      <a:pt x="557" y="452"/>
                      <a:pt x="571" y="457"/>
                    </a:cubicBezTo>
                    <a:cubicBezTo>
                      <a:pt x="591" y="464"/>
                      <a:pt x="612" y="477"/>
                      <a:pt x="630" y="491"/>
                    </a:cubicBezTo>
                    <a:cubicBezTo>
                      <a:pt x="648" y="506"/>
                      <a:pt x="663" y="524"/>
                      <a:pt x="674" y="541"/>
                    </a:cubicBezTo>
                    <a:cubicBezTo>
                      <a:pt x="674" y="542"/>
                      <a:pt x="674" y="542"/>
                      <a:pt x="674" y="542"/>
                    </a:cubicBezTo>
                    <a:cubicBezTo>
                      <a:pt x="674" y="542"/>
                      <a:pt x="674" y="542"/>
                      <a:pt x="674" y="542"/>
                    </a:cubicBezTo>
                    <a:cubicBezTo>
                      <a:pt x="675" y="542"/>
                      <a:pt x="678" y="549"/>
                      <a:pt x="686" y="555"/>
                    </a:cubicBezTo>
                    <a:cubicBezTo>
                      <a:pt x="690" y="559"/>
                      <a:pt x="695" y="562"/>
                      <a:pt x="701" y="565"/>
                    </a:cubicBezTo>
                    <a:cubicBezTo>
                      <a:pt x="707" y="567"/>
                      <a:pt x="714" y="569"/>
                      <a:pt x="722" y="569"/>
                    </a:cubicBezTo>
                    <a:cubicBezTo>
                      <a:pt x="732" y="569"/>
                      <a:pt x="744" y="566"/>
                      <a:pt x="755" y="558"/>
                    </a:cubicBezTo>
                    <a:cubicBezTo>
                      <a:pt x="767" y="551"/>
                      <a:pt x="778" y="540"/>
                      <a:pt x="790" y="523"/>
                    </a:cubicBezTo>
                    <a:cubicBezTo>
                      <a:pt x="808" y="499"/>
                      <a:pt x="827" y="482"/>
                      <a:pt x="846" y="471"/>
                    </a:cubicBezTo>
                    <a:cubicBezTo>
                      <a:pt x="866" y="459"/>
                      <a:pt x="886" y="454"/>
                      <a:pt x="906" y="454"/>
                    </a:cubicBezTo>
                    <a:cubicBezTo>
                      <a:pt x="930" y="454"/>
                      <a:pt x="955" y="461"/>
                      <a:pt x="980" y="476"/>
                    </a:cubicBezTo>
                    <a:cubicBezTo>
                      <a:pt x="1016" y="499"/>
                      <a:pt x="1036" y="517"/>
                      <a:pt x="1045" y="528"/>
                    </a:cubicBezTo>
                    <a:cubicBezTo>
                      <a:pt x="1050" y="533"/>
                      <a:pt x="1053" y="538"/>
                      <a:pt x="1054" y="540"/>
                    </a:cubicBezTo>
                    <a:cubicBezTo>
                      <a:pt x="1054" y="541"/>
                      <a:pt x="1055" y="542"/>
                      <a:pt x="1055" y="542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58" y="541"/>
                      <a:pt x="1058" y="541"/>
                      <a:pt x="1058" y="541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58" y="541"/>
                      <a:pt x="1058" y="541"/>
                      <a:pt x="1058" y="541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65" y="539"/>
                      <a:pt x="1065" y="539"/>
                      <a:pt x="1065" y="539"/>
                    </a:cubicBezTo>
                    <a:cubicBezTo>
                      <a:pt x="1055" y="541"/>
                      <a:pt x="1055" y="541"/>
                      <a:pt x="1055" y="541"/>
                    </a:cubicBezTo>
                    <a:cubicBezTo>
                      <a:pt x="1055" y="542"/>
                      <a:pt x="1055" y="542"/>
                      <a:pt x="1055" y="542"/>
                    </a:cubicBezTo>
                    <a:cubicBezTo>
                      <a:pt x="1065" y="539"/>
                      <a:pt x="1065" y="539"/>
                      <a:pt x="1065" y="539"/>
                    </a:cubicBezTo>
                    <a:cubicBezTo>
                      <a:pt x="1055" y="541"/>
                      <a:pt x="1055" y="541"/>
                      <a:pt x="1055" y="541"/>
                    </a:cubicBezTo>
                    <a:cubicBezTo>
                      <a:pt x="1058" y="557"/>
                      <a:pt x="1058" y="557"/>
                      <a:pt x="1058" y="557"/>
                    </a:cubicBezTo>
                    <a:cubicBezTo>
                      <a:pt x="1073" y="551"/>
                      <a:pt x="1073" y="551"/>
                      <a:pt x="1073" y="551"/>
                    </a:cubicBezTo>
                    <a:cubicBezTo>
                      <a:pt x="1075" y="551"/>
                      <a:pt x="1108" y="537"/>
                      <a:pt x="1150" y="488"/>
                    </a:cubicBezTo>
                    <a:cubicBezTo>
                      <a:pt x="1192" y="439"/>
                      <a:pt x="1243" y="356"/>
                      <a:pt x="1282" y="215"/>
                    </a:cubicBezTo>
                    <a:cubicBezTo>
                      <a:pt x="1286" y="197"/>
                      <a:pt x="1286" y="197"/>
                      <a:pt x="1286" y="197"/>
                    </a:cubicBezTo>
                    <a:cubicBezTo>
                      <a:pt x="756" y="197"/>
                      <a:pt x="756" y="197"/>
                      <a:pt x="756" y="197"/>
                    </a:cubicBezTo>
                    <a:cubicBezTo>
                      <a:pt x="737" y="108"/>
                      <a:pt x="737" y="108"/>
                      <a:pt x="737" y="108"/>
                    </a:cubicBezTo>
                    <a:cubicBezTo>
                      <a:pt x="571" y="108"/>
                      <a:pt x="571" y="108"/>
                      <a:pt x="571" y="108"/>
                    </a:cubicBezTo>
                    <a:cubicBezTo>
                      <a:pt x="542" y="0"/>
                      <a:pt x="542" y="0"/>
                      <a:pt x="54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85" y="108"/>
                      <a:pt x="385" y="108"/>
                      <a:pt x="385" y="108"/>
                    </a:cubicBezTo>
                    <a:cubicBezTo>
                      <a:pt x="184" y="108"/>
                      <a:pt x="184" y="108"/>
                      <a:pt x="184" y="108"/>
                    </a:cubicBezTo>
                    <a:cubicBezTo>
                      <a:pt x="206" y="198"/>
                      <a:pt x="206" y="198"/>
                      <a:pt x="206" y="198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7" y="216"/>
                      <a:pt x="7" y="216"/>
                      <a:pt x="7" y="216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20" y="225"/>
                      <a:pt x="20" y="225"/>
                      <a:pt x="20" y="225"/>
                    </a:cubicBezTo>
                    <a:cubicBezTo>
                      <a:pt x="242" y="226"/>
                      <a:pt x="242" y="226"/>
                      <a:pt x="242" y="226"/>
                    </a:cubicBezTo>
                    <a:cubicBezTo>
                      <a:pt x="220" y="136"/>
                      <a:pt x="220" y="136"/>
                      <a:pt x="220" y="136"/>
                    </a:cubicBezTo>
                    <a:cubicBezTo>
                      <a:pt x="419" y="136"/>
                      <a:pt x="419" y="136"/>
                      <a:pt x="419" y="136"/>
                    </a:cubicBezTo>
                    <a:cubicBezTo>
                      <a:pt x="396" y="28"/>
                      <a:pt x="396" y="28"/>
                      <a:pt x="396" y="28"/>
                    </a:cubicBezTo>
                    <a:cubicBezTo>
                      <a:pt x="520" y="28"/>
                      <a:pt x="520" y="28"/>
                      <a:pt x="520" y="28"/>
                    </a:cubicBezTo>
                    <a:cubicBezTo>
                      <a:pt x="550" y="136"/>
                      <a:pt x="550" y="136"/>
                      <a:pt x="550" y="136"/>
                    </a:cubicBezTo>
                    <a:cubicBezTo>
                      <a:pt x="714" y="136"/>
                      <a:pt x="714" y="136"/>
                      <a:pt x="714" y="136"/>
                    </a:cubicBezTo>
                    <a:cubicBezTo>
                      <a:pt x="733" y="225"/>
                      <a:pt x="733" y="225"/>
                      <a:pt x="733" y="225"/>
                    </a:cubicBezTo>
                    <a:cubicBezTo>
                      <a:pt x="1268" y="225"/>
                      <a:pt x="1268" y="225"/>
                      <a:pt x="1268" y="225"/>
                    </a:cubicBezTo>
                    <a:cubicBezTo>
                      <a:pt x="1268" y="211"/>
                      <a:pt x="1268" y="211"/>
                      <a:pt x="1268" y="211"/>
                    </a:cubicBezTo>
                    <a:cubicBezTo>
                      <a:pt x="1255" y="208"/>
                      <a:pt x="1255" y="208"/>
                      <a:pt x="1255" y="208"/>
                    </a:cubicBezTo>
                    <a:cubicBezTo>
                      <a:pt x="1216" y="345"/>
                      <a:pt x="1167" y="425"/>
                      <a:pt x="1129" y="470"/>
                    </a:cubicBezTo>
                    <a:cubicBezTo>
                      <a:pt x="1109" y="493"/>
                      <a:pt x="1092" y="507"/>
                      <a:pt x="1081" y="515"/>
                    </a:cubicBezTo>
                    <a:cubicBezTo>
                      <a:pt x="1075" y="519"/>
                      <a:pt x="1070" y="522"/>
                      <a:pt x="1067" y="523"/>
                    </a:cubicBezTo>
                    <a:cubicBezTo>
                      <a:pt x="1066" y="524"/>
                      <a:pt x="1064" y="525"/>
                      <a:pt x="1064" y="525"/>
                    </a:cubicBezTo>
                    <a:cubicBezTo>
                      <a:pt x="1063" y="525"/>
                      <a:pt x="1063" y="525"/>
                      <a:pt x="1063" y="525"/>
                    </a:cubicBezTo>
                    <a:cubicBezTo>
                      <a:pt x="1063" y="525"/>
                      <a:pt x="1063" y="525"/>
                      <a:pt x="1063" y="525"/>
                    </a:cubicBezTo>
                    <a:cubicBezTo>
                      <a:pt x="1068" y="538"/>
                      <a:pt x="1068" y="538"/>
                      <a:pt x="1068" y="538"/>
                    </a:cubicBezTo>
                    <a:cubicBezTo>
                      <a:pt x="1082" y="535"/>
                      <a:pt x="1082" y="535"/>
                      <a:pt x="1082" y="535"/>
                    </a:cubicBezTo>
                    <a:cubicBezTo>
                      <a:pt x="1081" y="533"/>
                      <a:pt x="1079" y="524"/>
                      <a:pt x="1066" y="510"/>
                    </a:cubicBezTo>
                    <a:cubicBezTo>
                      <a:pt x="1054" y="496"/>
                      <a:pt x="1033" y="476"/>
                      <a:pt x="995" y="453"/>
                    </a:cubicBezTo>
                    <a:cubicBezTo>
                      <a:pt x="966" y="435"/>
                      <a:pt x="936" y="426"/>
                      <a:pt x="906" y="426"/>
                    </a:cubicBezTo>
                    <a:cubicBezTo>
                      <a:pt x="881" y="426"/>
                      <a:pt x="855" y="433"/>
                      <a:pt x="832" y="446"/>
                    </a:cubicBezTo>
                    <a:cubicBezTo>
                      <a:pt x="809" y="460"/>
                      <a:pt x="787" y="480"/>
                      <a:pt x="768" y="506"/>
                    </a:cubicBezTo>
                    <a:cubicBezTo>
                      <a:pt x="757" y="521"/>
                      <a:pt x="748" y="530"/>
                      <a:pt x="740" y="535"/>
                    </a:cubicBezTo>
                    <a:cubicBezTo>
                      <a:pt x="732" y="540"/>
                      <a:pt x="726" y="541"/>
                      <a:pt x="722" y="541"/>
                    </a:cubicBezTo>
                    <a:cubicBezTo>
                      <a:pt x="718" y="541"/>
                      <a:pt x="715" y="540"/>
                      <a:pt x="712" y="539"/>
                    </a:cubicBezTo>
                    <a:cubicBezTo>
                      <a:pt x="708" y="537"/>
                      <a:pt x="704" y="534"/>
                      <a:pt x="701" y="531"/>
                    </a:cubicBezTo>
                    <a:cubicBezTo>
                      <a:pt x="700" y="530"/>
                      <a:pt x="699" y="529"/>
                      <a:pt x="699" y="528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93" y="530"/>
                      <a:pt x="693" y="530"/>
                      <a:pt x="693" y="530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93" y="530"/>
                      <a:pt x="693" y="530"/>
                      <a:pt x="693" y="530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86" y="534"/>
                      <a:pt x="686" y="534"/>
                      <a:pt x="686" y="534"/>
                    </a:cubicBezTo>
                    <a:cubicBezTo>
                      <a:pt x="698" y="527"/>
                      <a:pt x="698" y="527"/>
                      <a:pt x="698" y="527"/>
                    </a:cubicBezTo>
                    <a:cubicBezTo>
                      <a:pt x="681" y="499"/>
                      <a:pt x="656" y="473"/>
                      <a:pt x="626" y="454"/>
                    </a:cubicBezTo>
                    <a:cubicBezTo>
                      <a:pt x="612" y="444"/>
                      <a:pt x="596" y="436"/>
                      <a:pt x="580" y="431"/>
                    </a:cubicBezTo>
                    <a:cubicBezTo>
                      <a:pt x="564" y="425"/>
                      <a:pt x="547" y="422"/>
                      <a:pt x="531" y="422"/>
                    </a:cubicBezTo>
                    <a:cubicBezTo>
                      <a:pt x="515" y="422"/>
                      <a:pt x="497" y="425"/>
                      <a:pt x="479" y="430"/>
                    </a:cubicBezTo>
                    <a:cubicBezTo>
                      <a:pt x="451" y="437"/>
                      <a:pt x="422" y="450"/>
                      <a:pt x="395" y="467"/>
                    </a:cubicBezTo>
                    <a:cubicBezTo>
                      <a:pt x="369" y="484"/>
                      <a:pt x="346" y="506"/>
                      <a:pt x="331" y="531"/>
                    </a:cubicBezTo>
                    <a:cubicBezTo>
                      <a:pt x="327" y="540"/>
                      <a:pt x="322" y="544"/>
                      <a:pt x="319" y="547"/>
                    </a:cubicBezTo>
                    <a:cubicBezTo>
                      <a:pt x="317" y="548"/>
                      <a:pt x="316" y="549"/>
                      <a:pt x="315" y="549"/>
                    </a:cubicBezTo>
                    <a:cubicBezTo>
                      <a:pt x="313" y="550"/>
                      <a:pt x="312" y="550"/>
                      <a:pt x="311" y="550"/>
                    </a:cubicBezTo>
                    <a:cubicBezTo>
                      <a:pt x="310" y="550"/>
                      <a:pt x="308" y="549"/>
                      <a:pt x="306" y="549"/>
                    </a:cubicBezTo>
                    <a:cubicBezTo>
                      <a:pt x="304" y="548"/>
                      <a:pt x="300" y="546"/>
                      <a:pt x="297" y="543"/>
                    </a:cubicBezTo>
                    <a:cubicBezTo>
                      <a:pt x="292" y="540"/>
                      <a:pt x="287" y="534"/>
                      <a:pt x="284" y="530"/>
                    </a:cubicBezTo>
                    <a:cubicBezTo>
                      <a:pt x="282" y="528"/>
                      <a:pt x="281" y="526"/>
                      <a:pt x="280" y="525"/>
                    </a:cubicBezTo>
                    <a:cubicBezTo>
                      <a:pt x="279" y="524"/>
                      <a:pt x="279" y="524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4" y="526"/>
                      <a:pt x="274" y="526"/>
                      <a:pt x="274" y="526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4" y="526"/>
                      <a:pt x="274" y="526"/>
                      <a:pt x="274" y="526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79" y="523"/>
                      <a:pt x="279" y="523"/>
                      <a:pt x="279" y="523"/>
                    </a:cubicBezTo>
                    <a:cubicBezTo>
                      <a:pt x="246" y="471"/>
                      <a:pt x="207" y="444"/>
                      <a:pt x="176" y="430"/>
                    </a:cubicBezTo>
                    <a:cubicBezTo>
                      <a:pt x="144" y="416"/>
                      <a:pt x="120" y="415"/>
                      <a:pt x="114" y="415"/>
                    </a:cubicBezTo>
                    <a:cubicBezTo>
                      <a:pt x="113" y="415"/>
                      <a:pt x="113" y="415"/>
                      <a:pt x="112" y="415"/>
                    </a:cubicBezTo>
                    <a:cubicBezTo>
                      <a:pt x="113" y="429"/>
                      <a:pt x="113" y="429"/>
                      <a:pt x="113" y="429"/>
                    </a:cubicBezTo>
                    <a:cubicBezTo>
                      <a:pt x="125" y="421"/>
                      <a:pt x="125" y="421"/>
                      <a:pt x="125" y="421"/>
                    </a:cubicBezTo>
                    <a:cubicBezTo>
                      <a:pt x="121" y="415"/>
                      <a:pt x="117" y="407"/>
                      <a:pt x="112" y="398"/>
                    </a:cubicBezTo>
                    <a:cubicBezTo>
                      <a:pt x="104" y="382"/>
                      <a:pt x="95" y="362"/>
                      <a:pt x="86" y="341"/>
                    </a:cubicBezTo>
                    <a:cubicBezTo>
                      <a:pt x="72" y="309"/>
                      <a:pt x="59" y="275"/>
                      <a:pt x="49" y="250"/>
                    </a:cubicBezTo>
                    <a:cubicBezTo>
                      <a:pt x="44" y="237"/>
                      <a:pt x="40" y="226"/>
                      <a:pt x="37" y="219"/>
                    </a:cubicBezTo>
                    <a:cubicBezTo>
                      <a:pt x="36" y="215"/>
                      <a:pt x="35" y="212"/>
                      <a:pt x="34" y="210"/>
                    </a:cubicBezTo>
                    <a:cubicBezTo>
                      <a:pt x="33" y="208"/>
                      <a:pt x="33" y="207"/>
                      <a:pt x="33" y="207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20" y="225"/>
                      <a:pt x="20" y="225"/>
                      <a:pt x="20" y="225"/>
                    </a:cubicBezTo>
                    <a:lnTo>
                      <a:pt x="20" y="2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44"/>
              <p:cNvSpPr>
                <a:spLocks noChangeArrowheads="1"/>
              </p:cNvSpPr>
              <p:nvPr/>
            </p:nvSpPr>
            <p:spPr bwMode="auto">
              <a:xfrm>
                <a:off x="9559674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45"/>
              <p:cNvSpPr>
                <a:spLocks/>
              </p:cNvSpPr>
              <p:nvPr/>
            </p:nvSpPr>
            <p:spPr bwMode="auto">
              <a:xfrm>
                <a:off x="9548879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46"/>
              <p:cNvSpPr>
                <a:spLocks noChangeArrowheads="1"/>
              </p:cNvSpPr>
              <p:nvPr/>
            </p:nvSpPr>
            <p:spPr bwMode="auto">
              <a:xfrm>
                <a:off x="9636877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47"/>
              <p:cNvSpPr>
                <a:spLocks/>
              </p:cNvSpPr>
              <p:nvPr/>
            </p:nvSpPr>
            <p:spPr bwMode="auto">
              <a:xfrm>
                <a:off x="9626082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>
                <a:off x="9712772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49"/>
              <p:cNvSpPr>
                <a:spLocks/>
              </p:cNvSpPr>
              <p:nvPr/>
            </p:nvSpPr>
            <p:spPr bwMode="auto">
              <a:xfrm>
                <a:off x="9701977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50"/>
              <p:cNvSpPr>
                <a:spLocks noChangeArrowheads="1"/>
              </p:cNvSpPr>
              <p:nvPr/>
            </p:nvSpPr>
            <p:spPr bwMode="auto">
              <a:xfrm>
                <a:off x="9783105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51"/>
              <p:cNvSpPr>
                <a:spLocks/>
              </p:cNvSpPr>
              <p:nvPr/>
            </p:nvSpPr>
            <p:spPr bwMode="auto">
              <a:xfrm>
                <a:off x="9772310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52"/>
              <p:cNvSpPr>
                <a:spLocks noChangeArrowheads="1"/>
              </p:cNvSpPr>
              <p:nvPr/>
            </p:nvSpPr>
            <p:spPr bwMode="auto">
              <a:xfrm>
                <a:off x="9859654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53"/>
              <p:cNvSpPr>
                <a:spLocks/>
              </p:cNvSpPr>
              <p:nvPr/>
            </p:nvSpPr>
            <p:spPr bwMode="auto">
              <a:xfrm>
                <a:off x="9848859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54"/>
              <p:cNvSpPr>
                <a:spLocks noChangeArrowheads="1"/>
              </p:cNvSpPr>
              <p:nvPr/>
            </p:nvSpPr>
            <p:spPr bwMode="auto">
              <a:xfrm>
                <a:off x="9937512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55"/>
              <p:cNvSpPr>
                <a:spLocks/>
              </p:cNvSpPr>
              <p:nvPr/>
            </p:nvSpPr>
            <p:spPr bwMode="auto">
              <a:xfrm>
                <a:off x="9926716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56"/>
              <p:cNvSpPr>
                <a:spLocks noChangeArrowheads="1"/>
              </p:cNvSpPr>
              <p:nvPr/>
            </p:nvSpPr>
            <p:spPr bwMode="auto">
              <a:xfrm>
                <a:off x="10014061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57"/>
              <p:cNvSpPr>
                <a:spLocks/>
              </p:cNvSpPr>
              <p:nvPr/>
            </p:nvSpPr>
            <p:spPr bwMode="auto">
              <a:xfrm>
                <a:off x="10003265" y="3483631"/>
                <a:ext cx="66408" cy="66408"/>
              </a:xfrm>
              <a:custGeom>
                <a:avLst/>
                <a:gdLst>
                  <a:gd name="T0" fmla="*/ 170 w 203"/>
                  <a:gd name="T1" fmla="*/ 170 h 203"/>
                  <a:gd name="T2" fmla="*/ 170 w 203"/>
                  <a:gd name="T3" fmla="*/ 137 h 203"/>
                  <a:gd name="T4" fmla="*/ 66 w 203"/>
                  <a:gd name="T5" fmla="*/ 137 h 203"/>
                  <a:gd name="T6" fmla="*/ 66 w 203"/>
                  <a:gd name="T7" fmla="*/ 66 h 203"/>
                  <a:gd name="T8" fmla="*/ 137 w 203"/>
                  <a:gd name="T9" fmla="*/ 66 h 203"/>
                  <a:gd name="T10" fmla="*/ 137 w 203"/>
                  <a:gd name="T11" fmla="*/ 170 h 203"/>
                  <a:gd name="T12" fmla="*/ 170 w 203"/>
                  <a:gd name="T13" fmla="*/ 170 h 203"/>
                  <a:gd name="T14" fmla="*/ 170 w 203"/>
                  <a:gd name="T15" fmla="*/ 137 h 203"/>
                  <a:gd name="T16" fmla="*/ 170 w 203"/>
                  <a:gd name="T17" fmla="*/ 170 h 203"/>
                  <a:gd name="T18" fmla="*/ 203 w 203"/>
                  <a:gd name="T19" fmla="*/ 170 h 203"/>
                  <a:gd name="T20" fmla="*/ 203 w 203"/>
                  <a:gd name="T21" fmla="*/ 0 h 203"/>
                  <a:gd name="T22" fmla="*/ 0 w 203"/>
                  <a:gd name="T23" fmla="*/ 0 h 203"/>
                  <a:gd name="T24" fmla="*/ 0 w 203"/>
                  <a:gd name="T25" fmla="*/ 203 h 203"/>
                  <a:gd name="T26" fmla="*/ 203 w 203"/>
                  <a:gd name="T27" fmla="*/ 203 h 203"/>
                  <a:gd name="T28" fmla="*/ 203 w 203"/>
                  <a:gd name="T29" fmla="*/ 170 h 203"/>
                  <a:gd name="T30" fmla="*/ 170 w 203"/>
                  <a:gd name="T31" fmla="*/ 1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70" y="170"/>
                    </a:moveTo>
                    <a:lnTo>
                      <a:pt x="170" y="137"/>
                    </a:lnTo>
                    <a:lnTo>
                      <a:pt x="66" y="137"/>
                    </a:lnTo>
                    <a:lnTo>
                      <a:pt x="66" y="66"/>
                    </a:lnTo>
                    <a:lnTo>
                      <a:pt x="137" y="66"/>
                    </a:lnTo>
                    <a:lnTo>
                      <a:pt x="137" y="170"/>
                    </a:lnTo>
                    <a:lnTo>
                      <a:pt x="170" y="170"/>
                    </a:lnTo>
                    <a:lnTo>
                      <a:pt x="170" y="137"/>
                    </a:lnTo>
                    <a:lnTo>
                      <a:pt x="170" y="170"/>
                    </a:lnTo>
                    <a:lnTo>
                      <a:pt x="203" y="170"/>
                    </a:lnTo>
                    <a:lnTo>
                      <a:pt x="203" y="0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203" y="203"/>
                    </a:lnTo>
                    <a:lnTo>
                      <a:pt x="203" y="170"/>
                    </a:lnTo>
                    <a:lnTo>
                      <a:pt x="170" y="1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400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187545" y="1683657"/>
            <a:ext cx="2438400" cy="2583543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383488" y="1944914"/>
            <a:ext cx="2046515" cy="2046515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93029" y="694021"/>
            <a:ext cx="394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300" dirty="0">
                <a:solidFill>
                  <a:schemeClr val="bg1"/>
                </a:solidFill>
                <a:latin typeface="Harrington" panose="04040505050A02020702" pitchFamily="82" charset="0"/>
              </a:rPr>
              <a:t>Our Services</a:t>
            </a:r>
            <a:endParaRPr lang="zh-CN" altLang="en-US" sz="4000" spc="300" dirty="0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6058" y="1683657"/>
            <a:ext cx="2438400" cy="2583543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9887" y="1683657"/>
            <a:ext cx="2438400" cy="2583543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13716" y="1683657"/>
            <a:ext cx="2438400" cy="2583543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2001" y="1944914"/>
            <a:ext cx="2046515" cy="2046515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35830" y="1944914"/>
            <a:ext cx="2046515" cy="2046515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09659" y="1944914"/>
            <a:ext cx="2046515" cy="2046515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7"/>
          <p:cNvSpPr>
            <a:spLocks/>
          </p:cNvSpPr>
          <p:nvPr/>
        </p:nvSpPr>
        <p:spPr bwMode="auto">
          <a:xfrm>
            <a:off x="9848313" y="2286377"/>
            <a:ext cx="1116864" cy="1363588"/>
          </a:xfrm>
          <a:custGeom>
            <a:avLst/>
            <a:gdLst>
              <a:gd name="T0" fmla="*/ 140 w 464"/>
              <a:gd name="T1" fmla="*/ 568 h 568"/>
              <a:gd name="T2" fmla="*/ 72 w 464"/>
              <a:gd name="T3" fmla="*/ 380 h 568"/>
              <a:gd name="T4" fmla="*/ 184 w 464"/>
              <a:gd name="T5" fmla="*/ 0 h 568"/>
              <a:gd name="T6" fmla="*/ 316 w 464"/>
              <a:gd name="T7" fmla="*/ 367 h 568"/>
              <a:gd name="T8" fmla="*/ 386 w 464"/>
              <a:gd name="T9" fmla="*/ 284 h 568"/>
              <a:gd name="T10" fmla="*/ 304 w 464"/>
              <a:gd name="T11" fmla="*/ 568 h 568"/>
              <a:gd name="T12" fmla="*/ 300 w 464"/>
              <a:gd name="T13" fmla="*/ 484 h 568"/>
              <a:gd name="T14" fmla="*/ 223 w 464"/>
              <a:gd name="T15" fmla="*/ 548 h 568"/>
              <a:gd name="T16" fmla="*/ 223 w 464"/>
              <a:gd name="T17" fmla="*/ 440 h 568"/>
              <a:gd name="T18" fmla="*/ 223 w 464"/>
              <a:gd name="T19" fmla="*/ 324 h 568"/>
              <a:gd name="T20" fmla="*/ 164 w 464"/>
              <a:gd name="T21" fmla="*/ 440 h 568"/>
              <a:gd name="T22" fmla="*/ 140 w 464"/>
              <a:gd name="T23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4" h="568">
                <a:moveTo>
                  <a:pt x="140" y="568"/>
                </a:moveTo>
                <a:cubicBezTo>
                  <a:pt x="140" y="568"/>
                  <a:pt x="0" y="508"/>
                  <a:pt x="72" y="380"/>
                </a:cubicBezTo>
                <a:cubicBezTo>
                  <a:pt x="144" y="252"/>
                  <a:pt x="240" y="100"/>
                  <a:pt x="184" y="0"/>
                </a:cubicBezTo>
                <a:cubicBezTo>
                  <a:pt x="184" y="0"/>
                  <a:pt x="420" y="63"/>
                  <a:pt x="316" y="367"/>
                </a:cubicBezTo>
                <a:cubicBezTo>
                  <a:pt x="316" y="367"/>
                  <a:pt x="354" y="352"/>
                  <a:pt x="386" y="284"/>
                </a:cubicBezTo>
                <a:cubicBezTo>
                  <a:pt x="386" y="284"/>
                  <a:pt x="464" y="456"/>
                  <a:pt x="304" y="568"/>
                </a:cubicBezTo>
                <a:cubicBezTo>
                  <a:pt x="304" y="568"/>
                  <a:pt x="308" y="524"/>
                  <a:pt x="300" y="484"/>
                </a:cubicBezTo>
                <a:cubicBezTo>
                  <a:pt x="300" y="484"/>
                  <a:pt x="217" y="524"/>
                  <a:pt x="223" y="548"/>
                </a:cubicBezTo>
                <a:cubicBezTo>
                  <a:pt x="223" y="548"/>
                  <a:pt x="202" y="496"/>
                  <a:pt x="223" y="440"/>
                </a:cubicBezTo>
                <a:cubicBezTo>
                  <a:pt x="244" y="384"/>
                  <a:pt x="223" y="324"/>
                  <a:pt x="223" y="324"/>
                </a:cubicBezTo>
                <a:cubicBezTo>
                  <a:pt x="223" y="324"/>
                  <a:pt x="200" y="392"/>
                  <a:pt x="164" y="440"/>
                </a:cubicBezTo>
                <a:cubicBezTo>
                  <a:pt x="128" y="488"/>
                  <a:pt x="112" y="504"/>
                  <a:pt x="140" y="5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242292" y="2238149"/>
            <a:ext cx="833586" cy="1460044"/>
            <a:chOff x="4054475" y="1792189"/>
            <a:chExt cx="1303338" cy="2282825"/>
          </a:xfrm>
          <a:solidFill>
            <a:schemeClr val="bg1"/>
          </a:solidFill>
        </p:grpSpPr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4054475" y="2077939"/>
              <a:ext cx="1212850" cy="1997075"/>
            </a:xfrm>
            <a:custGeom>
              <a:avLst/>
              <a:gdLst>
                <a:gd name="T0" fmla="*/ 130 w 322"/>
                <a:gd name="T1" fmla="*/ 0 h 532"/>
                <a:gd name="T2" fmla="*/ 179 w 322"/>
                <a:gd name="T3" fmla="*/ 206 h 532"/>
                <a:gd name="T4" fmla="*/ 299 w 322"/>
                <a:gd name="T5" fmla="*/ 532 h 532"/>
                <a:gd name="T6" fmla="*/ 214 w 322"/>
                <a:gd name="T7" fmla="*/ 398 h 532"/>
                <a:gd name="T8" fmla="*/ 9 w 322"/>
                <a:gd name="T9" fmla="*/ 157 h 532"/>
                <a:gd name="T10" fmla="*/ 156 w 322"/>
                <a:gd name="T11" fmla="*/ 284 h 532"/>
                <a:gd name="T12" fmla="*/ 130 w 322"/>
                <a:gd name="T13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532">
                  <a:moveTo>
                    <a:pt x="130" y="0"/>
                  </a:moveTo>
                  <a:cubicBezTo>
                    <a:pt x="130" y="0"/>
                    <a:pt x="98" y="108"/>
                    <a:pt x="179" y="206"/>
                  </a:cubicBezTo>
                  <a:cubicBezTo>
                    <a:pt x="259" y="304"/>
                    <a:pt x="322" y="376"/>
                    <a:pt x="299" y="532"/>
                  </a:cubicBezTo>
                  <a:cubicBezTo>
                    <a:pt x="299" y="532"/>
                    <a:pt x="276" y="443"/>
                    <a:pt x="214" y="398"/>
                  </a:cubicBezTo>
                  <a:cubicBezTo>
                    <a:pt x="152" y="354"/>
                    <a:pt x="0" y="291"/>
                    <a:pt x="9" y="157"/>
                  </a:cubicBezTo>
                  <a:cubicBezTo>
                    <a:pt x="9" y="157"/>
                    <a:pt x="72" y="285"/>
                    <a:pt x="156" y="284"/>
                  </a:cubicBezTo>
                  <a:cubicBezTo>
                    <a:pt x="156" y="284"/>
                    <a:pt x="9" y="117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4657725" y="1792189"/>
              <a:ext cx="700088" cy="1892300"/>
            </a:xfrm>
            <a:custGeom>
              <a:avLst/>
              <a:gdLst>
                <a:gd name="T0" fmla="*/ 186 w 186"/>
                <a:gd name="T1" fmla="*/ 504 h 504"/>
                <a:gd name="T2" fmla="*/ 60 w 186"/>
                <a:gd name="T3" fmla="*/ 279 h 504"/>
                <a:gd name="T4" fmla="*/ 4 w 186"/>
                <a:gd name="T5" fmla="*/ 120 h 504"/>
                <a:gd name="T6" fmla="*/ 29 w 186"/>
                <a:gd name="T7" fmla="*/ 0 h 504"/>
                <a:gd name="T8" fmla="*/ 74 w 186"/>
                <a:gd name="T9" fmla="*/ 204 h 504"/>
                <a:gd name="T10" fmla="*/ 94 w 186"/>
                <a:gd name="T11" fmla="*/ 56 h 504"/>
                <a:gd name="T12" fmla="*/ 99 w 186"/>
                <a:gd name="T13" fmla="*/ 153 h 504"/>
                <a:gd name="T14" fmla="*/ 152 w 186"/>
                <a:gd name="T15" fmla="*/ 277 h 504"/>
                <a:gd name="T16" fmla="*/ 186 w 186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504">
                  <a:moveTo>
                    <a:pt x="186" y="504"/>
                  </a:moveTo>
                  <a:cubicBezTo>
                    <a:pt x="175" y="425"/>
                    <a:pt x="106" y="341"/>
                    <a:pt x="60" y="279"/>
                  </a:cubicBezTo>
                  <a:cubicBezTo>
                    <a:pt x="21" y="228"/>
                    <a:pt x="0" y="185"/>
                    <a:pt x="4" y="120"/>
                  </a:cubicBezTo>
                  <a:cubicBezTo>
                    <a:pt x="7" y="79"/>
                    <a:pt x="15" y="38"/>
                    <a:pt x="29" y="0"/>
                  </a:cubicBezTo>
                  <a:cubicBezTo>
                    <a:pt x="29" y="0"/>
                    <a:pt x="16" y="164"/>
                    <a:pt x="74" y="204"/>
                  </a:cubicBezTo>
                  <a:cubicBezTo>
                    <a:pt x="74" y="204"/>
                    <a:pt x="52" y="100"/>
                    <a:pt x="94" y="56"/>
                  </a:cubicBezTo>
                  <a:cubicBezTo>
                    <a:pt x="80" y="71"/>
                    <a:pt x="94" y="136"/>
                    <a:pt x="99" y="153"/>
                  </a:cubicBezTo>
                  <a:cubicBezTo>
                    <a:pt x="110" y="197"/>
                    <a:pt x="138" y="234"/>
                    <a:pt x="152" y="277"/>
                  </a:cubicBezTo>
                  <a:cubicBezTo>
                    <a:pt x="175" y="350"/>
                    <a:pt x="180" y="428"/>
                    <a:pt x="186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Freeform 17"/>
          <p:cNvSpPr>
            <a:spLocks/>
          </p:cNvSpPr>
          <p:nvPr/>
        </p:nvSpPr>
        <p:spPr bwMode="auto">
          <a:xfrm>
            <a:off x="1322715" y="2366588"/>
            <a:ext cx="968626" cy="1203166"/>
          </a:xfrm>
          <a:custGeom>
            <a:avLst/>
            <a:gdLst>
              <a:gd name="T0" fmla="*/ 100 w 402"/>
              <a:gd name="T1" fmla="*/ 177 h 501"/>
              <a:gd name="T2" fmla="*/ 82 w 402"/>
              <a:gd name="T3" fmla="*/ 247 h 501"/>
              <a:gd name="T4" fmla="*/ 23 w 402"/>
              <a:gd name="T5" fmla="*/ 385 h 501"/>
              <a:gd name="T6" fmla="*/ 201 w 402"/>
              <a:gd name="T7" fmla="*/ 495 h 501"/>
              <a:gd name="T8" fmla="*/ 382 w 402"/>
              <a:gd name="T9" fmla="*/ 303 h 501"/>
              <a:gd name="T10" fmla="*/ 254 w 402"/>
              <a:gd name="T11" fmla="*/ 85 h 501"/>
              <a:gd name="T12" fmla="*/ 241 w 402"/>
              <a:gd name="T13" fmla="*/ 149 h 501"/>
              <a:gd name="T14" fmla="*/ 201 w 402"/>
              <a:gd name="T15" fmla="*/ 134 h 501"/>
              <a:gd name="T16" fmla="*/ 231 w 402"/>
              <a:gd name="T17" fmla="*/ 0 h 501"/>
              <a:gd name="T18" fmla="*/ 164 w 402"/>
              <a:gd name="T19" fmla="*/ 77 h 501"/>
              <a:gd name="T20" fmla="*/ 143 w 402"/>
              <a:gd name="T21" fmla="*/ 198 h 501"/>
              <a:gd name="T22" fmla="*/ 151 w 402"/>
              <a:gd name="T23" fmla="*/ 288 h 501"/>
              <a:gd name="T24" fmla="*/ 100 w 402"/>
              <a:gd name="T25" fmla="*/ 177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2" h="501">
                <a:moveTo>
                  <a:pt x="100" y="177"/>
                </a:moveTo>
                <a:cubicBezTo>
                  <a:pt x="100" y="177"/>
                  <a:pt x="108" y="213"/>
                  <a:pt x="82" y="247"/>
                </a:cubicBezTo>
                <a:cubicBezTo>
                  <a:pt x="56" y="280"/>
                  <a:pt x="0" y="334"/>
                  <a:pt x="23" y="385"/>
                </a:cubicBezTo>
                <a:cubicBezTo>
                  <a:pt x="46" y="436"/>
                  <a:pt x="113" y="490"/>
                  <a:pt x="201" y="495"/>
                </a:cubicBezTo>
                <a:cubicBezTo>
                  <a:pt x="298" y="501"/>
                  <a:pt x="402" y="395"/>
                  <a:pt x="382" y="303"/>
                </a:cubicBezTo>
                <a:cubicBezTo>
                  <a:pt x="361" y="211"/>
                  <a:pt x="246" y="129"/>
                  <a:pt x="254" y="85"/>
                </a:cubicBezTo>
                <a:cubicBezTo>
                  <a:pt x="254" y="85"/>
                  <a:pt x="228" y="121"/>
                  <a:pt x="241" y="149"/>
                </a:cubicBezTo>
                <a:cubicBezTo>
                  <a:pt x="254" y="177"/>
                  <a:pt x="199" y="190"/>
                  <a:pt x="201" y="134"/>
                </a:cubicBezTo>
                <a:cubicBezTo>
                  <a:pt x="202" y="77"/>
                  <a:pt x="241" y="62"/>
                  <a:pt x="231" y="0"/>
                </a:cubicBezTo>
                <a:cubicBezTo>
                  <a:pt x="231" y="0"/>
                  <a:pt x="192" y="52"/>
                  <a:pt x="164" y="77"/>
                </a:cubicBezTo>
                <a:cubicBezTo>
                  <a:pt x="136" y="103"/>
                  <a:pt x="110" y="147"/>
                  <a:pt x="143" y="198"/>
                </a:cubicBezTo>
                <a:cubicBezTo>
                  <a:pt x="177" y="249"/>
                  <a:pt x="184" y="303"/>
                  <a:pt x="151" y="288"/>
                </a:cubicBezTo>
                <a:cubicBezTo>
                  <a:pt x="118" y="272"/>
                  <a:pt x="138" y="185"/>
                  <a:pt x="100" y="1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2"/>
          <p:cNvSpPr>
            <a:spLocks/>
          </p:cNvSpPr>
          <p:nvPr/>
        </p:nvSpPr>
        <p:spPr bwMode="auto">
          <a:xfrm>
            <a:off x="7076581" y="2341205"/>
            <a:ext cx="869122" cy="1253932"/>
          </a:xfrm>
          <a:custGeom>
            <a:avLst/>
            <a:gdLst>
              <a:gd name="T0" fmla="*/ 227 w 361"/>
              <a:gd name="T1" fmla="*/ 0 h 522"/>
              <a:gd name="T2" fmla="*/ 132 w 361"/>
              <a:gd name="T3" fmla="*/ 133 h 522"/>
              <a:gd name="T4" fmla="*/ 132 w 361"/>
              <a:gd name="T5" fmla="*/ 85 h 522"/>
              <a:gd name="T6" fmla="*/ 88 w 361"/>
              <a:gd name="T7" fmla="*/ 307 h 522"/>
              <a:gd name="T8" fmla="*/ 67 w 361"/>
              <a:gd name="T9" fmla="*/ 205 h 522"/>
              <a:gd name="T10" fmla="*/ 45 w 361"/>
              <a:gd name="T11" fmla="*/ 424 h 522"/>
              <a:gd name="T12" fmla="*/ 196 w 361"/>
              <a:gd name="T13" fmla="*/ 522 h 522"/>
              <a:gd name="T14" fmla="*/ 361 w 361"/>
              <a:gd name="T15" fmla="*/ 352 h 522"/>
              <a:gd name="T16" fmla="*/ 306 w 361"/>
              <a:gd name="T17" fmla="*/ 365 h 522"/>
              <a:gd name="T18" fmla="*/ 324 w 361"/>
              <a:gd name="T19" fmla="*/ 283 h 522"/>
              <a:gd name="T20" fmla="*/ 262 w 361"/>
              <a:gd name="T21" fmla="*/ 179 h 522"/>
              <a:gd name="T22" fmla="*/ 271 w 361"/>
              <a:gd name="T23" fmla="*/ 142 h 522"/>
              <a:gd name="T24" fmla="*/ 232 w 361"/>
              <a:gd name="T25" fmla="*/ 202 h 522"/>
              <a:gd name="T26" fmla="*/ 214 w 361"/>
              <a:gd name="T27" fmla="*/ 145 h 522"/>
              <a:gd name="T28" fmla="*/ 201 w 361"/>
              <a:gd name="T29" fmla="*/ 57 h 522"/>
              <a:gd name="T30" fmla="*/ 227 w 361"/>
              <a:gd name="T31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1" h="522">
                <a:moveTo>
                  <a:pt x="227" y="0"/>
                </a:moveTo>
                <a:cubicBezTo>
                  <a:pt x="227" y="0"/>
                  <a:pt x="143" y="35"/>
                  <a:pt x="132" y="133"/>
                </a:cubicBezTo>
                <a:cubicBezTo>
                  <a:pt x="132" y="133"/>
                  <a:pt x="123" y="113"/>
                  <a:pt x="132" y="85"/>
                </a:cubicBezTo>
                <a:cubicBezTo>
                  <a:pt x="132" y="85"/>
                  <a:pt x="60" y="163"/>
                  <a:pt x="88" y="307"/>
                </a:cubicBezTo>
                <a:cubicBezTo>
                  <a:pt x="88" y="307"/>
                  <a:pt x="58" y="254"/>
                  <a:pt x="67" y="205"/>
                </a:cubicBezTo>
                <a:cubicBezTo>
                  <a:pt x="67" y="205"/>
                  <a:pt x="0" y="330"/>
                  <a:pt x="45" y="424"/>
                </a:cubicBezTo>
                <a:cubicBezTo>
                  <a:pt x="91" y="518"/>
                  <a:pt x="174" y="522"/>
                  <a:pt x="196" y="522"/>
                </a:cubicBezTo>
                <a:cubicBezTo>
                  <a:pt x="218" y="522"/>
                  <a:pt x="334" y="508"/>
                  <a:pt x="361" y="352"/>
                </a:cubicBezTo>
                <a:cubicBezTo>
                  <a:pt x="361" y="352"/>
                  <a:pt x="330" y="393"/>
                  <a:pt x="306" y="365"/>
                </a:cubicBezTo>
                <a:cubicBezTo>
                  <a:pt x="306" y="365"/>
                  <a:pt x="339" y="327"/>
                  <a:pt x="324" y="283"/>
                </a:cubicBezTo>
                <a:cubicBezTo>
                  <a:pt x="309" y="239"/>
                  <a:pt x="262" y="207"/>
                  <a:pt x="262" y="179"/>
                </a:cubicBezTo>
                <a:cubicBezTo>
                  <a:pt x="262" y="151"/>
                  <a:pt x="271" y="142"/>
                  <a:pt x="271" y="142"/>
                </a:cubicBezTo>
                <a:cubicBezTo>
                  <a:pt x="271" y="142"/>
                  <a:pt x="236" y="158"/>
                  <a:pt x="232" y="202"/>
                </a:cubicBezTo>
                <a:cubicBezTo>
                  <a:pt x="232" y="202"/>
                  <a:pt x="229" y="170"/>
                  <a:pt x="214" y="145"/>
                </a:cubicBezTo>
                <a:cubicBezTo>
                  <a:pt x="199" y="120"/>
                  <a:pt x="195" y="80"/>
                  <a:pt x="201" y="57"/>
                </a:cubicBezTo>
                <a:cubicBezTo>
                  <a:pt x="207" y="33"/>
                  <a:pt x="227" y="0"/>
                  <a:pt x="2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45029" y="4443065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Title Here</a:t>
            </a:r>
            <a:endParaRPr lang="zh-CN" altLang="en-US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6058" y="481239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Some Text That You Want To Join</a:t>
            </a:r>
            <a:endParaRPr lang="zh-CN" altLang="en-US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8858" y="4443065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Title Here</a:t>
            </a:r>
            <a:endParaRPr lang="zh-CN" altLang="en-US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39887" y="481239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Some Text That You Want To Join</a:t>
            </a:r>
            <a:endParaRPr lang="zh-CN" altLang="en-US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92687" y="4443065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Title Here</a:t>
            </a:r>
            <a:endParaRPr lang="zh-CN" altLang="en-US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313716" y="481239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Some Text That You Want To Join</a:t>
            </a:r>
            <a:endParaRPr lang="zh-CN" altLang="en-US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666743" y="4443065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Title Here</a:t>
            </a:r>
            <a:endParaRPr lang="zh-CN" altLang="en-US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187772" y="481239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Enter Some Text That You Want To Join</a:t>
            </a:r>
            <a:endParaRPr lang="zh-CN" altLang="en-US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23888" y="6345237"/>
            <a:ext cx="10944225" cy="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23888" y="6284684"/>
            <a:ext cx="1161370" cy="181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0406743" y="6284684"/>
            <a:ext cx="1161370" cy="181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8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1" t="2614" r="19721" b="2614"/>
          <a:stretch>
            <a:fillRect/>
          </a:stretch>
        </p:blipFill>
        <p:spPr>
          <a:xfrm>
            <a:off x="8306938" y="4064162"/>
            <a:ext cx="2047166" cy="2047166"/>
          </a:xfrm>
          <a:custGeom>
            <a:avLst/>
            <a:gdLst>
              <a:gd name="connsiteX0" fmla="*/ 177428 w 2047166"/>
              <a:gd name="connsiteY0" fmla="*/ 0 h 2047166"/>
              <a:gd name="connsiteX1" fmla="*/ 1869738 w 2047166"/>
              <a:gd name="connsiteY1" fmla="*/ 0 h 2047166"/>
              <a:gd name="connsiteX2" fmla="*/ 2047166 w 2047166"/>
              <a:gd name="connsiteY2" fmla="*/ 177428 h 2047166"/>
              <a:gd name="connsiteX3" fmla="*/ 2047166 w 2047166"/>
              <a:gd name="connsiteY3" fmla="*/ 1869738 h 2047166"/>
              <a:gd name="connsiteX4" fmla="*/ 1869738 w 2047166"/>
              <a:gd name="connsiteY4" fmla="*/ 2047166 h 2047166"/>
              <a:gd name="connsiteX5" fmla="*/ 177428 w 2047166"/>
              <a:gd name="connsiteY5" fmla="*/ 2047166 h 2047166"/>
              <a:gd name="connsiteX6" fmla="*/ 0 w 2047166"/>
              <a:gd name="connsiteY6" fmla="*/ 1869738 h 2047166"/>
              <a:gd name="connsiteX7" fmla="*/ 0 w 2047166"/>
              <a:gd name="connsiteY7" fmla="*/ 177428 h 2047166"/>
              <a:gd name="connsiteX8" fmla="*/ 177428 w 2047166"/>
              <a:gd name="connsiteY8" fmla="*/ 0 h 204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7166" h="2047166">
                <a:moveTo>
                  <a:pt x="177428" y="0"/>
                </a:moveTo>
                <a:lnTo>
                  <a:pt x="1869738" y="0"/>
                </a:lnTo>
                <a:cubicBezTo>
                  <a:pt x="1869738" y="97991"/>
                  <a:pt x="1949175" y="177428"/>
                  <a:pt x="2047166" y="177428"/>
                </a:cubicBezTo>
                <a:lnTo>
                  <a:pt x="2047166" y="1869738"/>
                </a:lnTo>
                <a:cubicBezTo>
                  <a:pt x="1949175" y="1869738"/>
                  <a:pt x="1869738" y="1949175"/>
                  <a:pt x="1869738" y="2047166"/>
                </a:cubicBezTo>
                <a:lnTo>
                  <a:pt x="177428" y="2047166"/>
                </a:lnTo>
                <a:cubicBezTo>
                  <a:pt x="177428" y="1949175"/>
                  <a:pt x="97991" y="1869738"/>
                  <a:pt x="0" y="1869738"/>
                </a:cubicBezTo>
                <a:lnTo>
                  <a:pt x="0" y="177428"/>
                </a:lnTo>
                <a:cubicBezTo>
                  <a:pt x="97991" y="177428"/>
                  <a:pt x="177428" y="97991"/>
                  <a:pt x="177428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4" t="2988" r="3602" b="6362"/>
          <a:stretch>
            <a:fillRect/>
          </a:stretch>
        </p:blipFill>
        <p:spPr>
          <a:xfrm>
            <a:off x="1837897" y="1907816"/>
            <a:ext cx="2047166" cy="2047166"/>
          </a:xfrm>
          <a:custGeom>
            <a:avLst/>
            <a:gdLst>
              <a:gd name="connsiteX0" fmla="*/ 177428 w 2047166"/>
              <a:gd name="connsiteY0" fmla="*/ 0 h 2047166"/>
              <a:gd name="connsiteX1" fmla="*/ 1869738 w 2047166"/>
              <a:gd name="connsiteY1" fmla="*/ 0 h 2047166"/>
              <a:gd name="connsiteX2" fmla="*/ 2047166 w 2047166"/>
              <a:gd name="connsiteY2" fmla="*/ 177428 h 2047166"/>
              <a:gd name="connsiteX3" fmla="*/ 2047166 w 2047166"/>
              <a:gd name="connsiteY3" fmla="*/ 1869738 h 2047166"/>
              <a:gd name="connsiteX4" fmla="*/ 1869738 w 2047166"/>
              <a:gd name="connsiteY4" fmla="*/ 2047166 h 2047166"/>
              <a:gd name="connsiteX5" fmla="*/ 177428 w 2047166"/>
              <a:gd name="connsiteY5" fmla="*/ 2047166 h 2047166"/>
              <a:gd name="connsiteX6" fmla="*/ 0 w 2047166"/>
              <a:gd name="connsiteY6" fmla="*/ 1869738 h 2047166"/>
              <a:gd name="connsiteX7" fmla="*/ 0 w 2047166"/>
              <a:gd name="connsiteY7" fmla="*/ 177428 h 2047166"/>
              <a:gd name="connsiteX8" fmla="*/ 177428 w 2047166"/>
              <a:gd name="connsiteY8" fmla="*/ 0 h 204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7166" h="2047166">
                <a:moveTo>
                  <a:pt x="177428" y="0"/>
                </a:moveTo>
                <a:lnTo>
                  <a:pt x="1869738" y="0"/>
                </a:lnTo>
                <a:cubicBezTo>
                  <a:pt x="1869738" y="97991"/>
                  <a:pt x="1949175" y="177428"/>
                  <a:pt x="2047166" y="177428"/>
                </a:cubicBezTo>
                <a:lnTo>
                  <a:pt x="2047166" y="1869738"/>
                </a:lnTo>
                <a:cubicBezTo>
                  <a:pt x="1949175" y="1869738"/>
                  <a:pt x="1869738" y="1949175"/>
                  <a:pt x="1869738" y="2047166"/>
                </a:cubicBezTo>
                <a:lnTo>
                  <a:pt x="177428" y="2047166"/>
                </a:lnTo>
                <a:cubicBezTo>
                  <a:pt x="177428" y="1949175"/>
                  <a:pt x="97991" y="1869738"/>
                  <a:pt x="0" y="1869738"/>
                </a:cubicBezTo>
                <a:lnTo>
                  <a:pt x="0" y="177428"/>
                </a:lnTo>
                <a:cubicBezTo>
                  <a:pt x="97991" y="177428"/>
                  <a:pt x="177428" y="97991"/>
                  <a:pt x="177428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缺角矩形 3"/>
          <p:cNvSpPr/>
          <p:nvPr/>
        </p:nvSpPr>
        <p:spPr>
          <a:xfrm>
            <a:off x="6150591" y="1907816"/>
            <a:ext cx="2047166" cy="2047166"/>
          </a:xfrm>
          <a:prstGeom prst="plaque">
            <a:avLst>
              <a:gd name="adj" fmla="val 8667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37897" y="1907816"/>
            <a:ext cx="8516207" cy="4203512"/>
          </a:xfrm>
          <a:custGeom>
            <a:avLst/>
            <a:gdLst>
              <a:gd name="connsiteX0" fmla="*/ 4490122 w 8516207"/>
              <a:gd name="connsiteY0" fmla="*/ 2156346 h 4203512"/>
              <a:gd name="connsiteX1" fmla="*/ 6182432 w 8516207"/>
              <a:gd name="connsiteY1" fmla="*/ 2156346 h 4203512"/>
              <a:gd name="connsiteX2" fmla="*/ 6359860 w 8516207"/>
              <a:gd name="connsiteY2" fmla="*/ 2333774 h 4203512"/>
              <a:gd name="connsiteX3" fmla="*/ 6359860 w 8516207"/>
              <a:gd name="connsiteY3" fmla="*/ 4026084 h 4203512"/>
              <a:gd name="connsiteX4" fmla="*/ 6182432 w 8516207"/>
              <a:gd name="connsiteY4" fmla="*/ 4203512 h 4203512"/>
              <a:gd name="connsiteX5" fmla="*/ 4490122 w 8516207"/>
              <a:gd name="connsiteY5" fmla="*/ 4203512 h 4203512"/>
              <a:gd name="connsiteX6" fmla="*/ 4312694 w 8516207"/>
              <a:gd name="connsiteY6" fmla="*/ 4026084 h 4203512"/>
              <a:gd name="connsiteX7" fmla="*/ 4312694 w 8516207"/>
              <a:gd name="connsiteY7" fmla="*/ 2333774 h 4203512"/>
              <a:gd name="connsiteX8" fmla="*/ 4490122 w 8516207"/>
              <a:gd name="connsiteY8" fmla="*/ 2156346 h 4203512"/>
              <a:gd name="connsiteX9" fmla="*/ 177428 w 8516207"/>
              <a:gd name="connsiteY9" fmla="*/ 2156346 h 4203512"/>
              <a:gd name="connsiteX10" fmla="*/ 1869738 w 8516207"/>
              <a:gd name="connsiteY10" fmla="*/ 2156346 h 4203512"/>
              <a:gd name="connsiteX11" fmla="*/ 2047166 w 8516207"/>
              <a:gd name="connsiteY11" fmla="*/ 2333774 h 4203512"/>
              <a:gd name="connsiteX12" fmla="*/ 2047166 w 8516207"/>
              <a:gd name="connsiteY12" fmla="*/ 4026084 h 4203512"/>
              <a:gd name="connsiteX13" fmla="*/ 1869738 w 8516207"/>
              <a:gd name="connsiteY13" fmla="*/ 4203512 h 4203512"/>
              <a:gd name="connsiteX14" fmla="*/ 177428 w 8516207"/>
              <a:gd name="connsiteY14" fmla="*/ 4203512 h 4203512"/>
              <a:gd name="connsiteX15" fmla="*/ 0 w 8516207"/>
              <a:gd name="connsiteY15" fmla="*/ 4026084 h 4203512"/>
              <a:gd name="connsiteX16" fmla="*/ 0 w 8516207"/>
              <a:gd name="connsiteY16" fmla="*/ 2333774 h 4203512"/>
              <a:gd name="connsiteX17" fmla="*/ 177428 w 8516207"/>
              <a:gd name="connsiteY17" fmla="*/ 2156346 h 4203512"/>
              <a:gd name="connsiteX18" fmla="*/ 2333775 w 8516207"/>
              <a:gd name="connsiteY18" fmla="*/ 0 h 4203512"/>
              <a:gd name="connsiteX19" fmla="*/ 4026085 w 8516207"/>
              <a:gd name="connsiteY19" fmla="*/ 0 h 4203512"/>
              <a:gd name="connsiteX20" fmla="*/ 4203513 w 8516207"/>
              <a:gd name="connsiteY20" fmla="*/ 177428 h 4203512"/>
              <a:gd name="connsiteX21" fmla="*/ 4203513 w 8516207"/>
              <a:gd name="connsiteY21" fmla="*/ 1869738 h 4203512"/>
              <a:gd name="connsiteX22" fmla="*/ 4026085 w 8516207"/>
              <a:gd name="connsiteY22" fmla="*/ 2047166 h 4203512"/>
              <a:gd name="connsiteX23" fmla="*/ 2333775 w 8516207"/>
              <a:gd name="connsiteY23" fmla="*/ 2047166 h 4203512"/>
              <a:gd name="connsiteX24" fmla="*/ 2156348 w 8516207"/>
              <a:gd name="connsiteY24" fmla="*/ 1869738 h 4203512"/>
              <a:gd name="connsiteX25" fmla="*/ 2156348 w 8516207"/>
              <a:gd name="connsiteY25" fmla="*/ 177428 h 4203512"/>
              <a:gd name="connsiteX26" fmla="*/ 2333775 w 8516207"/>
              <a:gd name="connsiteY26" fmla="*/ 0 h 4203512"/>
              <a:gd name="connsiteX27" fmla="*/ 6646469 w 8516207"/>
              <a:gd name="connsiteY27" fmla="*/ 0 h 4203512"/>
              <a:gd name="connsiteX28" fmla="*/ 8338779 w 8516207"/>
              <a:gd name="connsiteY28" fmla="*/ 0 h 4203512"/>
              <a:gd name="connsiteX29" fmla="*/ 8516207 w 8516207"/>
              <a:gd name="connsiteY29" fmla="*/ 177428 h 4203512"/>
              <a:gd name="connsiteX30" fmla="*/ 8516207 w 8516207"/>
              <a:gd name="connsiteY30" fmla="*/ 1869738 h 4203512"/>
              <a:gd name="connsiteX31" fmla="*/ 8338779 w 8516207"/>
              <a:gd name="connsiteY31" fmla="*/ 2047166 h 4203512"/>
              <a:gd name="connsiteX32" fmla="*/ 6646469 w 8516207"/>
              <a:gd name="connsiteY32" fmla="*/ 2047166 h 4203512"/>
              <a:gd name="connsiteX33" fmla="*/ 6469041 w 8516207"/>
              <a:gd name="connsiteY33" fmla="*/ 1869738 h 4203512"/>
              <a:gd name="connsiteX34" fmla="*/ 6469041 w 8516207"/>
              <a:gd name="connsiteY34" fmla="*/ 177428 h 4203512"/>
              <a:gd name="connsiteX35" fmla="*/ 6646469 w 8516207"/>
              <a:gd name="connsiteY35" fmla="*/ 0 h 420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16207" h="4203512">
                <a:moveTo>
                  <a:pt x="4490122" y="2156346"/>
                </a:moveTo>
                <a:lnTo>
                  <a:pt x="6182432" y="2156346"/>
                </a:lnTo>
                <a:cubicBezTo>
                  <a:pt x="6182432" y="2254337"/>
                  <a:pt x="6261869" y="2333774"/>
                  <a:pt x="6359860" y="2333774"/>
                </a:cubicBezTo>
                <a:lnTo>
                  <a:pt x="6359860" y="4026084"/>
                </a:lnTo>
                <a:cubicBezTo>
                  <a:pt x="6261869" y="4026084"/>
                  <a:pt x="6182432" y="4105521"/>
                  <a:pt x="6182432" y="4203512"/>
                </a:cubicBezTo>
                <a:lnTo>
                  <a:pt x="4490122" y="4203512"/>
                </a:lnTo>
                <a:cubicBezTo>
                  <a:pt x="4490122" y="4105521"/>
                  <a:pt x="4410685" y="4026084"/>
                  <a:pt x="4312694" y="4026084"/>
                </a:cubicBezTo>
                <a:lnTo>
                  <a:pt x="4312694" y="2333774"/>
                </a:lnTo>
                <a:cubicBezTo>
                  <a:pt x="4410685" y="2333774"/>
                  <a:pt x="4490122" y="2254337"/>
                  <a:pt x="4490122" y="2156346"/>
                </a:cubicBezTo>
                <a:close/>
                <a:moveTo>
                  <a:pt x="177428" y="2156346"/>
                </a:moveTo>
                <a:lnTo>
                  <a:pt x="1869738" y="2156346"/>
                </a:lnTo>
                <a:cubicBezTo>
                  <a:pt x="1869738" y="2254337"/>
                  <a:pt x="1949175" y="2333774"/>
                  <a:pt x="2047166" y="2333774"/>
                </a:cubicBezTo>
                <a:lnTo>
                  <a:pt x="2047166" y="4026084"/>
                </a:lnTo>
                <a:cubicBezTo>
                  <a:pt x="1949175" y="4026084"/>
                  <a:pt x="1869738" y="4105521"/>
                  <a:pt x="1869738" y="4203512"/>
                </a:cubicBezTo>
                <a:lnTo>
                  <a:pt x="177428" y="4203512"/>
                </a:lnTo>
                <a:cubicBezTo>
                  <a:pt x="177428" y="4105521"/>
                  <a:pt x="97991" y="4026084"/>
                  <a:pt x="0" y="4026084"/>
                </a:cubicBezTo>
                <a:lnTo>
                  <a:pt x="0" y="2333774"/>
                </a:lnTo>
                <a:cubicBezTo>
                  <a:pt x="97991" y="2333774"/>
                  <a:pt x="177428" y="2254337"/>
                  <a:pt x="177428" y="2156346"/>
                </a:cubicBezTo>
                <a:close/>
                <a:moveTo>
                  <a:pt x="2333775" y="0"/>
                </a:moveTo>
                <a:lnTo>
                  <a:pt x="4026085" y="0"/>
                </a:lnTo>
                <a:cubicBezTo>
                  <a:pt x="4026085" y="97991"/>
                  <a:pt x="4105522" y="177428"/>
                  <a:pt x="4203513" y="177428"/>
                </a:cubicBezTo>
                <a:lnTo>
                  <a:pt x="4203513" y="1869738"/>
                </a:lnTo>
                <a:cubicBezTo>
                  <a:pt x="4105522" y="1869738"/>
                  <a:pt x="4026085" y="1949175"/>
                  <a:pt x="4026085" y="2047166"/>
                </a:cubicBezTo>
                <a:lnTo>
                  <a:pt x="2333775" y="2047166"/>
                </a:lnTo>
                <a:cubicBezTo>
                  <a:pt x="2333775" y="1949175"/>
                  <a:pt x="2254338" y="1869738"/>
                  <a:pt x="2156348" y="1869738"/>
                </a:cubicBezTo>
                <a:lnTo>
                  <a:pt x="2156348" y="177428"/>
                </a:lnTo>
                <a:cubicBezTo>
                  <a:pt x="2254338" y="177428"/>
                  <a:pt x="2333775" y="97991"/>
                  <a:pt x="2333775" y="0"/>
                </a:cubicBezTo>
                <a:close/>
                <a:moveTo>
                  <a:pt x="6646469" y="0"/>
                </a:moveTo>
                <a:lnTo>
                  <a:pt x="8338779" y="0"/>
                </a:lnTo>
                <a:cubicBezTo>
                  <a:pt x="8338779" y="97991"/>
                  <a:pt x="8418216" y="177428"/>
                  <a:pt x="8516207" y="177428"/>
                </a:cubicBezTo>
                <a:lnTo>
                  <a:pt x="8516207" y="1869738"/>
                </a:lnTo>
                <a:cubicBezTo>
                  <a:pt x="8418216" y="1869738"/>
                  <a:pt x="8338779" y="1949175"/>
                  <a:pt x="8338779" y="2047166"/>
                </a:cubicBezTo>
                <a:lnTo>
                  <a:pt x="6646469" y="2047166"/>
                </a:lnTo>
                <a:cubicBezTo>
                  <a:pt x="6646469" y="1949175"/>
                  <a:pt x="6567032" y="1869738"/>
                  <a:pt x="6469041" y="1869738"/>
                </a:cubicBezTo>
                <a:lnTo>
                  <a:pt x="6469041" y="177428"/>
                </a:lnTo>
                <a:cubicBezTo>
                  <a:pt x="6567032" y="177428"/>
                  <a:pt x="6646469" y="97991"/>
                  <a:pt x="6646469" y="0"/>
                </a:cubicBezTo>
                <a:close/>
              </a:path>
            </a:pathLst>
          </a:custGeom>
          <a:gradFill flip="none" rotWithShape="1">
            <a:gsLst>
              <a:gs pos="0">
                <a:srgbClr val="2B323A">
                  <a:alpha val="60000"/>
                </a:srgbClr>
              </a:gs>
              <a:gs pos="100000">
                <a:srgbClr val="909AA3">
                  <a:alpha val="6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缺角矩形 6"/>
          <p:cNvSpPr/>
          <p:nvPr/>
        </p:nvSpPr>
        <p:spPr>
          <a:xfrm>
            <a:off x="3994244" y="4064162"/>
            <a:ext cx="2047166" cy="2047166"/>
          </a:xfrm>
          <a:prstGeom prst="plaque">
            <a:avLst>
              <a:gd name="adj" fmla="val 8667"/>
            </a:avLst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998686" y="886499"/>
            <a:ext cx="419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Harrington" panose="04040505050A02020702" pitchFamily="82" charset="0"/>
              </a:rPr>
              <a:t>Picture Timeline</a:t>
            </a:r>
            <a:endParaRPr lang="zh-CN" altLang="en-US" sz="3200" dirty="0">
              <a:latin typeface="Harrington" panose="04040505050A02020702" pitchFamily="82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23888" y="512763"/>
            <a:ext cx="10944225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3888" y="568322"/>
            <a:ext cx="1161370" cy="18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406743" y="568322"/>
            <a:ext cx="1161370" cy="18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994244" y="2336708"/>
            <a:ext cx="2047166" cy="1189383"/>
            <a:chOff x="3994244" y="2065182"/>
            <a:chExt cx="2047166" cy="1189383"/>
          </a:xfrm>
        </p:grpSpPr>
        <p:sp>
          <p:nvSpPr>
            <p:cNvPr id="16" name="文本框 15"/>
            <p:cNvSpPr txBox="1"/>
            <p:nvPr/>
          </p:nvSpPr>
          <p:spPr>
            <a:xfrm>
              <a:off x="3994244" y="2608234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94244" y="2065182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306938" y="2336708"/>
            <a:ext cx="2047166" cy="1189383"/>
            <a:chOff x="3994244" y="2065182"/>
            <a:chExt cx="2047166" cy="1189383"/>
          </a:xfrm>
        </p:grpSpPr>
        <p:sp>
          <p:nvSpPr>
            <p:cNvPr id="26" name="文本框 25"/>
            <p:cNvSpPr txBox="1"/>
            <p:nvPr/>
          </p:nvSpPr>
          <p:spPr>
            <a:xfrm>
              <a:off x="3994244" y="2608234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94244" y="2065182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50591" y="4493053"/>
            <a:ext cx="2047166" cy="1189383"/>
            <a:chOff x="3994244" y="2065182"/>
            <a:chExt cx="2047166" cy="1189383"/>
          </a:xfrm>
        </p:grpSpPr>
        <p:sp>
          <p:nvSpPr>
            <p:cNvPr id="29" name="文本框 28"/>
            <p:cNvSpPr txBox="1"/>
            <p:nvPr/>
          </p:nvSpPr>
          <p:spPr>
            <a:xfrm>
              <a:off x="3994244" y="2608234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994244" y="2065182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837897" y="4505637"/>
            <a:ext cx="2047166" cy="1189383"/>
            <a:chOff x="3994244" y="2065182"/>
            <a:chExt cx="2047166" cy="1189383"/>
          </a:xfrm>
        </p:grpSpPr>
        <p:sp>
          <p:nvSpPr>
            <p:cNvPr id="32" name="文本框 31"/>
            <p:cNvSpPr txBox="1"/>
            <p:nvPr/>
          </p:nvSpPr>
          <p:spPr>
            <a:xfrm>
              <a:off x="3994244" y="2608234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994244" y="2065182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55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4" b="6351"/>
          <a:stretch/>
        </p:blipFill>
        <p:spPr>
          <a:xfrm>
            <a:off x="0" y="-38100"/>
            <a:ext cx="12192000" cy="6877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38100"/>
            <a:ext cx="12192000" cy="689610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0000"/>
                </a:schemeClr>
              </a:gs>
              <a:gs pos="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290646" y="1802320"/>
            <a:ext cx="3610708" cy="3112680"/>
          </a:xfrm>
          <a:custGeom>
            <a:avLst/>
            <a:gdLst>
              <a:gd name="connsiteX0" fmla="*/ 748612 w 4601822"/>
              <a:gd name="connsiteY0" fmla="*/ 2676378 h 3967088"/>
              <a:gd name="connsiteX1" fmla="*/ 897376 w 4601822"/>
              <a:gd name="connsiteY1" fmla="*/ 2676378 h 3967088"/>
              <a:gd name="connsiteX2" fmla="*/ 228458 w 4601822"/>
              <a:gd name="connsiteY2" fmla="*/ 3858063 h 3967088"/>
              <a:gd name="connsiteX3" fmla="*/ 4373364 w 4601822"/>
              <a:gd name="connsiteY3" fmla="*/ 3858063 h 3967088"/>
              <a:gd name="connsiteX4" fmla="*/ 3704446 w 4601822"/>
              <a:gd name="connsiteY4" fmla="*/ 2676378 h 3967088"/>
              <a:gd name="connsiteX5" fmla="*/ 3853210 w 4601822"/>
              <a:gd name="connsiteY5" fmla="*/ 2676378 h 3967088"/>
              <a:gd name="connsiteX6" fmla="*/ 4601822 w 4601822"/>
              <a:gd name="connsiteY6" fmla="*/ 3967088 h 3967088"/>
              <a:gd name="connsiteX7" fmla="*/ 0 w 4601822"/>
              <a:gd name="connsiteY7" fmla="*/ 3967088 h 3967088"/>
              <a:gd name="connsiteX8" fmla="*/ 2300911 w 4601822"/>
              <a:gd name="connsiteY8" fmla="*/ 0 h 3967088"/>
              <a:gd name="connsiteX9" fmla="*/ 3208629 w 4601822"/>
              <a:gd name="connsiteY9" fmla="*/ 1565030 h 3967088"/>
              <a:gd name="connsiteX10" fmla="*/ 3075344 w 4601822"/>
              <a:gd name="connsiteY10" fmla="*/ 1565030 h 3967088"/>
              <a:gd name="connsiteX11" fmla="*/ 2300911 w 4601822"/>
              <a:gd name="connsiteY11" fmla="*/ 196946 h 3967088"/>
              <a:gd name="connsiteX12" fmla="*/ 1526478 w 4601822"/>
              <a:gd name="connsiteY12" fmla="*/ 1565030 h 3967088"/>
              <a:gd name="connsiteX13" fmla="*/ 1393194 w 4601822"/>
              <a:gd name="connsiteY13" fmla="*/ 1565030 h 39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01822" h="3967088">
                <a:moveTo>
                  <a:pt x="748612" y="2676378"/>
                </a:moveTo>
                <a:lnTo>
                  <a:pt x="897376" y="2676378"/>
                </a:lnTo>
                <a:lnTo>
                  <a:pt x="228458" y="3858063"/>
                </a:lnTo>
                <a:lnTo>
                  <a:pt x="4373364" y="3858063"/>
                </a:lnTo>
                <a:lnTo>
                  <a:pt x="3704446" y="2676378"/>
                </a:lnTo>
                <a:lnTo>
                  <a:pt x="3853210" y="2676378"/>
                </a:lnTo>
                <a:lnTo>
                  <a:pt x="4601822" y="3967088"/>
                </a:lnTo>
                <a:lnTo>
                  <a:pt x="0" y="3967088"/>
                </a:lnTo>
                <a:close/>
                <a:moveTo>
                  <a:pt x="2300911" y="0"/>
                </a:moveTo>
                <a:lnTo>
                  <a:pt x="3208629" y="1565030"/>
                </a:lnTo>
                <a:lnTo>
                  <a:pt x="3075344" y="1565030"/>
                </a:lnTo>
                <a:lnTo>
                  <a:pt x="2300911" y="196946"/>
                </a:lnTo>
                <a:lnTo>
                  <a:pt x="1526478" y="1565030"/>
                </a:lnTo>
                <a:lnTo>
                  <a:pt x="1393194" y="15650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9748" y="2967335"/>
            <a:ext cx="5092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This Is The End</a:t>
            </a:r>
            <a:endParaRPr lang="zh-CN" altLang="en-US" sz="5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40480" y="492906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You can never beat me.</a:t>
            </a:r>
            <a:endParaRPr lang="zh-CN" altLang="en-US" sz="2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822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细线条苹果IOS风PPT模板.pptx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358</Words>
  <PresentationFormat>宽屏</PresentationFormat>
  <Paragraphs>71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JhengHei UI Light</vt:lpstr>
      <vt:lpstr>宋体</vt:lpstr>
      <vt:lpstr>Arial</vt:lpstr>
      <vt:lpstr>Calibri</vt:lpstr>
      <vt:lpstr>Calibri Light</vt:lpstr>
      <vt:lpstr>Harrington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subject>tukuppt</dc:subject>
  <dc:creator>www.tukuppt.com</dc:creator>
  <dcterms:created xsi:type="dcterms:W3CDTF">2016-06-09T04:38:53Z</dcterms:created>
  <dcterms:modified xsi:type="dcterms:W3CDTF">2017-09-16T05:47:25Z</dcterms:modified>
</cp:coreProperties>
</file>