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92" r:id="rId5"/>
    <p:sldId id="293" r:id="rId6"/>
    <p:sldId id="300" r:id="rId7"/>
    <p:sldId id="319" r:id="rId8"/>
    <p:sldId id="308" r:id="rId9"/>
    <p:sldId id="323" r:id="rId10"/>
    <p:sldId id="309" r:id="rId11"/>
    <p:sldId id="324" r:id="rId12"/>
    <p:sldId id="325" r:id="rId13"/>
    <p:sldId id="326" r:id="rId14"/>
    <p:sldId id="327" r:id="rId15"/>
    <p:sldId id="328" r:id="rId16"/>
    <p:sldId id="329" r:id="rId17"/>
    <p:sldId id="337" r:id="rId18"/>
    <p:sldId id="332" r:id="rId19"/>
    <p:sldId id="333" r:id="rId20"/>
    <p:sldId id="320" r:id="rId21"/>
    <p:sldId id="338" r:id="rId22"/>
    <p:sldId id="339" r:id="rId23"/>
    <p:sldId id="340" r:id="rId24"/>
    <p:sldId id="341" r:id="rId25"/>
    <p:sldId id="334" r:id="rId26"/>
    <p:sldId id="342" r:id="rId27"/>
    <p:sldId id="306" r:id="rId28"/>
    <p:sldId id="336" r:id="rId29"/>
    <p:sldId id="29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h West" initials="JW" lastIdx="2" clrIdx="0">
    <p:extLst>
      <p:ext uri="{19B8F6BF-5375-455C-9EA6-DF929625EA0E}">
        <p15:presenceInfo xmlns:p15="http://schemas.microsoft.com/office/powerpoint/2012/main" userId="S-1-5-21-1216021207-1543598923-1093625069-407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454"/>
    <a:srgbClr val="F2DCDB"/>
    <a:srgbClr val="AA5451"/>
    <a:srgbClr val="FFFFFF"/>
    <a:srgbClr val="A6A6A6"/>
    <a:srgbClr val="C58785"/>
    <a:srgbClr val="AF2626"/>
    <a:srgbClr val="000000"/>
    <a:srgbClr val="D12A2C"/>
    <a:srgbClr val="D12A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6" autoAdjust="0"/>
    <p:restoredTop sz="78770" autoAdjust="0"/>
  </p:normalViewPr>
  <p:slideViewPr>
    <p:cSldViewPr>
      <p:cViewPr varScale="1">
        <p:scale>
          <a:sx n="91" d="100"/>
          <a:sy n="91" d="100"/>
        </p:scale>
        <p:origin x="222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85054-AACF-44CD-BFD3-7F2726DCC5C3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2F86E-2B2A-4B80-AD40-A39E485D3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35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AFCF1-7F48-4D21-8D27-97E9804428B6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0CCCD-C54A-4809-99DF-956DDAD2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12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48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63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9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29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237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38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0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491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238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183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04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725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298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017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542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387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567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20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4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15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23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76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78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56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11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B4B1F-9ADE-4FEE-88FC-832835B49A13}" type="datetime4">
              <a:rPr lang="en-US" smtClean="0"/>
              <a:t>June 17, 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3657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818" y="152400"/>
            <a:ext cx="5486400" cy="182880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28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658"/>
            <a:ext cx="8229600" cy="86497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CAEF89AF-97FF-41FD-A810-843DAB910B39}" type="datetime4">
              <a:rPr lang="en-US" smtClean="0"/>
              <a:t>June 17,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0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400" b="1" cap="all" baseline="0">
                <a:solidFill>
                  <a:srgbClr val="878785"/>
                </a:solidFill>
              </a:defRPr>
            </a:lvl1pPr>
          </a:lstStyle>
          <a:p>
            <a:r>
              <a:rPr lang="en-US" dirty="0" smtClean="0"/>
              <a:t>Click to edit Master SUB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title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62000" y="4419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58C37697-90A4-4007-8C23-BAAA588B27B3}" type="datetime4">
              <a:rPr lang="en-US" smtClean="0"/>
              <a:t>June 17,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7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658"/>
            <a:ext cx="8229600" cy="86497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C526132D-74A4-457B-9FB6-E79DB3FA6555}" type="datetime4">
              <a:rPr lang="en-US" smtClean="0"/>
              <a:t>June 17,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3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4D013C2E-F697-4ACF-9974-2B7ED63A336A}" type="datetime4">
              <a:rPr lang="en-US" smtClean="0"/>
              <a:t>June 17,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5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" y="6477000"/>
            <a:ext cx="9143989" cy="66484"/>
          </a:xfrm>
          <a:prstGeom prst="rect">
            <a:avLst/>
          </a:prstGeom>
          <a:solidFill>
            <a:srgbClr val="AF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1" y="6553200"/>
            <a:ext cx="9144000" cy="304800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D4335327-653A-45BD-A8A4-D16B8D9BB63F}" type="datetime4">
              <a:rPr lang="en-US" smtClean="0"/>
              <a:t>June 17,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8848E627-D06A-4F0E-98E2-3D90458BE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5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June 17, 2018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105400"/>
            <a:ext cx="3704435" cy="10911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705600" y="0"/>
            <a:ext cx="24384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9200" y="1108780"/>
            <a:ext cx="7086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Mid-Term Stochastic Modeling of Energy Markets </a:t>
            </a:r>
            <a:endParaRPr lang="en-US" sz="3600" b="1" dirty="0" smtClean="0"/>
          </a:p>
          <a:p>
            <a:r>
              <a:rPr lang="en-US" sz="3600" b="1" dirty="0" smtClean="0"/>
              <a:t>and </a:t>
            </a:r>
            <a:r>
              <a:rPr lang="en-US" sz="3600" b="1" dirty="0"/>
              <a:t>its Applications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19200" y="3313093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Eina Ooka</a:t>
            </a:r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June, 2018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5279416"/>
            <a:ext cx="4495323" cy="80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3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2" name="Elbow Connector 571"/>
          <p:cNvCxnSpPr>
            <a:stCxn id="527" idx="3"/>
            <a:endCxn id="531" idx="0"/>
          </p:cNvCxnSpPr>
          <p:nvPr/>
        </p:nvCxnSpPr>
        <p:spPr>
          <a:xfrm>
            <a:off x="6124575" y="3884612"/>
            <a:ext cx="904875" cy="1078309"/>
          </a:xfrm>
          <a:prstGeom prst="bentConnector2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Elbow Connector 575"/>
          <p:cNvCxnSpPr/>
          <p:nvPr/>
        </p:nvCxnSpPr>
        <p:spPr>
          <a:xfrm rot="5400000">
            <a:off x="4963317" y="4922043"/>
            <a:ext cx="1322392" cy="22227"/>
          </a:xfrm>
          <a:prstGeom prst="bentConnector3">
            <a:avLst>
              <a:gd name="adj1" fmla="val -2581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00800" y="6266656"/>
            <a:ext cx="2133600" cy="365125"/>
          </a:xfrm>
        </p:spPr>
        <p:txBody>
          <a:bodyPr/>
          <a:lstStyle/>
          <a:p>
            <a:fld id="{8848E627-D06A-4F0E-98E2-3D90458BE48C}" type="slidenum">
              <a:rPr lang="en-US" smtClean="0"/>
              <a:t>10</a:t>
            </a:fld>
            <a:endParaRPr lang="en-US"/>
          </a:p>
        </p:txBody>
      </p:sp>
      <p:sp>
        <p:nvSpPr>
          <p:cNvPr id="521" name="Rounded Rectangle 520"/>
          <p:cNvSpPr/>
          <p:nvPr/>
        </p:nvSpPr>
        <p:spPr>
          <a:xfrm>
            <a:off x="152400" y="152400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545454"/>
                </a:solidFill>
              </a:rPr>
              <a:t>1. Data Scraping</a:t>
            </a:r>
            <a:endParaRPr lang="en-US" sz="1600" dirty="0">
              <a:solidFill>
                <a:srgbClr val="545454"/>
              </a:solidFill>
            </a:endParaRPr>
          </a:p>
        </p:txBody>
      </p:sp>
      <p:sp>
        <p:nvSpPr>
          <p:cNvPr id="522" name="Rounded Rectangle 521"/>
          <p:cNvSpPr/>
          <p:nvPr/>
        </p:nvSpPr>
        <p:spPr>
          <a:xfrm>
            <a:off x="1514475" y="685800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545454"/>
                </a:solidFill>
              </a:rPr>
              <a:t>2. </a:t>
            </a:r>
            <a:r>
              <a:rPr lang="en-US" sz="1600" dirty="0" smtClean="0">
                <a:solidFill>
                  <a:srgbClr val="545454"/>
                </a:solidFill>
              </a:rPr>
              <a:t>Dependency </a:t>
            </a:r>
            <a:r>
              <a:rPr lang="en-US" sz="1600" dirty="0">
                <a:solidFill>
                  <a:srgbClr val="545454"/>
                </a:solidFill>
              </a:rPr>
              <a:t>Detection</a:t>
            </a:r>
          </a:p>
        </p:txBody>
      </p:sp>
      <p:sp>
        <p:nvSpPr>
          <p:cNvPr id="523" name="Rounded Rectangle 522"/>
          <p:cNvSpPr/>
          <p:nvPr/>
        </p:nvSpPr>
        <p:spPr>
          <a:xfrm>
            <a:off x="771525" y="1371600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rgbClr val="545454"/>
                </a:solidFill>
              </a:rPr>
              <a:t>3. Multiplicative </a:t>
            </a:r>
            <a:r>
              <a:rPr lang="en-US" sz="1400" dirty="0" smtClean="0">
                <a:solidFill>
                  <a:srgbClr val="545454"/>
                </a:solidFill>
              </a:rPr>
              <a:t>Decomposition</a:t>
            </a:r>
            <a:endParaRPr lang="en-US" sz="1400" dirty="0">
              <a:solidFill>
                <a:srgbClr val="545454"/>
              </a:solidFill>
            </a:endParaRPr>
          </a:p>
        </p:txBody>
      </p:sp>
      <p:sp>
        <p:nvSpPr>
          <p:cNvPr id="524" name="Rounded Rectangle 523"/>
          <p:cNvSpPr/>
          <p:nvPr/>
        </p:nvSpPr>
        <p:spPr>
          <a:xfrm>
            <a:off x="2362200" y="1828800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545454"/>
                </a:solidFill>
              </a:rPr>
              <a:t>4. Daily Volatility &amp; Spike </a:t>
            </a:r>
            <a:r>
              <a:rPr lang="en-US" sz="1600" dirty="0" smtClean="0">
                <a:solidFill>
                  <a:srgbClr val="545454"/>
                </a:solidFill>
              </a:rPr>
              <a:t>Model</a:t>
            </a:r>
            <a:endParaRPr lang="en-US" sz="1600" dirty="0">
              <a:solidFill>
                <a:srgbClr val="545454"/>
              </a:solidFill>
            </a:endParaRPr>
          </a:p>
        </p:txBody>
      </p:sp>
      <p:sp>
        <p:nvSpPr>
          <p:cNvPr id="525" name="Rounded Rectangle 524"/>
          <p:cNvSpPr/>
          <p:nvPr/>
        </p:nvSpPr>
        <p:spPr>
          <a:xfrm>
            <a:off x="1581150" y="2550319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545454"/>
                </a:solidFill>
              </a:rPr>
              <a:t>5. Long-Term Stochastic </a:t>
            </a:r>
            <a:r>
              <a:rPr lang="en-US" sz="1600" dirty="0" smtClean="0">
                <a:solidFill>
                  <a:srgbClr val="545454"/>
                </a:solidFill>
              </a:rPr>
              <a:t>Forecasting </a:t>
            </a:r>
            <a:endParaRPr lang="en-US" sz="1600" dirty="0">
              <a:solidFill>
                <a:srgbClr val="545454"/>
              </a:solidFill>
            </a:endParaRPr>
          </a:p>
        </p:txBody>
      </p:sp>
      <p:sp>
        <p:nvSpPr>
          <p:cNvPr id="526" name="Rounded Rectangle 525"/>
          <p:cNvSpPr/>
          <p:nvPr/>
        </p:nvSpPr>
        <p:spPr>
          <a:xfrm>
            <a:off x="3267075" y="2878931"/>
            <a:ext cx="1905000" cy="762000"/>
          </a:xfrm>
          <a:custGeom>
            <a:avLst/>
            <a:gdLst>
              <a:gd name="connsiteX0" fmla="*/ 0 w 1905000"/>
              <a:gd name="connsiteY0" fmla="*/ 127003 h 762000"/>
              <a:gd name="connsiteX1" fmla="*/ 127003 w 1905000"/>
              <a:gd name="connsiteY1" fmla="*/ 0 h 762000"/>
              <a:gd name="connsiteX2" fmla="*/ 1777997 w 1905000"/>
              <a:gd name="connsiteY2" fmla="*/ 0 h 762000"/>
              <a:gd name="connsiteX3" fmla="*/ 1905000 w 1905000"/>
              <a:gd name="connsiteY3" fmla="*/ 127003 h 762000"/>
              <a:gd name="connsiteX4" fmla="*/ 1905000 w 1905000"/>
              <a:gd name="connsiteY4" fmla="*/ 634997 h 762000"/>
              <a:gd name="connsiteX5" fmla="*/ 1777997 w 1905000"/>
              <a:gd name="connsiteY5" fmla="*/ 762000 h 762000"/>
              <a:gd name="connsiteX6" fmla="*/ 127003 w 1905000"/>
              <a:gd name="connsiteY6" fmla="*/ 762000 h 762000"/>
              <a:gd name="connsiteX7" fmla="*/ 0 w 1905000"/>
              <a:gd name="connsiteY7" fmla="*/ 634997 h 762000"/>
              <a:gd name="connsiteX8" fmla="*/ 0 w 1905000"/>
              <a:gd name="connsiteY8" fmla="*/ 127003 h 762000"/>
              <a:gd name="connsiteX0" fmla="*/ 0 w 1905000"/>
              <a:gd name="connsiteY0" fmla="*/ 127003 h 762000"/>
              <a:gd name="connsiteX1" fmla="*/ 127003 w 1905000"/>
              <a:gd name="connsiteY1" fmla="*/ 0 h 762000"/>
              <a:gd name="connsiteX2" fmla="*/ 1777997 w 1905000"/>
              <a:gd name="connsiteY2" fmla="*/ 0 h 762000"/>
              <a:gd name="connsiteX3" fmla="*/ 1905000 w 1905000"/>
              <a:gd name="connsiteY3" fmla="*/ 127003 h 762000"/>
              <a:gd name="connsiteX4" fmla="*/ 1905000 w 1905000"/>
              <a:gd name="connsiteY4" fmla="*/ 634997 h 762000"/>
              <a:gd name="connsiteX5" fmla="*/ 1777997 w 1905000"/>
              <a:gd name="connsiteY5" fmla="*/ 762000 h 762000"/>
              <a:gd name="connsiteX6" fmla="*/ 127003 w 1905000"/>
              <a:gd name="connsiteY6" fmla="*/ 762000 h 762000"/>
              <a:gd name="connsiteX7" fmla="*/ 0 w 1905000"/>
              <a:gd name="connsiteY7" fmla="*/ 634997 h 762000"/>
              <a:gd name="connsiteX8" fmla="*/ 0 w 1905000"/>
              <a:gd name="connsiteY8" fmla="*/ 127003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5000" h="762000">
                <a:moveTo>
                  <a:pt x="0" y="127003"/>
                </a:moveTo>
                <a:cubicBezTo>
                  <a:pt x="0" y="56861"/>
                  <a:pt x="56861" y="0"/>
                  <a:pt x="127003" y="0"/>
                </a:cubicBezTo>
                <a:lnTo>
                  <a:pt x="1777997" y="0"/>
                </a:lnTo>
                <a:cubicBezTo>
                  <a:pt x="1848139" y="0"/>
                  <a:pt x="1905000" y="56861"/>
                  <a:pt x="1905000" y="127003"/>
                </a:cubicBezTo>
                <a:lnTo>
                  <a:pt x="1905000" y="634997"/>
                </a:lnTo>
                <a:cubicBezTo>
                  <a:pt x="1905000" y="705139"/>
                  <a:pt x="1848139" y="762000"/>
                  <a:pt x="1777997" y="762000"/>
                </a:cubicBezTo>
                <a:lnTo>
                  <a:pt x="127003" y="762000"/>
                </a:lnTo>
                <a:cubicBezTo>
                  <a:pt x="56861" y="762000"/>
                  <a:pt x="0" y="705139"/>
                  <a:pt x="0" y="634997"/>
                </a:cubicBezTo>
                <a:lnTo>
                  <a:pt x="0" y="1270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545454"/>
                </a:solidFill>
              </a:rPr>
              <a:t>6. Disaggregation and Combination</a:t>
            </a:r>
          </a:p>
        </p:txBody>
      </p:sp>
      <p:sp>
        <p:nvSpPr>
          <p:cNvPr id="527" name="Rounded Rectangle 526"/>
          <p:cNvSpPr/>
          <p:nvPr/>
        </p:nvSpPr>
        <p:spPr>
          <a:xfrm>
            <a:off x="4219575" y="3503612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545454"/>
                </a:solidFill>
              </a:rPr>
              <a:t>7. Judgmental Adjustment</a:t>
            </a:r>
          </a:p>
        </p:txBody>
      </p:sp>
      <p:cxnSp>
        <p:nvCxnSpPr>
          <p:cNvPr id="535" name="Elbow Connector 534"/>
          <p:cNvCxnSpPr>
            <a:endCxn id="522" idx="0"/>
          </p:cNvCxnSpPr>
          <p:nvPr/>
        </p:nvCxnSpPr>
        <p:spPr>
          <a:xfrm>
            <a:off x="2057400" y="329914"/>
            <a:ext cx="409575" cy="355886"/>
          </a:xfrm>
          <a:prstGeom prst="bentConnector2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Elbow Connector 536"/>
          <p:cNvCxnSpPr>
            <a:stCxn id="522" idx="1"/>
          </p:cNvCxnSpPr>
          <p:nvPr/>
        </p:nvCxnSpPr>
        <p:spPr>
          <a:xfrm rot="10800000" flipV="1">
            <a:off x="1219201" y="1066800"/>
            <a:ext cx="295275" cy="304800"/>
          </a:xfrm>
          <a:prstGeom prst="bentConnector2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Elbow Connector 539"/>
          <p:cNvCxnSpPr>
            <a:stCxn id="523" idx="2"/>
          </p:cNvCxnSpPr>
          <p:nvPr/>
        </p:nvCxnSpPr>
        <p:spPr>
          <a:xfrm rot="16200000" flipH="1">
            <a:off x="1949053" y="1908571"/>
            <a:ext cx="188121" cy="638177"/>
          </a:xfrm>
          <a:prstGeom prst="bentConnector2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Elbow Connector 542"/>
          <p:cNvCxnSpPr>
            <a:stCxn id="523" idx="2"/>
          </p:cNvCxnSpPr>
          <p:nvPr/>
        </p:nvCxnSpPr>
        <p:spPr>
          <a:xfrm rot="5400000">
            <a:off x="1515666" y="2341959"/>
            <a:ext cx="416719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Elbow Connector 546"/>
          <p:cNvCxnSpPr>
            <a:stCxn id="525" idx="2"/>
          </p:cNvCxnSpPr>
          <p:nvPr/>
        </p:nvCxnSpPr>
        <p:spPr>
          <a:xfrm rot="16200000" flipH="1">
            <a:off x="2790628" y="3055340"/>
            <a:ext cx="214706" cy="728663"/>
          </a:xfrm>
          <a:prstGeom prst="bentConnector2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Elbow Connector 548"/>
          <p:cNvCxnSpPr/>
          <p:nvPr/>
        </p:nvCxnSpPr>
        <p:spPr>
          <a:xfrm rot="5400000">
            <a:off x="3674531" y="2743461"/>
            <a:ext cx="270943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Elbow Connector 555"/>
          <p:cNvCxnSpPr/>
          <p:nvPr/>
        </p:nvCxnSpPr>
        <p:spPr>
          <a:xfrm>
            <a:off x="3733800" y="3640931"/>
            <a:ext cx="485775" cy="130174"/>
          </a:xfrm>
          <a:prstGeom prst="bentConnector3">
            <a:avLst>
              <a:gd name="adj1" fmla="val 1537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Elbow Connector 585"/>
          <p:cNvCxnSpPr/>
          <p:nvPr/>
        </p:nvCxnSpPr>
        <p:spPr>
          <a:xfrm rot="16200000" flipH="1">
            <a:off x="6564909" y="4746030"/>
            <a:ext cx="238520" cy="195261"/>
          </a:xfrm>
          <a:prstGeom prst="bentConnector3">
            <a:avLst>
              <a:gd name="adj1" fmla="val -9901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Elbow Connector 608"/>
          <p:cNvCxnSpPr/>
          <p:nvPr/>
        </p:nvCxnSpPr>
        <p:spPr>
          <a:xfrm rot="10800000">
            <a:off x="7353300" y="5869784"/>
            <a:ext cx="342900" cy="73817"/>
          </a:xfrm>
          <a:prstGeom prst="bentConnector3">
            <a:avLst>
              <a:gd name="adj1" fmla="val 3540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TextBox 618"/>
          <p:cNvSpPr txBox="1"/>
          <p:nvPr/>
        </p:nvSpPr>
        <p:spPr>
          <a:xfrm>
            <a:off x="5711635" y="1295400"/>
            <a:ext cx="214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545454"/>
                </a:solidFill>
                <a:latin typeface="Berlin Sans FB" panose="020E0602020502020306" pitchFamily="34" charset="0"/>
              </a:rPr>
              <a:t>HedgeFox</a:t>
            </a:r>
            <a:endParaRPr lang="en-US" sz="3600" dirty="0">
              <a:solidFill>
                <a:srgbClr val="545454"/>
              </a:solidFill>
              <a:latin typeface="Berlin Sans FB" panose="020E0602020502020306" pitchFamily="34" charset="0"/>
            </a:endParaRPr>
          </a:p>
        </p:txBody>
      </p:sp>
      <p:sp>
        <p:nvSpPr>
          <p:cNvPr id="620" name="TextBox 29"/>
          <p:cNvSpPr txBox="1"/>
          <p:nvPr/>
        </p:nvSpPr>
        <p:spPr>
          <a:xfrm>
            <a:off x="4191000" y="152400"/>
            <a:ext cx="25942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Daily</a:t>
            </a:r>
            <a:r>
              <a:rPr lang="en-US" sz="1400" dirty="0" smtClean="0">
                <a:solidFill>
                  <a:srgbClr val="0BC3A9"/>
                </a:solidFill>
              </a:rPr>
              <a:t>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tochastic Data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are decomposed and simulated. </a:t>
            </a:r>
          </a:p>
          <a:p>
            <a:pPr marL="182880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Loads</a:t>
            </a:r>
          </a:p>
          <a:p>
            <a:pPr marL="182880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Hydro &amp; variable generations</a:t>
            </a:r>
          </a:p>
          <a:p>
            <a:pPr marL="182880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Natural gas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prices </a:t>
            </a:r>
          </a:p>
        </p:txBody>
      </p:sp>
      <p:sp>
        <p:nvSpPr>
          <p:cNvPr id="629" name="TextBox 29"/>
          <p:cNvSpPr txBox="1"/>
          <p:nvPr/>
        </p:nvSpPr>
        <p:spPr>
          <a:xfrm>
            <a:off x="6244910" y="2133600"/>
            <a:ext cx="26895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Monthly</a:t>
            </a:r>
            <a:r>
              <a:rPr lang="en-US" sz="1400" b="1" dirty="0" smtClean="0">
                <a:solidFill>
                  <a:srgbClr val="077F6E"/>
                </a:solidFill>
              </a:rPr>
              <a:t> 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LT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orecasts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are simulated or imported and daily data are adjusted accordingly. 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Forward prices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External load and hydro forecast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Elbow Connector 43"/>
          <p:cNvCxnSpPr/>
          <p:nvPr/>
        </p:nvCxnSpPr>
        <p:spPr>
          <a:xfrm>
            <a:off x="5143500" y="4419600"/>
            <a:ext cx="2095500" cy="543321"/>
          </a:xfrm>
          <a:prstGeom prst="bentConnector3">
            <a:avLst>
              <a:gd name="adj1" fmla="val 99697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0800000" flipV="1">
            <a:off x="3657600" y="3926017"/>
            <a:ext cx="561976" cy="234025"/>
          </a:xfrm>
          <a:prstGeom prst="bentConnector3">
            <a:avLst>
              <a:gd name="adj1" fmla="val 100392"/>
            </a:avLst>
          </a:prstGeom>
          <a:ln w="5715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4"/>
          <p:cNvSpPr txBox="1"/>
          <p:nvPr/>
        </p:nvSpPr>
        <p:spPr>
          <a:xfrm>
            <a:off x="152400" y="4100261"/>
            <a:ext cx="230504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 smtClean="0">
                <a:solidFill>
                  <a:srgbClr val="C00000"/>
                </a:solidFill>
              </a:rPr>
              <a:t>Power Price Simulation</a:t>
            </a:r>
            <a:endParaRPr lang="en-US" sz="1400" b="1" dirty="0">
              <a:solidFill>
                <a:srgbClr val="FF8F8F"/>
              </a:solidFill>
            </a:endParaRPr>
          </a:p>
        </p:txBody>
      </p:sp>
      <p:cxnSp>
        <p:nvCxnSpPr>
          <p:cNvPr id="47" name="Elbow Connector 46"/>
          <p:cNvCxnSpPr>
            <a:stCxn id="528" idx="1"/>
            <a:endCxn id="46" idx="3"/>
          </p:cNvCxnSpPr>
          <p:nvPr/>
        </p:nvCxnSpPr>
        <p:spPr>
          <a:xfrm rot="10800000">
            <a:off x="2457450" y="4254151"/>
            <a:ext cx="781051" cy="286893"/>
          </a:xfrm>
          <a:prstGeom prst="bentConnector3">
            <a:avLst>
              <a:gd name="adj1" fmla="val 32303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3261434" y="2876203"/>
            <a:ext cx="1102749" cy="765520"/>
          </a:xfrm>
          <a:custGeom>
            <a:avLst/>
            <a:gdLst>
              <a:gd name="connsiteX0" fmla="*/ 1105593 w 1105593"/>
              <a:gd name="connsiteY0" fmla="*/ 9177 h 773948"/>
              <a:gd name="connsiteX1" fmla="*/ 1105593 w 1105593"/>
              <a:gd name="connsiteY1" fmla="*/ 9177 h 773948"/>
              <a:gd name="connsiteX2" fmla="*/ 773084 w 1105593"/>
              <a:gd name="connsiteY2" fmla="*/ 25802 h 773948"/>
              <a:gd name="connsiteX3" fmla="*/ 498764 w 1105593"/>
              <a:gd name="connsiteY3" fmla="*/ 34115 h 773948"/>
              <a:gd name="connsiteX4" fmla="*/ 432262 w 1105593"/>
              <a:gd name="connsiteY4" fmla="*/ 42428 h 773948"/>
              <a:gd name="connsiteX5" fmla="*/ 282633 w 1105593"/>
              <a:gd name="connsiteY5" fmla="*/ 25802 h 773948"/>
              <a:gd name="connsiteX6" fmla="*/ 266007 w 1105593"/>
              <a:gd name="connsiteY6" fmla="*/ 9177 h 773948"/>
              <a:gd name="connsiteX7" fmla="*/ 157942 w 1105593"/>
              <a:gd name="connsiteY7" fmla="*/ 9177 h 773948"/>
              <a:gd name="connsiteX8" fmla="*/ 149629 w 1105593"/>
              <a:gd name="connsiteY8" fmla="*/ 34115 h 773948"/>
              <a:gd name="connsiteX9" fmla="*/ 124691 w 1105593"/>
              <a:gd name="connsiteY9" fmla="*/ 42428 h 773948"/>
              <a:gd name="connsiteX10" fmla="*/ 99753 w 1105593"/>
              <a:gd name="connsiteY10" fmla="*/ 59053 h 773948"/>
              <a:gd name="connsiteX11" fmla="*/ 49876 w 1105593"/>
              <a:gd name="connsiteY11" fmla="*/ 75678 h 773948"/>
              <a:gd name="connsiteX12" fmla="*/ 41564 w 1105593"/>
              <a:gd name="connsiteY12" fmla="*/ 100617 h 773948"/>
              <a:gd name="connsiteX13" fmla="*/ 24938 w 1105593"/>
              <a:gd name="connsiteY13" fmla="*/ 117242 h 773948"/>
              <a:gd name="connsiteX14" fmla="*/ 8313 w 1105593"/>
              <a:gd name="connsiteY14" fmla="*/ 167118 h 773948"/>
              <a:gd name="connsiteX15" fmla="*/ 0 w 1105593"/>
              <a:gd name="connsiteY15" fmla="*/ 258558 h 773948"/>
              <a:gd name="connsiteX16" fmla="*/ 16626 w 1105593"/>
              <a:gd name="connsiteY16" fmla="*/ 341686 h 773948"/>
              <a:gd name="connsiteX17" fmla="*/ 24938 w 1105593"/>
              <a:gd name="connsiteY17" fmla="*/ 366624 h 773948"/>
              <a:gd name="connsiteX18" fmla="*/ 33251 w 1105593"/>
              <a:gd name="connsiteY18" fmla="*/ 408188 h 773948"/>
              <a:gd name="connsiteX19" fmla="*/ 41564 w 1105593"/>
              <a:gd name="connsiteY19" fmla="*/ 557817 h 773948"/>
              <a:gd name="connsiteX20" fmla="*/ 41564 w 1105593"/>
              <a:gd name="connsiteY20" fmla="*/ 649257 h 773948"/>
              <a:gd name="connsiteX21" fmla="*/ 49876 w 1105593"/>
              <a:gd name="connsiteY21" fmla="*/ 740697 h 773948"/>
              <a:gd name="connsiteX22" fmla="*/ 83127 w 1105593"/>
              <a:gd name="connsiteY22" fmla="*/ 749009 h 773948"/>
              <a:gd name="connsiteX23" fmla="*/ 515389 w 1105593"/>
              <a:gd name="connsiteY23" fmla="*/ 765635 h 773948"/>
              <a:gd name="connsiteX24" fmla="*/ 515389 w 1105593"/>
              <a:gd name="connsiteY24" fmla="*/ 773948 h 773948"/>
              <a:gd name="connsiteX25" fmla="*/ 598516 w 1105593"/>
              <a:gd name="connsiteY25" fmla="*/ 773948 h 773948"/>
              <a:gd name="connsiteX0" fmla="*/ 1105593 w 1105593"/>
              <a:gd name="connsiteY0" fmla="*/ 9177 h 773948"/>
              <a:gd name="connsiteX1" fmla="*/ 1105593 w 1105593"/>
              <a:gd name="connsiteY1" fmla="*/ 9177 h 773948"/>
              <a:gd name="connsiteX2" fmla="*/ 498764 w 1105593"/>
              <a:gd name="connsiteY2" fmla="*/ 34115 h 773948"/>
              <a:gd name="connsiteX3" fmla="*/ 432262 w 1105593"/>
              <a:gd name="connsiteY3" fmla="*/ 42428 h 773948"/>
              <a:gd name="connsiteX4" fmla="*/ 282633 w 1105593"/>
              <a:gd name="connsiteY4" fmla="*/ 25802 h 773948"/>
              <a:gd name="connsiteX5" fmla="*/ 266007 w 1105593"/>
              <a:gd name="connsiteY5" fmla="*/ 9177 h 773948"/>
              <a:gd name="connsiteX6" fmla="*/ 157942 w 1105593"/>
              <a:gd name="connsiteY6" fmla="*/ 9177 h 773948"/>
              <a:gd name="connsiteX7" fmla="*/ 149629 w 1105593"/>
              <a:gd name="connsiteY7" fmla="*/ 34115 h 773948"/>
              <a:gd name="connsiteX8" fmla="*/ 124691 w 1105593"/>
              <a:gd name="connsiteY8" fmla="*/ 42428 h 773948"/>
              <a:gd name="connsiteX9" fmla="*/ 99753 w 1105593"/>
              <a:gd name="connsiteY9" fmla="*/ 59053 h 773948"/>
              <a:gd name="connsiteX10" fmla="*/ 49876 w 1105593"/>
              <a:gd name="connsiteY10" fmla="*/ 75678 h 773948"/>
              <a:gd name="connsiteX11" fmla="*/ 41564 w 1105593"/>
              <a:gd name="connsiteY11" fmla="*/ 100617 h 773948"/>
              <a:gd name="connsiteX12" fmla="*/ 24938 w 1105593"/>
              <a:gd name="connsiteY12" fmla="*/ 117242 h 773948"/>
              <a:gd name="connsiteX13" fmla="*/ 8313 w 1105593"/>
              <a:gd name="connsiteY13" fmla="*/ 167118 h 773948"/>
              <a:gd name="connsiteX14" fmla="*/ 0 w 1105593"/>
              <a:gd name="connsiteY14" fmla="*/ 258558 h 773948"/>
              <a:gd name="connsiteX15" fmla="*/ 16626 w 1105593"/>
              <a:gd name="connsiteY15" fmla="*/ 341686 h 773948"/>
              <a:gd name="connsiteX16" fmla="*/ 24938 w 1105593"/>
              <a:gd name="connsiteY16" fmla="*/ 366624 h 773948"/>
              <a:gd name="connsiteX17" fmla="*/ 33251 w 1105593"/>
              <a:gd name="connsiteY17" fmla="*/ 408188 h 773948"/>
              <a:gd name="connsiteX18" fmla="*/ 41564 w 1105593"/>
              <a:gd name="connsiteY18" fmla="*/ 557817 h 773948"/>
              <a:gd name="connsiteX19" fmla="*/ 41564 w 1105593"/>
              <a:gd name="connsiteY19" fmla="*/ 649257 h 773948"/>
              <a:gd name="connsiteX20" fmla="*/ 49876 w 1105593"/>
              <a:gd name="connsiteY20" fmla="*/ 740697 h 773948"/>
              <a:gd name="connsiteX21" fmla="*/ 83127 w 1105593"/>
              <a:gd name="connsiteY21" fmla="*/ 749009 h 773948"/>
              <a:gd name="connsiteX22" fmla="*/ 515389 w 1105593"/>
              <a:gd name="connsiteY22" fmla="*/ 765635 h 773948"/>
              <a:gd name="connsiteX23" fmla="*/ 515389 w 1105593"/>
              <a:gd name="connsiteY23" fmla="*/ 773948 h 773948"/>
              <a:gd name="connsiteX24" fmla="*/ 598516 w 1105593"/>
              <a:gd name="connsiteY24" fmla="*/ 773948 h 773948"/>
              <a:gd name="connsiteX0" fmla="*/ 1105593 w 1105593"/>
              <a:gd name="connsiteY0" fmla="*/ 9177 h 773948"/>
              <a:gd name="connsiteX1" fmla="*/ 1105593 w 1105593"/>
              <a:gd name="connsiteY1" fmla="*/ 9177 h 773948"/>
              <a:gd name="connsiteX2" fmla="*/ 498764 w 1105593"/>
              <a:gd name="connsiteY2" fmla="*/ 34115 h 773948"/>
              <a:gd name="connsiteX3" fmla="*/ 282633 w 1105593"/>
              <a:gd name="connsiteY3" fmla="*/ 25802 h 773948"/>
              <a:gd name="connsiteX4" fmla="*/ 266007 w 1105593"/>
              <a:gd name="connsiteY4" fmla="*/ 9177 h 773948"/>
              <a:gd name="connsiteX5" fmla="*/ 157942 w 1105593"/>
              <a:gd name="connsiteY5" fmla="*/ 9177 h 773948"/>
              <a:gd name="connsiteX6" fmla="*/ 149629 w 1105593"/>
              <a:gd name="connsiteY6" fmla="*/ 34115 h 773948"/>
              <a:gd name="connsiteX7" fmla="*/ 124691 w 1105593"/>
              <a:gd name="connsiteY7" fmla="*/ 42428 h 773948"/>
              <a:gd name="connsiteX8" fmla="*/ 99753 w 1105593"/>
              <a:gd name="connsiteY8" fmla="*/ 59053 h 773948"/>
              <a:gd name="connsiteX9" fmla="*/ 49876 w 1105593"/>
              <a:gd name="connsiteY9" fmla="*/ 75678 h 773948"/>
              <a:gd name="connsiteX10" fmla="*/ 41564 w 1105593"/>
              <a:gd name="connsiteY10" fmla="*/ 100617 h 773948"/>
              <a:gd name="connsiteX11" fmla="*/ 24938 w 1105593"/>
              <a:gd name="connsiteY11" fmla="*/ 117242 h 773948"/>
              <a:gd name="connsiteX12" fmla="*/ 8313 w 1105593"/>
              <a:gd name="connsiteY12" fmla="*/ 167118 h 773948"/>
              <a:gd name="connsiteX13" fmla="*/ 0 w 1105593"/>
              <a:gd name="connsiteY13" fmla="*/ 258558 h 773948"/>
              <a:gd name="connsiteX14" fmla="*/ 16626 w 1105593"/>
              <a:gd name="connsiteY14" fmla="*/ 341686 h 773948"/>
              <a:gd name="connsiteX15" fmla="*/ 24938 w 1105593"/>
              <a:gd name="connsiteY15" fmla="*/ 366624 h 773948"/>
              <a:gd name="connsiteX16" fmla="*/ 33251 w 1105593"/>
              <a:gd name="connsiteY16" fmla="*/ 408188 h 773948"/>
              <a:gd name="connsiteX17" fmla="*/ 41564 w 1105593"/>
              <a:gd name="connsiteY17" fmla="*/ 557817 h 773948"/>
              <a:gd name="connsiteX18" fmla="*/ 41564 w 1105593"/>
              <a:gd name="connsiteY18" fmla="*/ 649257 h 773948"/>
              <a:gd name="connsiteX19" fmla="*/ 49876 w 1105593"/>
              <a:gd name="connsiteY19" fmla="*/ 740697 h 773948"/>
              <a:gd name="connsiteX20" fmla="*/ 83127 w 1105593"/>
              <a:gd name="connsiteY20" fmla="*/ 749009 h 773948"/>
              <a:gd name="connsiteX21" fmla="*/ 515389 w 1105593"/>
              <a:gd name="connsiteY21" fmla="*/ 765635 h 773948"/>
              <a:gd name="connsiteX22" fmla="*/ 515389 w 1105593"/>
              <a:gd name="connsiteY22" fmla="*/ 773948 h 773948"/>
              <a:gd name="connsiteX23" fmla="*/ 598516 w 1105593"/>
              <a:gd name="connsiteY23" fmla="*/ 773948 h 773948"/>
              <a:gd name="connsiteX0" fmla="*/ 1105593 w 1105593"/>
              <a:gd name="connsiteY0" fmla="*/ 9177 h 773948"/>
              <a:gd name="connsiteX1" fmla="*/ 1105593 w 1105593"/>
              <a:gd name="connsiteY1" fmla="*/ 9177 h 773948"/>
              <a:gd name="connsiteX2" fmla="*/ 282633 w 1105593"/>
              <a:gd name="connsiteY2" fmla="*/ 25802 h 773948"/>
              <a:gd name="connsiteX3" fmla="*/ 266007 w 1105593"/>
              <a:gd name="connsiteY3" fmla="*/ 9177 h 773948"/>
              <a:gd name="connsiteX4" fmla="*/ 157942 w 1105593"/>
              <a:gd name="connsiteY4" fmla="*/ 9177 h 773948"/>
              <a:gd name="connsiteX5" fmla="*/ 149629 w 1105593"/>
              <a:gd name="connsiteY5" fmla="*/ 34115 h 773948"/>
              <a:gd name="connsiteX6" fmla="*/ 124691 w 1105593"/>
              <a:gd name="connsiteY6" fmla="*/ 42428 h 773948"/>
              <a:gd name="connsiteX7" fmla="*/ 99753 w 1105593"/>
              <a:gd name="connsiteY7" fmla="*/ 59053 h 773948"/>
              <a:gd name="connsiteX8" fmla="*/ 49876 w 1105593"/>
              <a:gd name="connsiteY8" fmla="*/ 75678 h 773948"/>
              <a:gd name="connsiteX9" fmla="*/ 41564 w 1105593"/>
              <a:gd name="connsiteY9" fmla="*/ 100617 h 773948"/>
              <a:gd name="connsiteX10" fmla="*/ 24938 w 1105593"/>
              <a:gd name="connsiteY10" fmla="*/ 117242 h 773948"/>
              <a:gd name="connsiteX11" fmla="*/ 8313 w 1105593"/>
              <a:gd name="connsiteY11" fmla="*/ 167118 h 773948"/>
              <a:gd name="connsiteX12" fmla="*/ 0 w 1105593"/>
              <a:gd name="connsiteY12" fmla="*/ 258558 h 773948"/>
              <a:gd name="connsiteX13" fmla="*/ 16626 w 1105593"/>
              <a:gd name="connsiteY13" fmla="*/ 341686 h 773948"/>
              <a:gd name="connsiteX14" fmla="*/ 24938 w 1105593"/>
              <a:gd name="connsiteY14" fmla="*/ 366624 h 773948"/>
              <a:gd name="connsiteX15" fmla="*/ 33251 w 1105593"/>
              <a:gd name="connsiteY15" fmla="*/ 408188 h 773948"/>
              <a:gd name="connsiteX16" fmla="*/ 41564 w 1105593"/>
              <a:gd name="connsiteY16" fmla="*/ 557817 h 773948"/>
              <a:gd name="connsiteX17" fmla="*/ 41564 w 1105593"/>
              <a:gd name="connsiteY17" fmla="*/ 649257 h 773948"/>
              <a:gd name="connsiteX18" fmla="*/ 49876 w 1105593"/>
              <a:gd name="connsiteY18" fmla="*/ 740697 h 773948"/>
              <a:gd name="connsiteX19" fmla="*/ 83127 w 1105593"/>
              <a:gd name="connsiteY19" fmla="*/ 749009 h 773948"/>
              <a:gd name="connsiteX20" fmla="*/ 515389 w 1105593"/>
              <a:gd name="connsiteY20" fmla="*/ 765635 h 773948"/>
              <a:gd name="connsiteX21" fmla="*/ 515389 w 1105593"/>
              <a:gd name="connsiteY21" fmla="*/ 773948 h 773948"/>
              <a:gd name="connsiteX22" fmla="*/ 598516 w 1105593"/>
              <a:gd name="connsiteY22" fmla="*/ 773948 h 773948"/>
              <a:gd name="connsiteX0" fmla="*/ 1097462 w 1097462"/>
              <a:gd name="connsiteY0" fmla="*/ 9177 h 773948"/>
              <a:gd name="connsiteX1" fmla="*/ 1097462 w 1097462"/>
              <a:gd name="connsiteY1" fmla="*/ 9177 h 773948"/>
              <a:gd name="connsiteX2" fmla="*/ 274502 w 1097462"/>
              <a:gd name="connsiteY2" fmla="*/ 25802 h 773948"/>
              <a:gd name="connsiteX3" fmla="*/ 257876 w 1097462"/>
              <a:gd name="connsiteY3" fmla="*/ 9177 h 773948"/>
              <a:gd name="connsiteX4" fmla="*/ 149811 w 1097462"/>
              <a:gd name="connsiteY4" fmla="*/ 9177 h 773948"/>
              <a:gd name="connsiteX5" fmla="*/ 141498 w 1097462"/>
              <a:gd name="connsiteY5" fmla="*/ 34115 h 773948"/>
              <a:gd name="connsiteX6" fmla="*/ 116560 w 1097462"/>
              <a:gd name="connsiteY6" fmla="*/ 42428 h 773948"/>
              <a:gd name="connsiteX7" fmla="*/ 91622 w 1097462"/>
              <a:gd name="connsiteY7" fmla="*/ 59053 h 773948"/>
              <a:gd name="connsiteX8" fmla="*/ 41745 w 1097462"/>
              <a:gd name="connsiteY8" fmla="*/ 75678 h 773948"/>
              <a:gd name="connsiteX9" fmla="*/ 33433 w 1097462"/>
              <a:gd name="connsiteY9" fmla="*/ 100617 h 773948"/>
              <a:gd name="connsiteX10" fmla="*/ 16807 w 1097462"/>
              <a:gd name="connsiteY10" fmla="*/ 117242 h 773948"/>
              <a:gd name="connsiteX11" fmla="*/ 182 w 1097462"/>
              <a:gd name="connsiteY11" fmla="*/ 167118 h 773948"/>
              <a:gd name="connsiteX12" fmla="*/ 8495 w 1097462"/>
              <a:gd name="connsiteY12" fmla="*/ 341686 h 773948"/>
              <a:gd name="connsiteX13" fmla="*/ 16807 w 1097462"/>
              <a:gd name="connsiteY13" fmla="*/ 366624 h 773948"/>
              <a:gd name="connsiteX14" fmla="*/ 25120 w 1097462"/>
              <a:gd name="connsiteY14" fmla="*/ 408188 h 773948"/>
              <a:gd name="connsiteX15" fmla="*/ 33433 w 1097462"/>
              <a:gd name="connsiteY15" fmla="*/ 557817 h 773948"/>
              <a:gd name="connsiteX16" fmla="*/ 33433 w 1097462"/>
              <a:gd name="connsiteY16" fmla="*/ 649257 h 773948"/>
              <a:gd name="connsiteX17" fmla="*/ 41745 w 1097462"/>
              <a:gd name="connsiteY17" fmla="*/ 740697 h 773948"/>
              <a:gd name="connsiteX18" fmla="*/ 74996 w 1097462"/>
              <a:gd name="connsiteY18" fmla="*/ 749009 h 773948"/>
              <a:gd name="connsiteX19" fmla="*/ 507258 w 1097462"/>
              <a:gd name="connsiteY19" fmla="*/ 765635 h 773948"/>
              <a:gd name="connsiteX20" fmla="*/ 507258 w 1097462"/>
              <a:gd name="connsiteY20" fmla="*/ 773948 h 773948"/>
              <a:gd name="connsiteX21" fmla="*/ 590385 w 1097462"/>
              <a:gd name="connsiteY21" fmla="*/ 773948 h 773948"/>
              <a:gd name="connsiteX0" fmla="*/ 1088967 w 1088967"/>
              <a:gd name="connsiteY0" fmla="*/ 9177 h 773948"/>
              <a:gd name="connsiteX1" fmla="*/ 1088967 w 1088967"/>
              <a:gd name="connsiteY1" fmla="*/ 9177 h 773948"/>
              <a:gd name="connsiteX2" fmla="*/ 266007 w 1088967"/>
              <a:gd name="connsiteY2" fmla="*/ 25802 h 773948"/>
              <a:gd name="connsiteX3" fmla="*/ 249381 w 1088967"/>
              <a:gd name="connsiteY3" fmla="*/ 9177 h 773948"/>
              <a:gd name="connsiteX4" fmla="*/ 141316 w 1088967"/>
              <a:gd name="connsiteY4" fmla="*/ 9177 h 773948"/>
              <a:gd name="connsiteX5" fmla="*/ 133003 w 1088967"/>
              <a:gd name="connsiteY5" fmla="*/ 34115 h 773948"/>
              <a:gd name="connsiteX6" fmla="*/ 108065 w 1088967"/>
              <a:gd name="connsiteY6" fmla="*/ 42428 h 773948"/>
              <a:gd name="connsiteX7" fmla="*/ 83127 w 1088967"/>
              <a:gd name="connsiteY7" fmla="*/ 59053 h 773948"/>
              <a:gd name="connsiteX8" fmla="*/ 33250 w 1088967"/>
              <a:gd name="connsiteY8" fmla="*/ 75678 h 773948"/>
              <a:gd name="connsiteX9" fmla="*/ 24938 w 1088967"/>
              <a:gd name="connsiteY9" fmla="*/ 100617 h 773948"/>
              <a:gd name="connsiteX10" fmla="*/ 8312 w 1088967"/>
              <a:gd name="connsiteY10" fmla="*/ 117242 h 773948"/>
              <a:gd name="connsiteX11" fmla="*/ 0 w 1088967"/>
              <a:gd name="connsiteY11" fmla="*/ 341686 h 773948"/>
              <a:gd name="connsiteX12" fmla="*/ 8312 w 1088967"/>
              <a:gd name="connsiteY12" fmla="*/ 366624 h 773948"/>
              <a:gd name="connsiteX13" fmla="*/ 16625 w 1088967"/>
              <a:gd name="connsiteY13" fmla="*/ 408188 h 773948"/>
              <a:gd name="connsiteX14" fmla="*/ 24938 w 1088967"/>
              <a:gd name="connsiteY14" fmla="*/ 557817 h 773948"/>
              <a:gd name="connsiteX15" fmla="*/ 24938 w 1088967"/>
              <a:gd name="connsiteY15" fmla="*/ 649257 h 773948"/>
              <a:gd name="connsiteX16" fmla="*/ 33250 w 1088967"/>
              <a:gd name="connsiteY16" fmla="*/ 740697 h 773948"/>
              <a:gd name="connsiteX17" fmla="*/ 66501 w 1088967"/>
              <a:gd name="connsiteY17" fmla="*/ 749009 h 773948"/>
              <a:gd name="connsiteX18" fmla="*/ 498763 w 1088967"/>
              <a:gd name="connsiteY18" fmla="*/ 765635 h 773948"/>
              <a:gd name="connsiteX19" fmla="*/ 498763 w 1088967"/>
              <a:gd name="connsiteY19" fmla="*/ 773948 h 773948"/>
              <a:gd name="connsiteX20" fmla="*/ 581890 w 1088967"/>
              <a:gd name="connsiteY20" fmla="*/ 773948 h 773948"/>
              <a:gd name="connsiteX0" fmla="*/ 1088967 w 1088967"/>
              <a:gd name="connsiteY0" fmla="*/ 9177 h 773948"/>
              <a:gd name="connsiteX1" fmla="*/ 1088967 w 1088967"/>
              <a:gd name="connsiteY1" fmla="*/ 9177 h 773948"/>
              <a:gd name="connsiteX2" fmla="*/ 266007 w 1088967"/>
              <a:gd name="connsiteY2" fmla="*/ 25802 h 773948"/>
              <a:gd name="connsiteX3" fmla="*/ 249381 w 1088967"/>
              <a:gd name="connsiteY3" fmla="*/ 9177 h 773948"/>
              <a:gd name="connsiteX4" fmla="*/ 141316 w 1088967"/>
              <a:gd name="connsiteY4" fmla="*/ 9177 h 773948"/>
              <a:gd name="connsiteX5" fmla="*/ 133003 w 1088967"/>
              <a:gd name="connsiteY5" fmla="*/ 34115 h 773948"/>
              <a:gd name="connsiteX6" fmla="*/ 108065 w 1088967"/>
              <a:gd name="connsiteY6" fmla="*/ 42428 h 773948"/>
              <a:gd name="connsiteX7" fmla="*/ 83127 w 1088967"/>
              <a:gd name="connsiteY7" fmla="*/ 59053 h 773948"/>
              <a:gd name="connsiteX8" fmla="*/ 33250 w 1088967"/>
              <a:gd name="connsiteY8" fmla="*/ 75678 h 773948"/>
              <a:gd name="connsiteX9" fmla="*/ 24938 w 1088967"/>
              <a:gd name="connsiteY9" fmla="*/ 100617 h 773948"/>
              <a:gd name="connsiteX10" fmla="*/ 8312 w 1088967"/>
              <a:gd name="connsiteY10" fmla="*/ 117242 h 773948"/>
              <a:gd name="connsiteX11" fmla="*/ 0 w 1088967"/>
              <a:gd name="connsiteY11" fmla="*/ 341686 h 773948"/>
              <a:gd name="connsiteX12" fmla="*/ 8312 w 1088967"/>
              <a:gd name="connsiteY12" fmla="*/ 366624 h 773948"/>
              <a:gd name="connsiteX13" fmla="*/ 24938 w 1088967"/>
              <a:gd name="connsiteY13" fmla="*/ 557817 h 773948"/>
              <a:gd name="connsiteX14" fmla="*/ 24938 w 1088967"/>
              <a:gd name="connsiteY14" fmla="*/ 649257 h 773948"/>
              <a:gd name="connsiteX15" fmla="*/ 33250 w 1088967"/>
              <a:gd name="connsiteY15" fmla="*/ 740697 h 773948"/>
              <a:gd name="connsiteX16" fmla="*/ 66501 w 1088967"/>
              <a:gd name="connsiteY16" fmla="*/ 749009 h 773948"/>
              <a:gd name="connsiteX17" fmla="*/ 498763 w 1088967"/>
              <a:gd name="connsiteY17" fmla="*/ 765635 h 773948"/>
              <a:gd name="connsiteX18" fmla="*/ 498763 w 1088967"/>
              <a:gd name="connsiteY18" fmla="*/ 773948 h 773948"/>
              <a:gd name="connsiteX19" fmla="*/ 581890 w 1088967"/>
              <a:gd name="connsiteY19" fmla="*/ 773948 h 773948"/>
              <a:gd name="connsiteX0" fmla="*/ 1088967 w 1088967"/>
              <a:gd name="connsiteY0" fmla="*/ 107 h 764878"/>
              <a:gd name="connsiteX1" fmla="*/ 1088967 w 1088967"/>
              <a:gd name="connsiteY1" fmla="*/ 107 h 764878"/>
              <a:gd name="connsiteX2" fmla="*/ 266007 w 1088967"/>
              <a:gd name="connsiteY2" fmla="*/ 16732 h 764878"/>
              <a:gd name="connsiteX3" fmla="*/ 249381 w 1088967"/>
              <a:gd name="connsiteY3" fmla="*/ 107 h 764878"/>
              <a:gd name="connsiteX4" fmla="*/ 133003 w 1088967"/>
              <a:gd name="connsiteY4" fmla="*/ 25045 h 764878"/>
              <a:gd name="connsiteX5" fmla="*/ 108065 w 1088967"/>
              <a:gd name="connsiteY5" fmla="*/ 33358 h 764878"/>
              <a:gd name="connsiteX6" fmla="*/ 83127 w 1088967"/>
              <a:gd name="connsiteY6" fmla="*/ 49983 h 764878"/>
              <a:gd name="connsiteX7" fmla="*/ 33250 w 1088967"/>
              <a:gd name="connsiteY7" fmla="*/ 66608 h 764878"/>
              <a:gd name="connsiteX8" fmla="*/ 24938 w 1088967"/>
              <a:gd name="connsiteY8" fmla="*/ 91547 h 764878"/>
              <a:gd name="connsiteX9" fmla="*/ 8312 w 1088967"/>
              <a:gd name="connsiteY9" fmla="*/ 108172 h 764878"/>
              <a:gd name="connsiteX10" fmla="*/ 0 w 1088967"/>
              <a:gd name="connsiteY10" fmla="*/ 332616 h 764878"/>
              <a:gd name="connsiteX11" fmla="*/ 8312 w 1088967"/>
              <a:gd name="connsiteY11" fmla="*/ 357554 h 764878"/>
              <a:gd name="connsiteX12" fmla="*/ 24938 w 1088967"/>
              <a:gd name="connsiteY12" fmla="*/ 548747 h 764878"/>
              <a:gd name="connsiteX13" fmla="*/ 24938 w 1088967"/>
              <a:gd name="connsiteY13" fmla="*/ 640187 h 764878"/>
              <a:gd name="connsiteX14" fmla="*/ 33250 w 1088967"/>
              <a:gd name="connsiteY14" fmla="*/ 731627 h 764878"/>
              <a:gd name="connsiteX15" fmla="*/ 66501 w 1088967"/>
              <a:gd name="connsiteY15" fmla="*/ 739939 h 764878"/>
              <a:gd name="connsiteX16" fmla="*/ 498763 w 1088967"/>
              <a:gd name="connsiteY16" fmla="*/ 756565 h 764878"/>
              <a:gd name="connsiteX17" fmla="*/ 498763 w 1088967"/>
              <a:gd name="connsiteY17" fmla="*/ 764878 h 764878"/>
              <a:gd name="connsiteX18" fmla="*/ 581890 w 1088967"/>
              <a:gd name="connsiteY18" fmla="*/ 764878 h 764878"/>
              <a:gd name="connsiteX0" fmla="*/ 1088967 w 1088967"/>
              <a:gd name="connsiteY0" fmla="*/ 0 h 764771"/>
              <a:gd name="connsiteX1" fmla="*/ 1088967 w 1088967"/>
              <a:gd name="connsiteY1" fmla="*/ 0 h 764771"/>
              <a:gd name="connsiteX2" fmla="*/ 266007 w 1088967"/>
              <a:gd name="connsiteY2" fmla="*/ 16625 h 764771"/>
              <a:gd name="connsiteX3" fmla="*/ 133003 w 1088967"/>
              <a:gd name="connsiteY3" fmla="*/ 24938 h 764771"/>
              <a:gd name="connsiteX4" fmla="*/ 108065 w 1088967"/>
              <a:gd name="connsiteY4" fmla="*/ 33251 h 764771"/>
              <a:gd name="connsiteX5" fmla="*/ 83127 w 1088967"/>
              <a:gd name="connsiteY5" fmla="*/ 49876 h 764771"/>
              <a:gd name="connsiteX6" fmla="*/ 33250 w 1088967"/>
              <a:gd name="connsiteY6" fmla="*/ 66501 h 764771"/>
              <a:gd name="connsiteX7" fmla="*/ 24938 w 1088967"/>
              <a:gd name="connsiteY7" fmla="*/ 91440 h 764771"/>
              <a:gd name="connsiteX8" fmla="*/ 8312 w 1088967"/>
              <a:gd name="connsiteY8" fmla="*/ 108065 h 764771"/>
              <a:gd name="connsiteX9" fmla="*/ 0 w 1088967"/>
              <a:gd name="connsiteY9" fmla="*/ 332509 h 764771"/>
              <a:gd name="connsiteX10" fmla="*/ 8312 w 1088967"/>
              <a:gd name="connsiteY10" fmla="*/ 357447 h 764771"/>
              <a:gd name="connsiteX11" fmla="*/ 24938 w 1088967"/>
              <a:gd name="connsiteY11" fmla="*/ 548640 h 764771"/>
              <a:gd name="connsiteX12" fmla="*/ 24938 w 1088967"/>
              <a:gd name="connsiteY12" fmla="*/ 640080 h 764771"/>
              <a:gd name="connsiteX13" fmla="*/ 33250 w 1088967"/>
              <a:gd name="connsiteY13" fmla="*/ 731520 h 764771"/>
              <a:gd name="connsiteX14" fmla="*/ 66501 w 1088967"/>
              <a:gd name="connsiteY14" fmla="*/ 739832 h 764771"/>
              <a:gd name="connsiteX15" fmla="*/ 498763 w 1088967"/>
              <a:gd name="connsiteY15" fmla="*/ 756458 h 764771"/>
              <a:gd name="connsiteX16" fmla="*/ 498763 w 1088967"/>
              <a:gd name="connsiteY16" fmla="*/ 764771 h 764771"/>
              <a:gd name="connsiteX17" fmla="*/ 581890 w 1088967"/>
              <a:gd name="connsiteY17" fmla="*/ 764771 h 764771"/>
              <a:gd name="connsiteX0" fmla="*/ 1088967 w 1088967"/>
              <a:gd name="connsiteY0" fmla="*/ 0 h 764771"/>
              <a:gd name="connsiteX1" fmla="*/ 1088967 w 1088967"/>
              <a:gd name="connsiteY1" fmla="*/ 0 h 764771"/>
              <a:gd name="connsiteX2" fmla="*/ 266007 w 1088967"/>
              <a:gd name="connsiteY2" fmla="*/ 16625 h 764771"/>
              <a:gd name="connsiteX3" fmla="*/ 133003 w 1088967"/>
              <a:gd name="connsiteY3" fmla="*/ 24938 h 764771"/>
              <a:gd name="connsiteX4" fmla="*/ 108065 w 1088967"/>
              <a:gd name="connsiteY4" fmla="*/ 33251 h 764771"/>
              <a:gd name="connsiteX5" fmla="*/ 83127 w 1088967"/>
              <a:gd name="connsiteY5" fmla="*/ 49876 h 764771"/>
              <a:gd name="connsiteX6" fmla="*/ 33250 w 1088967"/>
              <a:gd name="connsiteY6" fmla="*/ 66501 h 764771"/>
              <a:gd name="connsiteX7" fmla="*/ 8312 w 1088967"/>
              <a:gd name="connsiteY7" fmla="*/ 108065 h 764771"/>
              <a:gd name="connsiteX8" fmla="*/ 0 w 1088967"/>
              <a:gd name="connsiteY8" fmla="*/ 332509 h 764771"/>
              <a:gd name="connsiteX9" fmla="*/ 8312 w 1088967"/>
              <a:gd name="connsiteY9" fmla="*/ 357447 h 764771"/>
              <a:gd name="connsiteX10" fmla="*/ 24938 w 1088967"/>
              <a:gd name="connsiteY10" fmla="*/ 548640 h 764771"/>
              <a:gd name="connsiteX11" fmla="*/ 24938 w 1088967"/>
              <a:gd name="connsiteY11" fmla="*/ 640080 h 764771"/>
              <a:gd name="connsiteX12" fmla="*/ 33250 w 1088967"/>
              <a:gd name="connsiteY12" fmla="*/ 731520 h 764771"/>
              <a:gd name="connsiteX13" fmla="*/ 66501 w 1088967"/>
              <a:gd name="connsiteY13" fmla="*/ 739832 h 764771"/>
              <a:gd name="connsiteX14" fmla="*/ 498763 w 1088967"/>
              <a:gd name="connsiteY14" fmla="*/ 756458 h 764771"/>
              <a:gd name="connsiteX15" fmla="*/ 498763 w 1088967"/>
              <a:gd name="connsiteY15" fmla="*/ 764771 h 764771"/>
              <a:gd name="connsiteX16" fmla="*/ 581890 w 1088967"/>
              <a:gd name="connsiteY16" fmla="*/ 764771 h 764771"/>
              <a:gd name="connsiteX0" fmla="*/ 1090062 w 1090062"/>
              <a:gd name="connsiteY0" fmla="*/ 0 h 764771"/>
              <a:gd name="connsiteX1" fmla="*/ 1090062 w 1090062"/>
              <a:gd name="connsiteY1" fmla="*/ 0 h 764771"/>
              <a:gd name="connsiteX2" fmla="*/ 267102 w 1090062"/>
              <a:gd name="connsiteY2" fmla="*/ 16625 h 764771"/>
              <a:gd name="connsiteX3" fmla="*/ 134098 w 1090062"/>
              <a:gd name="connsiteY3" fmla="*/ 24938 h 764771"/>
              <a:gd name="connsiteX4" fmla="*/ 109160 w 1090062"/>
              <a:gd name="connsiteY4" fmla="*/ 33251 h 764771"/>
              <a:gd name="connsiteX5" fmla="*/ 84222 w 1090062"/>
              <a:gd name="connsiteY5" fmla="*/ 49876 h 764771"/>
              <a:gd name="connsiteX6" fmla="*/ 9407 w 1090062"/>
              <a:gd name="connsiteY6" fmla="*/ 108065 h 764771"/>
              <a:gd name="connsiteX7" fmla="*/ 1095 w 1090062"/>
              <a:gd name="connsiteY7" fmla="*/ 332509 h 764771"/>
              <a:gd name="connsiteX8" fmla="*/ 9407 w 1090062"/>
              <a:gd name="connsiteY8" fmla="*/ 357447 h 764771"/>
              <a:gd name="connsiteX9" fmla="*/ 26033 w 1090062"/>
              <a:gd name="connsiteY9" fmla="*/ 548640 h 764771"/>
              <a:gd name="connsiteX10" fmla="*/ 26033 w 1090062"/>
              <a:gd name="connsiteY10" fmla="*/ 640080 h 764771"/>
              <a:gd name="connsiteX11" fmla="*/ 34345 w 1090062"/>
              <a:gd name="connsiteY11" fmla="*/ 731520 h 764771"/>
              <a:gd name="connsiteX12" fmla="*/ 67596 w 1090062"/>
              <a:gd name="connsiteY12" fmla="*/ 739832 h 764771"/>
              <a:gd name="connsiteX13" fmla="*/ 499858 w 1090062"/>
              <a:gd name="connsiteY13" fmla="*/ 756458 h 764771"/>
              <a:gd name="connsiteX14" fmla="*/ 499858 w 1090062"/>
              <a:gd name="connsiteY14" fmla="*/ 764771 h 764771"/>
              <a:gd name="connsiteX15" fmla="*/ 582985 w 1090062"/>
              <a:gd name="connsiteY15" fmla="*/ 764771 h 764771"/>
              <a:gd name="connsiteX0" fmla="*/ 1091574 w 1091574"/>
              <a:gd name="connsiteY0" fmla="*/ 0 h 764771"/>
              <a:gd name="connsiteX1" fmla="*/ 1091574 w 1091574"/>
              <a:gd name="connsiteY1" fmla="*/ 0 h 764771"/>
              <a:gd name="connsiteX2" fmla="*/ 268614 w 1091574"/>
              <a:gd name="connsiteY2" fmla="*/ 16625 h 764771"/>
              <a:gd name="connsiteX3" fmla="*/ 135610 w 1091574"/>
              <a:gd name="connsiteY3" fmla="*/ 24938 h 764771"/>
              <a:gd name="connsiteX4" fmla="*/ 110672 w 1091574"/>
              <a:gd name="connsiteY4" fmla="*/ 33251 h 764771"/>
              <a:gd name="connsiteX5" fmla="*/ 10919 w 1091574"/>
              <a:gd name="connsiteY5" fmla="*/ 108065 h 764771"/>
              <a:gd name="connsiteX6" fmla="*/ 2607 w 1091574"/>
              <a:gd name="connsiteY6" fmla="*/ 332509 h 764771"/>
              <a:gd name="connsiteX7" fmla="*/ 10919 w 1091574"/>
              <a:gd name="connsiteY7" fmla="*/ 357447 h 764771"/>
              <a:gd name="connsiteX8" fmla="*/ 27545 w 1091574"/>
              <a:gd name="connsiteY8" fmla="*/ 548640 h 764771"/>
              <a:gd name="connsiteX9" fmla="*/ 27545 w 1091574"/>
              <a:gd name="connsiteY9" fmla="*/ 640080 h 764771"/>
              <a:gd name="connsiteX10" fmla="*/ 35857 w 1091574"/>
              <a:gd name="connsiteY10" fmla="*/ 731520 h 764771"/>
              <a:gd name="connsiteX11" fmla="*/ 69108 w 1091574"/>
              <a:gd name="connsiteY11" fmla="*/ 739832 h 764771"/>
              <a:gd name="connsiteX12" fmla="*/ 501370 w 1091574"/>
              <a:gd name="connsiteY12" fmla="*/ 756458 h 764771"/>
              <a:gd name="connsiteX13" fmla="*/ 501370 w 1091574"/>
              <a:gd name="connsiteY13" fmla="*/ 764771 h 764771"/>
              <a:gd name="connsiteX14" fmla="*/ 584497 w 1091574"/>
              <a:gd name="connsiteY14" fmla="*/ 764771 h 764771"/>
              <a:gd name="connsiteX0" fmla="*/ 1093243 w 1093243"/>
              <a:gd name="connsiteY0" fmla="*/ 0 h 764771"/>
              <a:gd name="connsiteX1" fmla="*/ 1093243 w 1093243"/>
              <a:gd name="connsiteY1" fmla="*/ 0 h 764771"/>
              <a:gd name="connsiteX2" fmla="*/ 270283 w 1093243"/>
              <a:gd name="connsiteY2" fmla="*/ 16625 h 764771"/>
              <a:gd name="connsiteX3" fmla="*/ 137279 w 1093243"/>
              <a:gd name="connsiteY3" fmla="*/ 24938 h 764771"/>
              <a:gd name="connsiteX4" fmla="*/ 12588 w 1093243"/>
              <a:gd name="connsiteY4" fmla="*/ 108065 h 764771"/>
              <a:gd name="connsiteX5" fmla="*/ 4276 w 1093243"/>
              <a:gd name="connsiteY5" fmla="*/ 332509 h 764771"/>
              <a:gd name="connsiteX6" fmla="*/ 12588 w 1093243"/>
              <a:gd name="connsiteY6" fmla="*/ 357447 h 764771"/>
              <a:gd name="connsiteX7" fmla="*/ 29214 w 1093243"/>
              <a:gd name="connsiteY7" fmla="*/ 548640 h 764771"/>
              <a:gd name="connsiteX8" fmla="*/ 29214 w 1093243"/>
              <a:gd name="connsiteY8" fmla="*/ 640080 h 764771"/>
              <a:gd name="connsiteX9" fmla="*/ 37526 w 1093243"/>
              <a:gd name="connsiteY9" fmla="*/ 731520 h 764771"/>
              <a:gd name="connsiteX10" fmla="*/ 70777 w 1093243"/>
              <a:gd name="connsiteY10" fmla="*/ 739832 h 764771"/>
              <a:gd name="connsiteX11" fmla="*/ 503039 w 1093243"/>
              <a:gd name="connsiteY11" fmla="*/ 756458 h 764771"/>
              <a:gd name="connsiteX12" fmla="*/ 503039 w 1093243"/>
              <a:gd name="connsiteY12" fmla="*/ 764771 h 764771"/>
              <a:gd name="connsiteX13" fmla="*/ 586166 w 1093243"/>
              <a:gd name="connsiteY13" fmla="*/ 764771 h 764771"/>
              <a:gd name="connsiteX0" fmla="*/ 1093243 w 1093243"/>
              <a:gd name="connsiteY0" fmla="*/ 0 h 764771"/>
              <a:gd name="connsiteX1" fmla="*/ 1093243 w 1093243"/>
              <a:gd name="connsiteY1" fmla="*/ 0 h 764771"/>
              <a:gd name="connsiteX2" fmla="*/ 270283 w 1093243"/>
              <a:gd name="connsiteY2" fmla="*/ 16625 h 764771"/>
              <a:gd name="connsiteX3" fmla="*/ 137279 w 1093243"/>
              <a:gd name="connsiteY3" fmla="*/ 24938 h 764771"/>
              <a:gd name="connsiteX4" fmla="*/ 12588 w 1093243"/>
              <a:gd name="connsiteY4" fmla="*/ 108065 h 764771"/>
              <a:gd name="connsiteX5" fmla="*/ 4276 w 1093243"/>
              <a:gd name="connsiteY5" fmla="*/ 332509 h 764771"/>
              <a:gd name="connsiteX6" fmla="*/ 12588 w 1093243"/>
              <a:gd name="connsiteY6" fmla="*/ 357447 h 764771"/>
              <a:gd name="connsiteX7" fmla="*/ 29214 w 1093243"/>
              <a:gd name="connsiteY7" fmla="*/ 640080 h 764771"/>
              <a:gd name="connsiteX8" fmla="*/ 37526 w 1093243"/>
              <a:gd name="connsiteY8" fmla="*/ 731520 h 764771"/>
              <a:gd name="connsiteX9" fmla="*/ 70777 w 1093243"/>
              <a:gd name="connsiteY9" fmla="*/ 739832 h 764771"/>
              <a:gd name="connsiteX10" fmla="*/ 503039 w 1093243"/>
              <a:gd name="connsiteY10" fmla="*/ 756458 h 764771"/>
              <a:gd name="connsiteX11" fmla="*/ 503039 w 1093243"/>
              <a:gd name="connsiteY11" fmla="*/ 764771 h 764771"/>
              <a:gd name="connsiteX12" fmla="*/ 586166 w 1093243"/>
              <a:gd name="connsiteY12" fmla="*/ 764771 h 764771"/>
              <a:gd name="connsiteX0" fmla="*/ 1094190 w 1094190"/>
              <a:gd name="connsiteY0" fmla="*/ 0 h 764771"/>
              <a:gd name="connsiteX1" fmla="*/ 1094190 w 1094190"/>
              <a:gd name="connsiteY1" fmla="*/ 0 h 764771"/>
              <a:gd name="connsiteX2" fmla="*/ 271230 w 1094190"/>
              <a:gd name="connsiteY2" fmla="*/ 16625 h 764771"/>
              <a:gd name="connsiteX3" fmla="*/ 138226 w 1094190"/>
              <a:gd name="connsiteY3" fmla="*/ 24938 h 764771"/>
              <a:gd name="connsiteX4" fmla="*/ 13535 w 1094190"/>
              <a:gd name="connsiteY4" fmla="*/ 108065 h 764771"/>
              <a:gd name="connsiteX5" fmla="*/ 5223 w 1094190"/>
              <a:gd name="connsiteY5" fmla="*/ 332509 h 764771"/>
              <a:gd name="connsiteX6" fmla="*/ 30161 w 1094190"/>
              <a:gd name="connsiteY6" fmla="*/ 640080 h 764771"/>
              <a:gd name="connsiteX7" fmla="*/ 38473 w 1094190"/>
              <a:gd name="connsiteY7" fmla="*/ 731520 h 764771"/>
              <a:gd name="connsiteX8" fmla="*/ 71724 w 1094190"/>
              <a:gd name="connsiteY8" fmla="*/ 739832 h 764771"/>
              <a:gd name="connsiteX9" fmla="*/ 503986 w 1094190"/>
              <a:gd name="connsiteY9" fmla="*/ 756458 h 764771"/>
              <a:gd name="connsiteX10" fmla="*/ 503986 w 1094190"/>
              <a:gd name="connsiteY10" fmla="*/ 764771 h 764771"/>
              <a:gd name="connsiteX11" fmla="*/ 587113 w 1094190"/>
              <a:gd name="connsiteY11" fmla="*/ 764771 h 764771"/>
              <a:gd name="connsiteX0" fmla="*/ 1094688 w 1094688"/>
              <a:gd name="connsiteY0" fmla="*/ 0 h 764771"/>
              <a:gd name="connsiteX1" fmla="*/ 1094688 w 1094688"/>
              <a:gd name="connsiteY1" fmla="*/ 0 h 764771"/>
              <a:gd name="connsiteX2" fmla="*/ 271728 w 1094688"/>
              <a:gd name="connsiteY2" fmla="*/ 16625 h 764771"/>
              <a:gd name="connsiteX3" fmla="*/ 138724 w 1094688"/>
              <a:gd name="connsiteY3" fmla="*/ 24938 h 764771"/>
              <a:gd name="connsiteX4" fmla="*/ 14033 w 1094688"/>
              <a:gd name="connsiteY4" fmla="*/ 108065 h 764771"/>
              <a:gd name="connsiteX5" fmla="*/ 5721 w 1094688"/>
              <a:gd name="connsiteY5" fmla="*/ 332509 h 764771"/>
              <a:gd name="connsiteX6" fmla="*/ 38971 w 1094688"/>
              <a:gd name="connsiteY6" fmla="*/ 731520 h 764771"/>
              <a:gd name="connsiteX7" fmla="*/ 72222 w 1094688"/>
              <a:gd name="connsiteY7" fmla="*/ 739832 h 764771"/>
              <a:gd name="connsiteX8" fmla="*/ 504484 w 1094688"/>
              <a:gd name="connsiteY8" fmla="*/ 756458 h 764771"/>
              <a:gd name="connsiteX9" fmla="*/ 504484 w 1094688"/>
              <a:gd name="connsiteY9" fmla="*/ 764771 h 764771"/>
              <a:gd name="connsiteX10" fmla="*/ 587611 w 1094688"/>
              <a:gd name="connsiteY10" fmla="*/ 764771 h 764771"/>
              <a:gd name="connsiteX0" fmla="*/ 1094688 w 1094688"/>
              <a:gd name="connsiteY0" fmla="*/ 0 h 770407"/>
              <a:gd name="connsiteX1" fmla="*/ 1094688 w 1094688"/>
              <a:gd name="connsiteY1" fmla="*/ 0 h 770407"/>
              <a:gd name="connsiteX2" fmla="*/ 271728 w 1094688"/>
              <a:gd name="connsiteY2" fmla="*/ 16625 h 770407"/>
              <a:gd name="connsiteX3" fmla="*/ 138724 w 1094688"/>
              <a:gd name="connsiteY3" fmla="*/ 24938 h 770407"/>
              <a:gd name="connsiteX4" fmla="*/ 14033 w 1094688"/>
              <a:gd name="connsiteY4" fmla="*/ 108065 h 770407"/>
              <a:gd name="connsiteX5" fmla="*/ 5721 w 1094688"/>
              <a:gd name="connsiteY5" fmla="*/ 332509 h 770407"/>
              <a:gd name="connsiteX6" fmla="*/ 38971 w 1094688"/>
              <a:gd name="connsiteY6" fmla="*/ 731520 h 770407"/>
              <a:gd name="connsiteX7" fmla="*/ 230164 w 1094688"/>
              <a:gd name="connsiteY7" fmla="*/ 756457 h 770407"/>
              <a:gd name="connsiteX8" fmla="*/ 504484 w 1094688"/>
              <a:gd name="connsiteY8" fmla="*/ 756458 h 770407"/>
              <a:gd name="connsiteX9" fmla="*/ 504484 w 1094688"/>
              <a:gd name="connsiteY9" fmla="*/ 764771 h 770407"/>
              <a:gd name="connsiteX10" fmla="*/ 587611 w 1094688"/>
              <a:gd name="connsiteY10" fmla="*/ 764771 h 770407"/>
              <a:gd name="connsiteX0" fmla="*/ 1102423 w 1102423"/>
              <a:gd name="connsiteY0" fmla="*/ 0 h 769271"/>
              <a:gd name="connsiteX1" fmla="*/ 1102423 w 1102423"/>
              <a:gd name="connsiteY1" fmla="*/ 0 h 769271"/>
              <a:gd name="connsiteX2" fmla="*/ 279463 w 1102423"/>
              <a:gd name="connsiteY2" fmla="*/ 16625 h 769271"/>
              <a:gd name="connsiteX3" fmla="*/ 146459 w 1102423"/>
              <a:gd name="connsiteY3" fmla="*/ 24938 h 769271"/>
              <a:gd name="connsiteX4" fmla="*/ 21768 w 1102423"/>
              <a:gd name="connsiteY4" fmla="*/ 108065 h 769271"/>
              <a:gd name="connsiteX5" fmla="*/ 13456 w 1102423"/>
              <a:gd name="connsiteY5" fmla="*/ 332509 h 769271"/>
              <a:gd name="connsiteX6" fmla="*/ 46706 w 1102423"/>
              <a:gd name="connsiteY6" fmla="*/ 731520 h 769271"/>
              <a:gd name="connsiteX7" fmla="*/ 512219 w 1102423"/>
              <a:gd name="connsiteY7" fmla="*/ 756458 h 769271"/>
              <a:gd name="connsiteX8" fmla="*/ 512219 w 1102423"/>
              <a:gd name="connsiteY8" fmla="*/ 764771 h 769271"/>
              <a:gd name="connsiteX9" fmla="*/ 595346 w 1102423"/>
              <a:gd name="connsiteY9" fmla="*/ 764771 h 769271"/>
              <a:gd name="connsiteX0" fmla="*/ 1102423 w 1102423"/>
              <a:gd name="connsiteY0" fmla="*/ 0 h 769271"/>
              <a:gd name="connsiteX1" fmla="*/ 1102423 w 1102423"/>
              <a:gd name="connsiteY1" fmla="*/ 0 h 769271"/>
              <a:gd name="connsiteX2" fmla="*/ 279463 w 1102423"/>
              <a:gd name="connsiteY2" fmla="*/ 16625 h 769271"/>
              <a:gd name="connsiteX3" fmla="*/ 146459 w 1102423"/>
              <a:gd name="connsiteY3" fmla="*/ 24938 h 769271"/>
              <a:gd name="connsiteX4" fmla="*/ 21768 w 1102423"/>
              <a:gd name="connsiteY4" fmla="*/ 108065 h 769271"/>
              <a:gd name="connsiteX5" fmla="*/ 13456 w 1102423"/>
              <a:gd name="connsiteY5" fmla="*/ 332509 h 769271"/>
              <a:gd name="connsiteX6" fmla="*/ 46706 w 1102423"/>
              <a:gd name="connsiteY6" fmla="*/ 731520 h 769271"/>
              <a:gd name="connsiteX7" fmla="*/ 512219 w 1102423"/>
              <a:gd name="connsiteY7" fmla="*/ 756458 h 769271"/>
              <a:gd name="connsiteX8" fmla="*/ 595346 w 1102423"/>
              <a:gd name="connsiteY8" fmla="*/ 764771 h 769271"/>
              <a:gd name="connsiteX0" fmla="*/ 1094689 w 1094689"/>
              <a:gd name="connsiteY0" fmla="*/ 0 h 783599"/>
              <a:gd name="connsiteX1" fmla="*/ 1094689 w 1094689"/>
              <a:gd name="connsiteY1" fmla="*/ 0 h 783599"/>
              <a:gd name="connsiteX2" fmla="*/ 271729 w 1094689"/>
              <a:gd name="connsiteY2" fmla="*/ 16625 h 783599"/>
              <a:gd name="connsiteX3" fmla="*/ 138725 w 1094689"/>
              <a:gd name="connsiteY3" fmla="*/ 24938 h 783599"/>
              <a:gd name="connsiteX4" fmla="*/ 14034 w 1094689"/>
              <a:gd name="connsiteY4" fmla="*/ 108065 h 783599"/>
              <a:gd name="connsiteX5" fmla="*/ 5722 w 1094689"/>
              <a:gd name="connsiteY5" fmla="*/ 332509 h 783599"/>
              <a:gd name="connsiteX6" fmla="*/ 38972 w 1094689"/>
              <a:gd name="connsiteY6" fmla="*/ 731520 h 783599"/>
              <a:gd name="connsiteX7" fmla="*/ 163664 w 1094689"/>
              <a:gd name="connsiteY7" fmla="*/ 781396 h 783599"/>
              <a:gd name="connsiteX8" fmla="*/ 504485 w 1094689"/>
              <a:gd name="connsiteY8" fmla="*/ 756458 h 783599"/>
              <a:gd name="connsiteX9" fmla="*/ 587612 w 1094689"/>
              <a:gd name="connsiteY9" fmla="*/ 764771 h 783599"/>
              <a:gd name="connsiteX0" fmla="*/ 1094689 w 1094689"/>
              <a:gd name="connsiteY0" fmla="*/ 0 h 783599"/>
              <a:gd name="connsiteX1" fmla="*/ 1094689 w 1094689"/>
              <a:gd name="connsiteY1" fmla="*/ 0 h 783599"/>
              <a:gd name="connsiteX2" fmla="*/ 138725 w 1094689"/>
              <a:gd name="connsiteY2" fmla="*/ 24938 h 783599"/>
              <a:gd name="connsiteX3" fmla="*/ 14034 w 1094689"/>
              <a:gd name="connsiteY3" fmla="*/ 108065 h 783599"/>
              <a:gd name="connsiteX4" fmla="*/ 5722 w 1094689"/>
              <a:gd name="connsiteY4" fmla="*/ 332509 h 783599"/>
              <a:gd name="connsiteX5" fmla="*/ 38972 w 1094689"/>
              <a:gd name="connsiteY5" fmla="*/ 731520 h 783599"/>
              <a:gd name="connsiteX6" fmla="*/ 163664 w 1094689"/>
              <a:gd name="connsiteY6" fmla="*/ 781396 h 783599"/>
              <a:gd name="connsiteX7" fmla="*/ 504485 w 1094689"/>
              <a:gd name="connsiteY7" fmla="*/ 756458 h 783599"/>
              <a:gd name="connsiteX8" fmla="*/ 587612 w 1094689"/>
              <a:gd name="connsiteY8" fmla="*/ 764771 h 783599"/>
              <a:gd name="connsiteX0" fmla="*/ 1101547 w 1101547"/>
              <a:gd name="connsiteY0" fmla="*/ 0 h 783599"/>
              <a:gd name="connsiteX1" fmla="*/ 1101547 w 1101547"/>
              <a:gd name="connsiteY1" fmla="*/ 0 h 783599"/>
              <a:gd name="connsiteX2" fmla="*/ 245336 w 1101547"/>
              <a:gd name="connsiteY2" fmla="*/ 0 h 783599"/>
              <a:gd name="connsiteX3" fmla="*/ 20892 w 1101547"/>
              <a:gd name="connsiteY3" fmla="*/ 108065 h 783599"/>
              <a:gd name="connsiteX4" fmla="*/ 12580 w 1101547"/>
              <a:gd name="connsiteY4" fmla="*/ 332509 h 783599"/>
              <a:gd name="connsiteX5" fmla="*/ 45830 w 1101547"/>
              <a:gd name="connsiteY5" fmla="*/ 731520 h 783599"/>
              <a:gd name="connsiteX6" fmla="*/ 170522 w 1101547"/>
              <a:gd name="connsiteY6" fmla="*/ 781396 h 783599"/>
              <a:gd name="connsiteX7" fmla="*/ 511343 w 1101547"/>
              <a:gd name="connsiteY7" fmla="*/ 756458 h 783599"/>
              <a:gd name="connsiteX8" fmla="*/ 594470 w 1101547"/>
              <a:gd name="connsiteY8" fmla="*/ 764771 h 783599"/>
              <a:gd name="connsiteX0" fmla="*/ 1094646 w 1094646"/>
              <a:gd name="connsiteY0" fmla="*/ 0 h 797209"/>
              <a:gd name="connsiteX1" fmla="*/ 1094646 w 1094646"/>
              <a:gd name="connsiteY1" fmla="*/ 0 h 797209"/>
              <a:gd name="connsiteX2" fmla="*/ 238435 w 1094646"/>
              <a:gd name="connsiteY2" fmla="*/ 0 h 797209"/>
              <a:gd name="connsiteX3" fmla="*/ 13991 w 1094646"/>
              <a:gd name="connsiteY3" fmla="*/ 108065 h 797209"/>
              <a:gd name="connsiteX4" fmla="*/ 38929 w 1094646"/>
              <a:gd name="connsiteY4" fmla="*/ 731520 h 797209"/>
              <a:gd name="connsiteX5" fmla="*/ 163621 w 1094646"/>
              <a:gd name="connsiteY5" fmla="*/ 781396 h 797209"/>
              <a:gd name="connsiteX6" fmla="*/ 504442 w 1094646"/>
              <a:gd name="connsiteY6" fmla="*/ 756458 h 797209"/>
              <a:gd name="connsiteX7" fmla="*/ 587569 w 1094646"/>
              <a:gd name="connsiteY7" fmla="*/ 764771 h 797209"/>
              <a:gd name="connsiteX0" fmla="*/ 1094646 w 1094646"/>
              <a:gd name="connsiteY0" fmla="*/ 14162 h 805956"/>
              <a:gd name="connsiteX1" fmla="*/ 1094646 w 1094646"/>
              <a:gd name="connsiteY1" fmla="*/ 14162 h 805956"/>
              <a:gd name="connsiteX2" fmla="*/ 238435 w 1094646"/>
              <a:gd name="connsiteY2" fmla="*/ 14162 h 805956"/>
              <a:gd name="connsiteX3" fmla="*/ 13991 w 1094646"/>
              <a:gd name="connsiteY3" fmla="*/ 205354 h 805956"/>
              <a:gd name="connsiteX4" fmla="*/ 38929 w 1094646"/>
              <a:gd name="connsiteY4" fmla="*/ 745682 h 805956"/>
              <a:gd name="connsiteX5" fmla="*/ 163621 w 1094646"/>
              <a:gd name="connsiteY5" fmla="*/ 795558 h 805956"/>
              <a:gd name="connsiteX6" fmla="*/ 504442 w 1094646"/>
              <a:gd name="connsiteY6" fmla="*/ 770620 h 805956"/>
              <a:gd name="connsiteX7" fmla="*/ 587569 w 1094646"/>
              <a:gd name="connsiteY7" fmla="*/ 778933 h 805956"/>
              <a:gd name="connsiteX0" fmla="*/ 1080655 w 1080655"/>
              <a:gd name="connsiteY0" fmla="*/ 14162 h 805956"/>
              <a:gd name="connsiteX1" fmla="*/ 1080655 w 1080655"/>
              <a:gd name="connsiteY1" fmla="*/ 14162 h 805956"/>
              <a:gd name="connsiteX2" fmla="*/ 224444 w 1080655"/>
              <a:gd name="connsiteY2" fmla="*/ 14162 h 805956"/>
              <a:gd name="connsiteX3" fmla="*/ 0 w 1080655"/>
              <a:gd name="connsiteY3" fmla="*/ 205354 h 805956"/>
              <a:gd name="connsiteX4" fmla="*/ 24938 w 1080655"/>
              <a:gd name="connsiteY4" fmla="*/ 745682 h 805956"/>
              <a:gd name="connsiteX5" fmla="*/ 149630 w 1080655"/>
              <a:gd name="connsiteY5" fmla="*/ 795558 h 805956"/>
              <a:gd name="connsiteX6" fmla="*/ 490451 w 1080655"/>
              <a:gd name="connsiteY6" fmla="*/ 770620 h 805956"/>
              <a:gd name="connsiteX7" fmla="*/ 573578 w 1080655"/>
              <a:gd name="connsiteY7" fmla="*/ 778933 h 805956"/>
              <a:gd name="connsiteX0" fmla="*/ 1080655 w 1080655"/>
              <a:gd name="connsiteY0" fmla="*/ 6773 h 798567"/>
              <a:gd name="connsiteX1" fmla="*/ 1080655 w 1080655"/>
              <a:gd name="connsiteY1" fmla="*/ 6773 h 798567"/>
              <a:gd name="connsiteX2" fmla="*/ 224444 w 1080655"/>
              <a:gd name="connsiteY2" fmla="*/ 6773 h 798567"/>
              <a:gd name="connsiteX3" fmla="*/ 0 w 1080655"/>
              <a:gd name="connsiteY3" fmla="*/ 197965 h 798567"/>
              <a:gd name="connsiteX4" fmla="*/ 24938 w 1080655"/>
              <a:gd name="connsiteY4" fmla="*/ 738293 h 798567"/>
              <a:gd name="connsiteX5" fmla="*/ 149630 w 1080655"/>
              <a:gd name="connsiteY5" fmla="*/ 788169 h 798567"/>
              <a:gd name="connsiteX6" fmla="*/ 490451 w 1080655"/>
              <a:gd name="connsiteY6" fmla="*/ 763231 h 798567"/>
              <a:gd name="connsiteX7" fmla="*/ 573578 w 1080655"/>
              <a:gd name="connsiteY7" fmla="*/ 771544 h 798567"/>
              <a:gd name="connsiteX0" fmla="*/ 1092435 w 1092435"/>
              <a:gd name="connsiteY0" fmla="*/ 6773 h 788612"/>
              <a:gd name="connsiteX1" fmla="*/ 1092435 w 1092435"/>
              <a:gd name="connsiteY1" fmla="*/ 6773 h 788612"/>
              <a:gd name="connsiteX2" fmla="*/ 236224 w 1092435"/>
              <a:gd name="connsiteY2" fmla="*/ 6773 h 788612"/>
              <a:gd name="connsiteX3" fmla="*/ 11780 w 1092435"/>
              <a:gd name="connsiteY3" fmla="*/ 197965 h 788612"/>
              <a:gd name="connsiteX4" fmla="*/ 45030 w 1092435"/>
              <a:gd name="connsiteY4" fmla="*/ 646853 h 788612"/>
              <a:gd name="connsiteX5" fmla="*/ 161410 w 1092435"/>
              <a:gd name="connsiteY5" fmla="*/ 788169 h 788612"/>
              <a:gd name="connsiteX6" fmla="*/ 502231 w 1092435"/>
              <a:gd name="connsiteY6" fmla="*/ 763231 h 788612"/>
              <a:gd name="connsiteX7" fmla="*/ 585358 w 1092435"/>
              <a:gd name="connsiteY7" fmla="*/ 771544 h 788612"/>
              <a:gd name="connsiteX0" fmla="*/ 1088799 w 1088799"/>
              <a:gd name="connsiteY0" fmla="*/ 6773 h 788612"/>
              <a:gd name="connsiteX1" fmla="*/ 1088799 w 1088799"/>
              <a:gd name="connsiteY1" fmla="*/ 6773 h 788612"/>
              <a:gd name="connsiteX2" fmla="*/ 232588 w 1088799"/>
              <a:gd name="connsiteY2" fmla="*/ 6773 h 788612"/>
              <a:gd name="connsiteX3" fmla="*/ 8144 w 1088799"/>
              <a:gd name="connsiteY3" fmla="*/ 197965 h 788612"/>
              <a:gd name="connsiteX4" fmla="*/ 41394 w 1088799"/>
              <a:gd name="connsiteY4" fmla="*/ 646853 h 788612"/>
              <a:gd name="connsiteX5" fmla="*/ 157774 w 1088799"/>
              <a:gd name="connsiteY5" fmla="*/ 788169 h 788612"/>
              <a:gd name="connsiteX6" fmla="*/ 498595 w 1088799"/>
              <a:gd name="connsiteY6" fmla="*/ 763231 h 788612"/>
              <a:gd name="connsiteX7" fmla="*/ 581722 w 1088799"/>
              <a:gd name="connsiteY7" fmla="*/ 771544 h 788612"/>
              <a:gd name="connsiteX0" fmla="*/ 1095769 w 1095769"/>
              <a:gd name="connsiteY0" fmla="*/ 6773 h 788612"/>
              <a:gd name="connsiteX1" fmla="*/ 1095769 w 1095769"/>
              <a:gd name="connsiteY1" fmla="*/ 6773 h 788612"/>
              <a:gd name="connsiteX2" fmla="*/ 239558 w 1095769"/>
              <a:gd name="connsiteY2" fmla="*/ 6773 h 788612"/>
              <a:gd name="connsiteX3" fmla="*/ 15114 w 1095769"/>
              <a:gd name="connsiteY3" fmla="*/ 197965 h 788612"/>
              <a:gd name="connsiteX4" fmla="*/ 15113 w 1095769"/>
              <a:gd name="connsiteY4" fmla="*/ 596977 h 788612"/>
              <a:gd name="connsiteX5" fmla="*/ 164744 w 1095769"/>
              <a:gd name="connsiteY5" fmla="*/ 788169 h 788612"/>
              <a:gd name="connsiteX6" fmla="*/ 505565 w 1095769"/>
              <a:gd name="connsiteY6" fmla="*/ 763231 h 788612"/>
              <a:gd name="connsiteX7" fmla="*/ 588692 w 1095769"/>
              <a:gd name="connsiteY7" fmla="*/ 771544 h 788612"/>
              <a:gd name="connsiteX0" fmla="*/ 1097281 w 1097281"/>
              <a:gd name="connsiteY0" fmla="*/ 6773 h 788612"/>
              <a:gd name="connsiteX1" fmla="*/ 1097281 w 1097281"/>
              <a:gd name="connsiteY1" fmla="*/ 6773 h 788612"/>
              <a:gd name="connsiteX2" fmla="*/ 241070 w 1097281"/>
              <a:gd name="connsiteY2" fmla="*/ 6773 h 788612"/>
              <a:gd name="connsiteX3" fmla="*/ 16626 w 1097281"/>
              <a:gd name="connsiteY3" fmla="*/ 197965 h 788612"/>
              <a:gd name="connsiteX4" fmla="*/ 16625 w 1097281"/>
              <a:gd name="connsiteY4" fmla="*/ 596977 h 788612"/>
              <a:gd name="connsiteX5" fmla="*/ 166256 w 1097281"/>
              <a:gd name="connsiteY5" fmla="*/ 788169 h 788612"/>
              <a:gd name="connsiteX6" fmla="*/ 507077 w 1097281"/>
              <a:gd name="connsiteY6" fmla="*/ 763231 h 788612"/>
              <a:gd name="connsiteX7" fmla="*/ 590204 w 1097281"/>
              <a:gd name="connsiteY7" fmla="*/ 771544 h 788612"/>
              <a:gd name="connsiteX0" fmla="*/ 1097281 w 1097281"/>
              <a:gd name="connsiteY0" fmla="*/ 6773 h 798334"/>
              <a:gd name="connsiteX1" fmla="*/ 1097281 w 1097281"/>
              <a:gd name="connsiteY1" fmla="*/ 6773 h 798334"/>
              <a:gd name="connsiteX2" fmla="*/ 241070 w 1097281"/>
              <a:gd name="connsiteY2" fmla="*/ 6773 h 798334"/>
              <a:gd name="connsiteX3" fmla="*/ 16626 w 1097281"/>
              <a:gd name="connsiteY3" fmla="*/ 197965 h 798334"/>
              <a:gd name="connsiteX4" fmla="*/ 16625 w 1097281"/>
              <a:gd name="connsiteY4" fmla="*/ 596977 h 798334"/>
              <a:gd name="connsiteX5" fmla="*/ 166256 w 1097281"/>
              <a:gd name="connsiteY5" fmla="*/ 788169 h 798334"/>
              <a:gd name="connsiteX6" fmla="*/ 590204 w 1097281"/>
              <a:gd name="connsiteY6" fmla="*/ 771544 h 798334"/>
              <a:gd name="connsiteX0" fmla="*/ 1105690 w 1105690"/>
              <a:gd name="connsiteY0" fmla="*/ 6773 h 791548"/>
              <a:gd name="connsiteX1" fmla="*/ 1105690 w 1105690"/>
              <a:gd name="connsiteY1" fmla="*/ 6773 h 791548"/>
              <a:gd name="connsiteX2" fmla="*/ 249479 w 1105690"/>
              <a:gd name="connsiteY2" fmla="*/ 6773 h 791548"/>
              <a:gd name="connsiteX3" fmla="*/ 25035 w 1105690"/>
              <a:gd name="connsiteY3" fmla="*/ 197965 h 791548"/>
              <a:gd name="connsiteX4" fmla="*/ 25034 w 1105690"/>
              <a:gd name="connsiteY4" fmla="*/ 596977 h 791548"/>
              <a:gd name="connsiteX5" fmla="*/ 199603 w 1105690"/>
              <a:gd name="connsiteY5" fmla="*/ 779856 h 791548"/>
              <a:gd name="connsiteX6" fmla="*/ 598613 w 1105690"/>
              <a:gd name="connsiteY6" fmla="*/ 771544 h 791548"/>
              <a:gd name="connsiteX0" fmla="*/ 1105690 w 1105690"/>
              <a:gd name="connsiteY0" fmla="*/ 6773 h 779856"/>
              <a:gd name="connsiteX1" fmla="*/ 1105690 w 1105690"/>
              <a:gd name="connsiteY1" fmla="*/ 6773 h 779856"/>
              <a:gd name="connsiteX2" fmla="*/ 249479 w 1105690"/>
              <a:gd name="connsiteY2" fmla="*/ 6773 h 779856"/>
              <a:gd name="connsiteX3" fmla="*/ 25035 w 1105690"/>
              <a:gd name="connsiteY3" fmla="*/ 197965 h 779856"/>
              <a:gd name="connsiteX4" fmla="*/ 25034 w 1105690"/>
              <a:gd name="connsiteY4" fmla="*/ 596977 h 779856"/>
              <a:gd name="connsiteX5" fmla="*/ 199603 w 1105690"/>
              <a:gd name="connsiteY5" fmla="*/ 779856 h 779856"/>
              <a:gd name="connsiteX6" fmla="*/ 598613 w 1105690"/>
              <a:gd name="connsiteY6" fmla="*/ 771544 h 779856"/>
              <a:gd name="connsiteX0" fmla="*/ 1105690 w 1105690"/>
              <a:gd name="connsiteY0" fmla="*/ 6773 h 779856"/>
              <a:gd name="connsiteX1" fmla="*/ 1105690 w 1105690"/>
              <a:gd name="connsiteY1" fmla="*/ 6773 h 779856"/>
              <a:gd name="connsiteX2" fmla="*/ 249479 w 1105690"/>
              <a:gd name="connsiteY2" fmla="*/ 6773 h 779856"/>
              <a:gd name="connsiteX3" fmla="*/ 25035 w 1105690"/>
              <a:gd name="connsiteY3" fmla="*/ 197965 h 779856"/>
              <a:gd name="connsiteX4" fmla="*/ 25034 w 1105690"/>
              <a:gd name="connsiteY4" fmla="*/ 596977 h 779856"/>
              <a:gd name="connsiteX5" fmla="*/ 199603 w 1105690"/>
              <a:gd name="connsiteY5" fmla="*/ 779856 h 779856"/>
              <a:gd name="connsiteX6" fmla="*/ 598613 w 1105690"/>
              <a:gd name="connsiteY6" fmla="*/ 771544 h 779856"/>
              <a:gd name="connsiteX0" fmla="*/ 1105690 w 1105690"/>
              <a:gd name="connsiteY0" fmla="*/ 0 h 773083"/>
              <a:gd name="connsiteX1" fmla="*/ 1105690 w 1105690"/>
              <a:gd name="connsiteY1" fmla="*/ 0 h 773083"/>
              <a:gd name="connsiteX2" fmla="*/ 249479 w 1105690"/>
              <a:gd name="connsiteY2" fmla="*/ 0 h 773083"/>
              <a:gd name="connsiteX3" fmla="*/ 25035 w 1105690"/>
              <a:gd name="connsiteY3" fmla="*/ 191192 h 773083"/>
              <a:gd name="connsiteX4" fmla="*/ 25034 w 1105690"/>
              <a:gd name="connsiteY4" fmla="*/ 590204 h 773083"/>
              <a:gd name="connsiteX5" fmla="*/ 199603 w 1105690"/>
              <a:gd name="connsiteY5" fmla="*/ 773083 h 773083"/>
              <a:gd name="connsiteX6" fmla="*/ 598613 w 1105690"/>
              <a:gd name="connsiteY6" fmla="*/ 764771 h 773083"/>
              <a:gd name="connsiteX0" fmla="*/ 1092655 w 1092655"/>
              <a:gd name="connsiteY0" fmla="*/ 0 h 773083"/>
              <a:gd name="connsiteX1" fmla="*/ 1092655 w 1092655"/>
              <a:gd name="connsiteY1" fmla="*/ 0 h 773083"/>
              <a:gd name="connsiteX2" fmla="*/ 236444 w 1092655"/>
              <a:gd name="connsiteY2" fmla="*/ 0 h 773083"/>
              <a:gd name="connsiteX3" fmla="*/ 12000 w 1092655"/>
              <a:gd name="connsiteY3" fmla="*/ 191192 h 773083"/>
              <a:gd name="connsiteX4" fmla="*/ 11999 w 1092655"/>
              <a:gd name="connsiteY4" fmla="*/ 590204 h 773083"/>
              <a:gd name="connsiteX5" fmla="*/ 186568 w 1092655"/>
              <a:gd name="connsiteY5" fmla="*/ 773083 h 773083"/>
              <a:gd name="connsiteX6" fmla="*/ 585578 w 1092655"/>
              <a:gd name="connsiteY6" fmla="*/ 764771 h 773083"/>
              <a:gd name="connsiteX0" fmla="*/ 1092655 w 1092655"/>
              <a:gd name="connsiteY0" fmla="*/ 9236 h 782319"/>
              <a:gd name="connsiteX1" fmla="*/ 1092655 w 1092655"/>
              <a:gd name="connsiteY1" fmla="*/ 9236 h 782319"/>
              <a:gd name="connsiteX2" fmla="*/ 236444 w 1092655"/>
              <a:gd name="connsiteY2" fmla="*/ 9236 h 782319"/>
              <a:gd name="connsiteX3" fmla="*/ 12000 w 1092655"/>
              <a:gd name="connsiteY3" fmla="*/ 133926 h 782319"/>
              <a:gd name="connsiteX4" fmla="*/ 11999 w 1092655"/>
              <a:gd name="connsiteY4" fmla="*/ 599440 h 782319"/>
              <a:gd name="connsiteX5" fmla="*/ 186568 w 1092655"/>
              <a:gd name="connsiteY5" fmla="*/ 782319 h 782319"/>
              <a:gd name="connsiteX6" fmla="*/ 585578 w 1092655"/>
              <a:gd name="connsiteY6" fmla="*/ 774007 h 782319"/>
              <a:gd name="connsiteX0" fmla="*/ 1099018 w 1099018"/>
              <a:gd name="connsiteY0" fmla="*/ 0 h 773083"/>
              <a:gd name="connsiteX1" fmla="*/ 1099018 w 1099018"/>
              <a:gd name="connsiteY1" fmla="*/ 0 h 773083"/>
              <a:gd name="connsiteX2" fmla="*/ 134741 w 1099018"/>
              <a:gd name="connsiteY2" fmla="*/ 24938 h 773083"/>
              <a:gd name="connsiteX3" fmla="*/ 18363 w 1099018"/>
              <a:gd name="connsiteY3" fmla="*/ 124690 h 773083"/>
              <a:gd name="connsiteX4" fmla="*/ 18362 w 1099018"/>
              <a:gd name="connsiteY4" fmla="*/ 590204 h 773083"/>
              <a:gd name="connsiteX5" fmla="*/ 192931 w 1099018"/>
              <a:gd name="connsiteY5" fmla="*/ 773083 h 773083"/>
              <a:gd name="connsiteX6" fmla="*/ 591941 w 1099018"/>
              <a:gd name="connsiteY6" fmla="*/ 764771 h 773083"/>
              <a:gd name="connsiteX0" fmla="*/ 1099018 w 1099018"/>
              <a:gd name="connsiteY0" fmla="*/ 0 h 773083"/>
              <a:gd name="connsiteX1" fmla="*/ 1099018 w 1099018"/>
              <a:gd name="connsiteY1" fmla="*/ 0 h 773083"/>
              <a:gd name="connsiteX2" fmla="*/ 134741 w 1099018"/>
              <a:gd name="connsiteY2" fmla="*/ 24938 h 773083"/>
              <a:gd name="connsiteX3" fmla="*/ 18363 w 1099018"/>
              <a:gd name="connsiteY3" fmla="*/ 124690 h 773083"/>
              <a:gd name="connsiteX4" fmla="*/ 18362 w 1099018"/>
              <a:gd name="connsiteY4" fmla="*/ 590204 h 773083"/>
              <a:gd name="connsiteX5" fmla="*/ 192931 w 1099018"/>
              <a:gd name="connsiteY5" fmla="*/ 773083 h 773083"/>
              <a:gd name="connsiteX6" fmla="*/ 591941 w 1099018"/>
              <a:gd name="connsiteY6" fmla="*/ 764771 h 773083"/>
              <a:gd name="connsiteX0" fmla="*/ 1099018 w 1099018"/>
              <a:gd name="connsiteY0" fmla="*/ 0 h 773083"/>
              <a:gd name="connsiteX1" fmla="*/ 1099018 w 1099018"/>
              <a:gd name="connsiteY1" fmla="*/ 0 h 773083"/>
              <a:gd name="connsiteX2" fmla="*/ 134741 w 1099018"/>
              <a:gd name="connsiteY2" fmla="*/ 16625 h 773083"/>
              <a:gd name="connsiteX3" fmla="*/ 18363 w 1099018"/>
              <a:gd name="connsiteY3" fmla="*/ 124690 h 773083"/>
              <a:gd name="connsiteX4" fmla="*/ 18362 w 1099018"/>
              <a:gd name="connsiteY4" fmla="*/ 590204 h 773083"/>
              <a:gd name="connsiteX5" fmla="*/ 192931 w 1099018"/>
              <a:gd name="connsiteY5" fmla="*/ 773083 h 773083"/>
              <a:gd name="connsiteX6" fmla="*/ 591941 w 1099018"/>
              <a:gd name="connsiteY6" fmla="*/ 764771 h 773083"/>
              <a:gd name="connsiteX0" fmla="*/ 1135426 w 1135426"/>
              <a:gd name="connsiteY0" fmla="*/ 0 h 773083"/>
              <a:gd name="connsiteX1" fmla="*/ 1135426 w 1135426"/>
              <a:gd name="connsiteY1" fmla="*/ 0 h 773083"/>
              <a:gd name="connsiteX2" fmla="*/ 171149 w 1135426"/>
              <a:gd name="connsiteY2" fmla="*/ 16625 h 773083"/>
              <a:gd name="connsiteX3" fmla="*/ 54771 w 1135426"/>
              <a:gd name="connsiteY3" fmla="*/ 124690 h 773083"/>
              <a:gd name="connsiteX4" fmla="*/ 54770 w 1135426"/>
              <a:gd name="connsiteY4" fmla="*/ 590204 h 773083"/>
              <a:gd name="connsiteX5" fmla="*/ 229339 w 1135426"/>
              <a:gd name="connsiteY5" fmla="*/ 773083 h 773083"/>
              <a:gd name="connsiteX6" fmla="*/ 628349 w 1135426"/>
              <a:gd name="connsiteY6" fmla="*/ 764771 h 773083"/>
              <a:gd name="connsiteX0" fmla="*/ 1099019 w 1099019"/>
              <a:gd name="connsiteY0" fmla="*/ 0 h 773083"/>
              <a:gd name="connsiteX1" fmla="*/ 1099019 w 1099019"/>
              <a:gd name="connsiteY1" fmla="*/ 0 h 773083"/>
              <a:gd name="connsiteX2" fmla="*/ 134742 w 1099019"/>
              <a:gd name="connsiteY2" fmla="*/ 16625 h 773083"/>
              <a:gd name="connsiteX3" fmla="*/ 18364 w 1099019"/>
              <a:gd name="connsiteY3" fmla="*/ 124690 h 773083"/>
              <a:gd name="connsiteX4" fmla="*/ 18363 w 1099019"/>
              <a:gd name="connsiteY4" fmla="*/ 590204 h 773083"/>
              <a:gd name="connsiteX5" fmla="*/ 192932 w 1099019"/>
              <a:gd name="connsiteY5" fmla="*/ 773083 h 773083"/>
              <a:gd name="connsiteX6" fmla="*/ 591942 w 1099019"/>
              <a:gd name="connsiteY6" fmla="*/ 764771 h 773083"/>
              <a:gd name="connsiteX0" fmla="*/ 1094226 w 1094226"/>
              <a:gd name="connsiteY0" fmla="*/ 0 h 773083"/>
              <a:gd name="connsiteX1" fmla="*/ 1094226 w 1094226"/>
              <a:gd name="connsiteY1" fmla="*/ 0 h 773083"/>
              <a:gd name="connsiteX2" fmla="*/ 129949 w 1094226"/>
              <a:gd name="connsiteY2" fmla="*/ 16625 h 773083"/>
              <a:gd name="connsiteX3" fmla="*/ 13571 w 1094226"/>
              <a:gd name="connsiteY3" fmla="*/ 124690 h 773083"/>
              <a:gd name="connsiteX4" fmla="*/ 21883 w 1094226"/>
              <a:gd name="connsiteY4" fmla="*/ 623455 h 773083"/>
              <a:gd name="connsiteX5" fmla="*/ 188139 w 1094226"/>
              <a:gd name="connsiteY5" fmla="*/ 773083 h 773083"/>
              <a:gd name="connsiteX6" fmla="*/ 587149 w 1094226"/>
              <a:gd name="connsiteY6" fmla="*/ 764771 h 773083"/>
              <a:gd name="connsiteX0" fmla="*/ 1087978 w 1087978"/>
              <a:gd name="connsiteY0" fmla="*/ 0 h 773083"/>
              <a:gd name="connsiteX1" fmla="*/ 1087978 w 1087978"/>
              <a:gd name="connsiteY1" fmla="*/ 0 h 773083"/>
              <a:gd name="connsiteX2" fmla="*/ 123701 w 1087978"/>
              <a:gd name="connsiteY2" fmla="*/ 16625 h 773083"/>
              <a:gd name="connsiteX3" fmla="*/ 7323 w 1087978"/>
              <a:gd name="connsiteY3" fmla="*/ 124690 h 773083"/>
              <a:gd name="connsiteX4" fmla="*/ 15635 w 1087978"/>
              <a:gd name="connsiteY4" fmla="*/ 623455 h 773083"/>
              <a:gd name="connsiteX5" fmla="*/ 181891 w 1087978"/>
              <a:gd name="connsiteY5" fmla="*/ 773083 h 773083"/>
              <a:gd name="connsiteX6" fmla="*/ 580901 w 1087978"/>
              <a:gd name="connsiteY6" fmla="*/ 764771 h 773083"/>
              <a:gd name="connsiteX0" fmla="*/ 1091504 w 1091504"/>
              <a:gd name="connsiteY0" fmla="*/ 0 h 773083"/>
              <a:gd name="connsiteX1" fmla="*/ 1091504 w 1091504"/>
              <a:gd name="connsiteY1" fmla="*/ 0 h 773083"/>
              <a:gd name="connsiteX2" fmla="*/ 127227 w 1091504"/>
              <a:gd name="connsiteY2" fmla="*/ 16625 h 773083"/>
              <a:gd name="connsiteX3" fmla="*/ 10849 w 1091504"/>
              <a:gd name="connsiteY3" fmla="*/ 124690 h 773083"/>
              <a:gd name="connsiteX4" fmla="*/ 19161 w 1091504"/>
              <a:gd name="connsiteY4" fmla="*/ 623455 h 773083"/>
              <a:gd name="connsiteX5" fmla="*/ 135540 w 1091504"/>
              <a:gd name="connsiteY5" fmla="*/ 773083 h 773083"/>
              <a:gd name="connsiteX6" fmla="*/ 584427 w 1091504"/>
              <a:gd name="connsiteY6" fmla="*/ 764771 h 773083"/>
              <a:gd name="connsiteX0" fmla="*/ 1091504 w 1091504"/>
              <a:gd name="connsiteY0" fmla="*/ 0 h 773083"/>
              <a:gd name="connsiteX1" fmla="*/ 1091504 w 1091504"/>
              <a:gd name="connsiteY1" fmla="*/ 0 h 773083"/>
              <a:gd name="connsiteX2" fmla="*/ 127227 w 1091504"/>
              <a:gd name="connsiteY2" fmla="*/ 2503 h 773083"/>
              <a:gd name="connsiteX3" fmla="*/ 10849 w 1091504"/>
              <a:gd name="connsiteY3" fmla="*/ 124690 h 773083"/>
              <a:gd name="connsiteX4" fmla="*/ 19161 w 1091504"/>
              <a:gd name="connsiteY4" fmla="*/ 623455 h 773083"/>
              <a:gd name="connsiteX5" fmla="*/ 135540 w 1091504"/>
              <a:gd name="connsiteY5" fmla="*/ 773083 h 773083"/>
              <a:gd name="connsiteX6" fmla="*/ 584427 w 1091504"/>
              <a:gd name="connsiteY6" fmla="*/ 764771 h 773083"/>
              <a:gd name="connsiteX0" fmla="*/ 1102254 w 1102254"/>
              <a:gd name="connsiteY0" fmla="*/ 7745 h 780828"/>
              <a:gd name="connsiteX1" fmla="*/ 1102254 w 1102254"/>
              <a:gd name="connsiteY1" fmla="*/ 7745 h 780828"/>
              <a:gd name="connsiteX2" fmla="*/ 137977 w 1102254"/>
              <a:gd name="connsiteY2" fmla="*/ 10248 h 780828"/>
              <a:gd name="connsiteX3" fmla="*/ 7477 w 1102254"/>
              <a:gd name="connsiteY3" fmla="*/ 139496 h 780828"/>
              <a:gd name="connsiteX4" fmla="*/ 29911 w 1102254"/>
              <a:gd name="connsiteY4" fmla="*/ 631200 h 780828"/>
              <a:gd name="connsiteX5" fmla="*/ 146290 w 1102254"/>
              <a:gd name="connsiteY5" fmla="*/ 780828 h 780828"/>
              <a:gd name="connsiteX6" fmla="*/ 595177 w 1102254"/>
              <a:gd name="connsiteY6" fmla="*/ 772516 h 780828"/>
              <a:gd name="connsiteX0" fmla="*/ 1099902 w 1099902"/>
              <a:gd name="connsiteY0" fmla="*/ 7745 h 780828"/>
              <a:gd name="connsiteX1" fmla="*/ 1099902 w 1099902"/>
              <a:gd name="connsiteY1" fmla="*/ 7745 h 780828"/>
              <a:gd name="connsiteX2" fmla="*/ 135625 w 1099902"/>
              <a:gd name="connsiteY2" fmla="*/ 10248 h 780828"/>
              <a:gd name="connsiteX3" fmla="*/ 5125 w 1099902"/>
              <a:gd name="connsiteY3" fmla="*/ 139496 h 780828"/>
              <a:gd name="connsiteX4" fmla="*/ 27559 w 1099902"/>
              <a:gd name="connsiteY4" fmla="*/ 631200 h 780828"/>
              <a:gd name="connsiteX5" fmla="*/ 143938 w 1099902"/>
              <a:gd name="connsiteY5" fmla="*/ 780828 h 780828"/>
              <a:gd name="connsiteX6" fmla="*/ 592825 w 1099902"/>
              <a:gd name="connsiteY6" fmla="*/ 772516 h 780828"/>
              <a:gd name="connsiteX0" fmla="*/ 1102254 w 1102254"/>
              <a:gd name="connsiteY0" fmla="*/ 7847 h 780930"/>
              <a:gd name="connsiteX1" fmla="*/ 1102254 w 1102254"/>
              <a:gd name="connsiteY1" fmla="*/ 7847 h 780930"/>
              <a:gd name="connsiteX2" fmla="*/ 137977 w 1102254"/>
              <a:gd name="connsiteY2" fmla="*/ 10350 h 780930"/>
              <a:gd name="connsiteX3" fmla="*/ 7477 w 1102254"/>
              <a:gd name="connsiteY3" fmla="*/ 139598 h 780930"/>
              <a:gd name="connsiteX4" fmla="*/ 29911 w 1102254"/>
              <a:gd name="connsiteY4" fmla="*/ 631302 h 780930"/>
              <a:gd name="connsiteX5" fmla="*/ 146290 w 1102254"/>
              <a:gd name="connsiteY5" fmla="*/ 780930 h 780930"/>
              <a:gd name="connsiteX6" fmla="*/ 595177 w 1102254"/>
              <a:gd name="connsiteY6" fmla="*/ 772618 h 780930"/>
              <a:gd name="connsiteX0" fmla="*/ 1102254 w 1102254"/>
              <a:gd name="connsiteY0" fmla="*/ 0 h 773083"/>
              <a:gd name="connsiteX1" fmla="*/ 1102254 w 1102254"/>
              <a:gd name="connsiteY1" fmla="*/ 0 h 773083"/>
              <a:gd name="connsiteX2" fmla="*/ 137977 w 1102254"/>
              <a:gd name="connsiteY2" fmla="*/ 2503 h 773083"/>
              <a:gd name="connsiteX3" fmla="*/ 7477 w 1102254"/>
              <a:gd name="connsiteY3" fmla="*/ 131751 h 773083"/>
              <a:gd name="connsiteX4" fmla="*/ 29911 w 1102254"/>
              <a:gd name="connsiteY4" fmla="*/ 623455 h 773083"/>
              <a:gd name="connsiteX5" fmla="*/ 146290 w 1102254"/>
              <a:gd name="connsiteY5" fmla="*/ 773083 h 773083"/>
              <a:gd name="connsiteX6" fmla="*/ 595177 w 1102254"/>
              <a:gd name="connsiteY6" fmla="*/ 764771 h 773083"/>
              <a:gd name="connsiteX0" fmla="*/ 1102254 w 1102254"/>
              <a:gd name="connsiteY0" fmla="*/ 7745 h 780828"/>
              <a:gd name="connsiteX1" fmla="*/ 1102254 w 1102254"/>
              <a:gd name="connsiteY1" fmla="*/ 7745 h 780828"/>
              <a:gd name="connsiteX2" fmla="*/ 137977 w 1102254"/>
              <a:gd name="connsiteY2" fmla="*/ 10248 h 780828"/>
              <a:gd name="connsiteX3" fmla="*/ 7477 w 1102254"/>
              <a:gd name="connsiteY3" fmla="*/ 139496 h 780828"/>
              <a:gd name="connsiteX4" fmla="*/ 29911 w 1102254"/>
              <a:gd name="connsiteY4" fmla="*/ 631200 h 780828"/>
              <a:gd name="connsiteX5" fmla="*/ 146290 w 1102254"/>
              <a:gd name="connsiteY5" fmla="*/ 780828 h 780828"/>
              <a:gd name="connsiteX6" fmla="*/ 595177 w 1102254"/>
              <a:gd name="connsiteY6" fmla="*/ 772516 h 780828"/>
              <a:gd name="connsiteX0" fmla="*/ 1099902 w 1099902"/>
              <a:gd name="connsiteY0" fmla="*/ 7745 h 780828"/>
              <a:gd name="connsiteX1" fmla="*/ 1099902 w 1099902"/>
              <a:gd name="connsiteY1" fmla="*/ 7745 h 780828"/>
              <a:gd name="connsiteX2" fmla="*/ 135625 w 1099902"/>
              <a:gd name="connsiteY2" fmla="*/ 10248 h 780828"/>
              <a:gd name="connsiteX3" fmla="*/ 5125 w 1099902"/>
              <a:gd name="connsiteY3" fmla="*/ 139496 h 780828"/>
              <a:gd name="connsiteX4" fmla="*/ 27559 w 1099902"/>
              <a:gd name="connsiteY4" fmla="*/ 631200 h 780828"/>
              <a:gd name="connsiteX5" fmla="*/ 143938 w 1099902"/>
              <a:gd name="connsiteY5" fmla="*/ 780828 h 780828"/>
              <a:gd name="connsiteX6" fmla="*/ 592825 w 1099902"/>
              <a:gd name="connsiteY6" fmla="*/ 772516 h 780828"/>
              <a:gd name="connsiteX0" fmla="*/ 1099902 w 1099902"/>
              <a:gd name="connsiteY0" fmla="*/ 8788 h 781871"/>
              <a:gd name="connsiteX1" fmla="*/ 1099902 w 1099902"/>
              <a:gd name="connsiteY1" fmla="*/ 8788 h 781871"/>
              <a:gd name="connsiteX2" fmla="*/ 135625 w 1099902"/>
              <a:gd name="connsiteY2" fmla="*/ 11291 h 781871"/>
              <a:gd name="connsiteX3" fmla="*/ 5125 w 1099902"/>
              <a:gd name="connsiteY3" fmla="*/ 154661 h 781871"/>
              <a:gd name="connsiteX4" fmla="*/ 27559 w 1099902"/>
              <a:gd name="connsiteY4" fmla="*/ 632243 h 781871"/>
              <a:gd name="connsiteX5" fmla="*/ 143938 w 1099902"/>
              <a:gd name="connsiteY5" fmla="*/ 781871 h 781871"/>
              <a:gd name="connsiteX6" fmla="*/ 592825 w 1099902"/>
              <a:gd name="connsiteY6" fmla="*/ 773559 h 781871"/>
              <a:gd name="connsiteX0" fmla="*/ 1098189 w 1098189"/>
              <a:gd name="connsiteY0" fmla="*/ 0 h 773083"/>
              <a:gd name="connsiteX1" fmla="*/ 1098189 w 1098189"/>
              <a:gd name="connsiteY1" fmla="*/ 0 h 773083"/>
              <a:gd name="connsiteX2" fmla="*/ 133912 w 1098189"/>
              <a:gd name="connsiteY2" fmla="*/ 2503 h 773083"/>
              <a:gd name="connsiteX3" fmla="*/ 3412 w 1098189"/>
              <a:gd name="connsiteY3" fmla="*/ 145873 h 773083"/>
              <a:gd name="connsiteX4" fmla="*/ 25846 w 1098189"/>
              <a:gd name="connsiteY4" fmla="*/ 623455 h 773083"/>
              <a:gd name="connsiteX5" fmla="*/ 142225 w 1098189"/>
              <a:gd name="connsiteY5" fmla="*/ 773083 h 773083"/>
              <a:gd name="connsiteX6" fmla="*/ 591112 w 1098189"/>
              <a:gd name="connsiteY6" fmla="*/ 764771 h 773083"/>
              <a:gd name="connsiteX0" fmla="*/ 1098189 w 1098189"/>
              <a:gd name="connsiteY0" fmla="*/ 0 h 773083"/>
              <a:gd name="connsiteX1" fmla="*/ 1098189 w 1098189"/>
              <a:gd name="connsiteY1" fmla="*/ 0 h 773083"/>
              <a:gd name="connsiteX2" fmla="*/ 133912 w 1098189"/>
              <a:gd name="connsiteY2" fmla="*/ 2503 h 773083"/>
              <a:gd name="connsiteX3" fmla="*/ 3412 w 1098189"/>
              <a:gd name="connsiteY3" fmla="*/ 145873 h 773083"/>
              <a:gd name="connsiteX4" fmla="*/ 25846 w 1098189"/>
              <a:gd name="connsiteY4" fmla="*/ 623455 h 773083"/>
              <a:gd name="connsiteX5" fmla="*/ 142225 w 1098189"/>
              <a:gd name="connsiteY5" fmla="*/ 773083 h 773083"/>
              <a:gd name="connsiteX6" fmla="*/ 591112 w 1098189"/>
              <a:gd name="connsiteY6" fmla="*/ 764771 h 773083"/>
              <a:gd name="connsiteX0" fmla="*/ 1098189 w 1098189"/>
              <a:gd name="connsiteY0" fmla="*/ 0 h 773083"/>
              <a:gd name="connsiteX1" fmla="*/ 1098189 w 1098189"/>
              <a:gd name="connsiteY1" fmla="*/ 0 h 773083"/>
              <a:gd name="connsiteX2" fmla="*/ 133912 w 1098189"/>
              <a:gd name="connsiteY2" fmla="*/ 2503 h 773083"/>
              <a:gd name="connsiteX3" fmla="*/ 3412 w 1098189"/>
              <a:gd name="connsiteY3" fmla="*/ 145873 h 773083"/>
              <a:gd name="connsiteX4" fmla="*/ 25846 w 1098189"/>
              <a:gd name="connsiteY4" fmla="*/ 623455 h 773083"/>
              <a:gd name="connsiteX5" fmla="*/ 142225 w 1098189"/>
              <a:gd name="connsiteY5" fmla="*/ 773083 h 773083"/>
              <a:gd name="connsiteX6" fmla="*/ 591112 w 1098189"/>
              <a:gd name="connsiteY6" fmla="*/ 764771 h 773083"/>
              <a:gd name="connsiteX0" fmla="*/ 1098189 w 1098189"/>
              <a:gd name="connsiteY0" fmla="*/ 0 h 773083"/>
              <a:gd name="connsiteX1" fmla="*/ 1098189 w 1098189"/>
              <a:gd name="connsiteY1" fmla="*/ 0 h 773083"/>
              <a:gd name="connsiteX2" fmla="*/ 133912 w 1098189"/>
              <a:gd name="connsiteY2" fmla="*/ 2503 h 773083"/>
              <a:gd name="connsiteX3" fmla="*/ 3412 w 1098189"/>
              <a:gd name="connsiteY3" fmla="*/ 145873 h 773083"/>
              <a:gd name="connsiteX4" fmla="*/ 25846 w 1098189"/>
              <a:gd name="connsiteY4" fmla="*/ 623455 h 773083"/>
              <a:gd name="connsiteX5" fmla="*/ 142225 w 1098189"/>
              <a:gd name="connsiteY5" fmla="*/ 773083 h 773083"/>
              <a:gd name="connsiteX6" fmla="*/ 591112 w 1098189"/>
              <a:gd name="connsiteY6" fmla="*/ 764771 h 773083"/>
              <a:gd name="connsiteX0" fmla="*/ 1098189 w 1098189"/>
              <a:gd name="connsiteY0" fmla="*/ 0 h 773083"/>
              <a:gd name="connsiteX1" fmla="*/ 1098189 w 1098189"/>
              <a:gd name="connsiteY1" fmla="*/ 0 h 773083"/>
              <a:gd name="connsiteX2" fmla="*/ 133912 w 1098189"/>
              <a:gd name="connsiteY2" fmla="*/ 2503 h 773083"/>
              <a:gd name="connsiteX3" fmla="*/ 3412 w 1098189"/>
              <a:gd name="connsiteY3" fmla="*/ 145873 h 773083"/>
              <a:gd name="connsiteX4" fmla="*/ 25846 w 1098189"/>
              <a:gd name="connsiteY4" fmla="*/ 623455 h 773083"/>
              <a:gd name="connsiteX5" fmla="*/ 142225 w 1098189"/>
              <a:gd name="connsiteY5" fmla="*/ 773083 h 773083"/>
              <a:gd name="connsiteX6" fmla="*/ 591112 w 1098189"/>
              <a:gd name="connsiteY6" fmla="*/ 764771 h 773083"/>
              <a:gd name="connsiteX0" fmla="*/ 1094932 w 1094932"/>
              <a:gd name="connsiteY0" fmla="*/ 0 h 773083"/>
              <a:gd name="connsiteX1" fmla="*/ 1094932 w 1094932"/>
              <a:gd name="connsiteY1" fmla="*/ 0 h 773083"/>
              <a:gd name="connsiteX2" fmla="*/ 130655 w 1094932"/>
              <a:gd name="connsiteY2" fmla="*/ 2503 h 773083"/>
              <a:gd name="connsiteX3" fmla="*/ 155 w 1094932"/>
              <a:gd name="connsiteY3" fmla="*/ 145873 h 773083"/>
              <a:gd name="connsiteX4" fmla="*/ 22589 w 1094932"/>
              <a:gd name="connsiteY4" fmla="*/ 623455 h 773083"/>
              <a:gd name="connsiteX5" fmla="*/ 138968 w 1094932"/>
              <a:gd name="connsiteY5" fmla="*/ 773083 h 773083"/>
              <a:gd name="connsiteX6" fmla="*/ 587855 w 1094932"/>
              <a:gd name="connsiteY6" fmla="*/ 764771 h 773083"/>
              <a:gd name="connsiteX0" fmla="*/ 1094788 w 1094788"/>
              <a:gd name="connsiteY0" fmla="*/ 0 h 773083"/>
              <a:gd name="connsiteX1" fmla="*/ 1094788 w 1094788"/>
              <a:gd name="connsiteY1" fmla="*/ 0 h 773083"/>
              <a:gd name="connsiteX2" fmla="*/ 130511 w 1094788"/>
              <a:gd name="connsiteY2" fmla="*/ 2503 h 773083"/>
              <a:gd name="connsiteX3" fmla="*/ 11 w 1094788"/>
              <a:gd name="connsiteY3" fmla="*/ 145873 h 773083"/>
              <a:gd name="connsiteX4" fmla="*/ 22445 w 1094788"/>
              <a:gd name="connsiteY4" fmla="*/ 623455 h 773083"/>
              <a:gd name="connsiteX5" fmla="*/ 138824 w 1094788"/>
              <a:gd name="connsiteY5" fmla="*/ 773083 h 773083"/>
              <a:gd name="connsiteX6" fmla="*/ 587711 w 1094788"/>
              <a:gd name="connsiteY6" fmla="*/ 764771 h 773083"/>
              <a:gd name="connsiteX0" fmla="*/ 1103671 w 1103671"/>
              <a:gd name="connsiteY0" fmla="*/ 0 h 773083"/>
              <a:gd name="connsiteX1" fmla="*/ 1103671 w 1103671"/>
              <a:gd name="connsiteY1" fmla="*/ 0 h 773083"/>
              <a:gd name="connsiteX2" fmla="*/ 139394 w 1103671"/>
              <a:gd name="connsiteY2" fmla="*/ 2503 h 773083"/>
              <a:gd name="connsiteX3" fmla="*/ 8894 w 1103671"/>
              <a:gd name="connsiteY3" fmla="*/ 145873 h 773083"/>
              <a:gd name="connsiteX4" fmla="*/ 10145 w 1103671"/>
              <a:gd name="connsiteY4" fmla="*/ 648169 h 773083"/>
              <a:gd name="connsiteX5" fmla="*/ 147707 w 1103671"/>
              <a:gd name="connsiteY5" fmla="*/ 773083 h 773083"/>
              <a:gd name="connsiteX6" fmla="*/ 596594 w 1103671"/>
              <a:gd name="connsiteY6" fmla="*/ 764771 h 773083"/>
              <a:gd name="connsiteX0" fmla="*/ 1095103 w 1095103"/>
              <a:gd name="connsiteY0" fmla="*/ 0 h 773083"/>
              <a:gd name="connsiteX1" fmla="*/ 1095103 w 1095103"/>
              <a:gd name="connsiteY1" fmla="*/ 0 h 773083"/>
              <a:gd name="connsiteX2" fmla="*/ 130826 w 1095103"/>
              <a:gd name="connsiteY2" fmla="*/ 2503 h 773083"/>
              <a:gd name="connsiteX3" fmla="*/ 326 w 1095103"/>
              <a:gd name="connsiteY3" fmla="*/ 145873 h 773083"/>
              <a:gd name="connsiteX4" fmla="*/ 1577 w 1095103"/>
              <a:gd name="connsiteY4" fmla="*/ 648169 h 773083"/>
              <a:gd name="connsiteX5" fmla="*/ 139139 w 1095103"/>
              <a:gd name="connsiteY5" fmla="*/ 773083 h 773083"/>
              <a:gd name="connsiteX6" fmla="*/ 588026 w 1095103"/>
              <a:gd name="connsiteY6" fmla="*/ 764771 h 773083"/>
              <a:gd name="connsiteX0" fmla="*/ 1094870 w 1094870"/>
              <a:gd name="connsiteY0" fmla="*/ 0 h 773083"/>
              <a:gd name="connsiteX1" fmla="*/ 1094870 w 1094870"/>
              <a:gd name="connsiteY1" fmla="*/ 0 h 773083"/>
              <a:gd name="connsiteX2" fmla="*/ 130593 w 1094870"/>
              <a:gd name="connsiteY2" fmla="*/ 2503 h 773083"/>
              <a:gd name="connsiteX3" fmla="*/ 93 w 1094870"/>
              <a:gd name="connsiteY3" fmla="*/ 145873 h 773083"/>
              <a:gd name="connsiteX4" fmla="*/ 1344 w 1094870"/>
              <a:gd name="connsiteY4" fmla="*/ 648169 h 773083"/>
              <a:gd name="connsiteX5" fmla="*/ 138906 w 1094870"/>
              <a:gd name="connsiteY5" fmla="*/ 773083 h 773083"/>
              <a:gd name="connsiteX6" fmla="*/ 587793 w 1094870"/>
              <a:gd name="connsiteY6" fmla="*/ 764771 h 773083"/>
              <a:gd name="connsiteX0" fmla="*/ 1102749 w 1102749"/>
              <a:gd name="connsiteY0" fmla="*/ 0 h 765520"/>
              <a:gd name="connsiteX1" fmla="*/ 1102749 w 1102749"/>
              <a:gd name="connsiteY1" fmla="*/ 0 h 765520"/>
              <a:gd name="connsiteX2" fmla="*/ 138472 w 1102749"/>
              <a:gd name="connsiteY2" fmla="*/ 2503 h 765520"/>
              <a:gd name="connsiteX3" fmla="*/ 7972 w 1102749"/>
              <a:gd name="connsiteY3" fmla="*/ 145873 h 765520"/>
              <a:gd name="connsiteX4" fmla="*/ 9223 w 1102749"/>
              <a:gd name="connsiteY4" fmla="*/ 648169 h 765520"/>
              <a:gd name="connsiteX5" fmla="*/ 125602 w 1102749"/>
              <a:gd name="connsiteY5" fmla="*/ 762492 h 765520"/>
              <a:gd name="connsiteX6" fmla="*/ 595672 w 1102749"/>
              <a:gd name="connsiteY6" fmla="*/ 764771 h 765520"/>
              <a:gd name="connsiteX0" fmla="*/ 1102749 w 1102749"/>
              <a:gd name="connsiteY0" fmla="*/ 0 h 765520"/>
              <a:gd name="connsiteX1" fmla="*/ 1102749 w 1102749"/>
              <a:gd name="connsiteY1" fmla="*/ 0 h 765520"/>
              <a:gd name="connsiteX2" fmla="*/ 138472 w 1102749"/>
              <a:gd name="connsiteY2" fmla="*/ 2503 h 765520"/>
              <a:gd name="connsiteX3" fmla="*/ 7972 w 1102749"/>
              <a:gd name="connsiteY3" fmla="*/ 145873 h 765520"/>
              <a:gd name="connsiteX4" fmla="*/ 9223 w 1102749"/>
              <a:gd name="connsiteY4" fmla="*/ 648169 h 765520"/>
              <a:gd name="connsiteX5" fmla="*/ 125602 w 1102749"/>
              <a:gd name="connsiteY5" fmla="*/ 762492 h 765520"/>
              <a:gd name="connsiteX6" fmla="*/ 595672 w 1102749"/>
              <a:gd name="connsiteY6" fmla="*/ 764771 h 765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2749" h="765520">
                <a:moveTo>
                  <a:pt x="1102749" y="0"/>
                </a:moveTo>
                <a:lnTo>
                  <a:pt x="1102749" y="0"/>
                </a:lnTo>
                <a:lnTo>
                  <a:pt x="138472" y="2503"/>
                </a:lnTo>
                <a:cubicBezTo>
                  <a:pt x="23089" y="2101"/>
                  <a:pt x="8331" y="91219"/>
                  <a:pt x="7972" y="145873"/>
                </a:cubicBezTo>
                <a:cubicBezTo>
                  <a:pt x="7251" y="255616"/>
                  <a:pt x="-10382" y="545399"/>
                  <a:pt x="9223" y="648169"/>
                </a:cubicBezTo>
                <a:cubicBezTo>
                  <a:pt x="28828" y="750939"/>
                  <a:pt x="83991" y="760616"/>
                  <a:pt x="125602" y="762492"/>
                </a:cubicBezTo>
                <a:cubicBezTo>
                  <a:pt x="221199" y="758336"/>
                  <a:pt x="507350" y="768235"/>
                  <a:pt x="595672" y="764771"/>
                </a:cubicBezTo>
              </a:path>
            </a:pathLst>
          </a:cu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4213933" y="3506440"/>
            <a:ext cx="1102749" cy="765520"/>
          </a:xfrm>
          <a:custGeom>
            <a:avLst/>
            <a:gdLst>
              <a:gd name="connsiteX0" fmla="*/ 1105593 w 1105593"/>
              <a:gd name="connsiteY0" fmla="*/ 9177 h 773948"/>
              <a:gd name="connsiteX1" fmla="*/ 1105593 w 1105593"/>
              <a:gd name="connsiteY1" fmla="*/ 9177 h 773948"/>
              <a:gd name="connsiteX2" fmla="*/ 773084 w 1105593"/>
              <a:gd name="connsiteY2" fmla="*/ 25802 h 773948"/>
              <a:gd name="connsiteX3" fmla="*/ 498764 w 1105593"/>
              <a:gd name="connsiteY3" fmla="*/ 34115 h 773948"/>
              <a:gd name="connsiteX4" fmla="*/ 432262 w 1105593"/>
              <a:gd name="connsiteY4" fmla="*/ 42428 h 773948"/>
              <a:gd name="connsiteX5" fmla="*/ 282633 w 1105593"/>
              <a:gd name="connsiteY5" fmla="*/ 25802 h 773948"/>
              <a:gd name="connsiteX6" fmla="*/ 266007 w 1105593"/>
              <a:gd name="connsiteY6" fmla="*/ 9177 h 773948"/>
              <a:gd name="connsiteX7" fmla="*/ 157942 w 1105593"/>
              <a:gd name="connsiteY7" fmla="*/ 9177 h 773948"/>
              <a:gd name="connsiteX8" fmla="*/ 149629 w 1105593"/>
              <a:gd name="connsiteY8" fmla="*/ 34115 h 773948"/>
              <a:gd name="connsiteX9" fmla="*/ 124691 w 1105593"/>
              <a:gd name="connsiteY9" fmla="*/ 42428 h 773948"/>
              <a:gd name="connsiteX10" fmla="*/ 99753 w 1105593"/>
              <a:gd name="connsiteY10" fmla="*/ 59053 h 773948"/>
              <a:gd name="connsiteX11" fmla="*/ 49876 w 1105593"/>
              <a:gd name="connsiteY11" fmla="*/ 75678 h 773948"/>
              <a:gd name="connsiteX12" fmla="*/ 41564 w 1105593"/>
              <a:gd name="connsiteY12" fmla="*/ 100617 h 773948"/>
              <a:gd name="connsiteX13" fmla="*/ 24938 w 1105593"/>
              <a:gd name="connsiteY13" fmla="*/ 117242 h 773948"/>
              <a:gd name="connsiteX14" fmla="*/ 8313 w 1105593"/>
              <a:gd name="connsiteY14" fmla="*/ 167118 h 773948"/>
              <a:gd name="connsiteX15" fmla="*/ 0 w 1105593"/>
              <a:gd name="connsiteY15" fmla="*/ 258558 h 773948"/>
              <a:gd name="connsiteX16" fmla="*/ 16626 w 1105593"/>
              <a:gd name="connsiteY16" fmla="*/ 341686 h 773948"/>
              <a:gd name="connsiteX17" fmla="*/ 24938 w 1105593"/>
              <a:gd name="connsiteY17" fmla="*/ 366624 h 773948"/>
              <a:gd name="connsiteX18" fmla="*/ 33251 w 1105593"/>
              <a:gd name="connsiteY18" fmla="*/ 408188 h 773948"/>
              <a:gd name="connsiteX19" fmla="*/ 41564 w 1105593"/>
              <a:gd name="connsiteY19" fmla="*/ 557817 h 773948"/>
              <a:gd name="connsiteX20" fmla="*/ 41564 w 1105593"/>
              <a:gd name="connsiteY20" fmla="*/ 649257 h 773948"/>
              <a:gd name="connsiteX21" fmla="*/ 49876 w 1105593"/>
              <a:gd name="connsiteY21" fmla="*/ 740697 h 773948"/>
              <a:gd name="connsiteX22" fmla="*/ 83127 w 1105593"/>
              <a:gd name="connsiteY22" fmla="*/ 749009 h 773948"/>
              <a:gd name="connsiteX23" fmla="*/ 515389 w 1105593"/>
              <a:gd name="connsiteY23" fmla="*/ 765635 h 773948"/>
              <a:gd name="connsiteX24" fmla="*/ 515389 w 1105593"/>
              <a:gd name="connsiteY24" fmla="*/ 773948 h 773948"/>
              <a:gd name="connsiteX25" fmla="*/ 598516 w 1105593"/>
              <a:gd name="connsiteY25" fmla="*/ 773948 h 773948"/>
              <a:gd name="connsiteX0" fmla="*/ 1105593 w 1105593"/>
              <a:gd name="connsiteY0" fmla="*/ 9177 h 773948"/>
              <a:gd name="connsiteX1" fmla="*/ 1105593 w 1105593"/>
              <a:gd name="connsiteY1" fmla="*/ 9177 h 773948"/>
              <a:gd name="connsiteX2" fmla="*/ 498764 w 1105593"/>
              <a:gd name="connsiteY2" fmla="*/ 34115 h 773948"/>
              <a:gd name="connsiteX3" fmla="*/ 432262 w 1105593"/>
              <a:gd name="connsiteY3" fmla="*/ 42428 h 773948"/>
              <a:gd name="connsiteX4" fmla="*/ 282633 w 1105593"/>
              <a:gd name="connsiteY4" fmla="*/ 25802 h 773948"/>
              <a:gd name="connsiteX5" fmla="*/ 266007 w 1105593"/>
              <a:gd name="connsiteY5" fmla="*/ 9177 h 773948"/>
              <a:gd name="connsiteX6" fmla="*/ 157942 w 1105593"/>
              <a:gd name="connsiteY6" fmla="*/ 9177 h 773948"/>
              <a:gd name="connsiteX7" fmla="*/ 149629 w 1105593"/>
              <a:gd name="connsiteY7" fmla="*/ 34115 h 773948"/>
              <a:gd name="connsiteX8" fmla="*/ 124691 w 1105593"/>
              <a:gd name="connsiteY8" fmla="*/ 42428 h 773948"/>
              <a:gd name="connsiteX9" fmla="*/ 99753 w 1105593"/>
              <a:gd name="connsiteY9" fmla="*/ 59053 h 773948"/>
              <a:gd name="connsiteX10" fmla="*/ 49876 w 1105593"/>
              <a:gd name="connsiteY10" fmla="*/ 75678 h 773948"/>
              <a:gd name="connsiteX11" fmla="*/ 41564 w 1105593"/>
              <a:gd name="connsiteY11" fmla="*/ 100617 h 773948"/>
              <a:gd name="connsiteX12" fmla="*/ 24938 w 1105593"/>
              <a:gd name="connsiteY12" fmla="*/ 117242 h 773948"/>
              <a:gd name="connsiteX13" fmla="*/ 8313 w 1105593"/>
              <a:gd name="connsiteY13" fmla="*/ 167118 h 773948"/>
              <a:gd name="connsiteX14" fmla="*/ 0 w 1105593"/>
              <a:gd name="connsiteY14" fmla="*/ 258558 h 773948"/>
              <a:gd name="connsiteX15" fmla="*/ 16626 w 1105593"/>
              <a:gd name="connsiteY15" fmla="*/ 341686 h 773948"/>
              <a:gd name="connsiteX16" fmla="*/ 24938 w 1105593"/>
              <a:gd name="connsiteY16" fmla="*/ 366624 h 773948"/>
              <a:gd name="connsiteX17" fmla="*/ 33251 w 1105593"/>
              <a:gd name="connsiteY17" fmla="*/ 408188 h 773948"/>
              <a:gd name="connsiteX18" fmla="*/ 41564 w 1105593"/>
              <a:gd name="connsiteY18" fmla="*/ 557817 h 773948"/>
              <a:gd name="connsiteX19" fmla="*/ 41564 w 1105593"/>
              <a:gd name="connsiteY19" fmla="*/ 649257 h 773948"/>
              <a:gd name="connsiteX20" fmla="*/ 49876 w 1105593"/>
              <a:gd name="connsiteY20" fmla="*/ 740697 h 773948"/>
              <a:gd name="connsiteX21" fmla="*/ 83127 w 1105593"/>
              <a:gd name="connsiteY21" fmla="*/ 749009 h 773948"/>
              <a:gd name="connsiteX22" fmla="*/ 515389 w 1105593"/>
              <a:gd name="connsiteY22" fmla="*/ 765635 h 773948"/>
              <a:gd name="connsiteX23" fmla="*/ 515389 w 1105593"/>
              <a:gd name="connsiteY23" fmla="*/ 773948 h 773948"/>
              <a:gd name="connsiteX24" fmla="*/ 598516 w 1105593"/>
              <a:gd name="connsiteY24" fmla="*/ 773948 h 773948"/>
              <a:gd name="connsiteX0" fmla="*/ 1105593 w 1105593"/>
              <a:gd name="connsiteY0" fmla="*/ 9177 h 773948"/>
              <a:gd name="connsiteX1" fmla="*/ 1105593 w 1105593"/>
              <a:gd name="connsiteY1" fmla="*/ 9177 h 773948"/>
              <a:gd name="connsiteX2" fmla="*/ 498764 w 1105593"/>
              <a:gd name="connsiteY2" fmla="*/ 34115 h 773948"/>
              <a:gd name="connsiteX3" fmla="*/ 282633 w 1105593"/>
              <a:gd name="connsiteY3" fmla="*/ 25802 h 773948"/>
              <a:gd name="connsiteX4" fmla="*/ 266007 w 1105593"/>
              <a:gd name="connsiteY4" fmla="*/ 9177 h 773948"/>
              <a:gd name="connsiteX5" fmla="*/ 157942 w 1105593"/>
              <a:gd name="connsiteY5" fmla="*/ 9177 h 773948"/>
              <a:gd name="connsiteX6" fmla="*/ 149629 w 1105593"/>
              <a:gd name="connsiteY6" fmla="*/ 34115 h 773948"/>
              <a:gd name="connsiteX7" fmla="*/ 124691 w 1105593"/>
              <a:gd name="connsiteY7" fmla="*/ 42428 h 773948"/>
              <a:gd name="connsiteX8" fmla="*/ 99753 w 1105593"/>
              <a:gd name="connsiteY8" fmla="*/ 59053 h 773948"/>
              <a:gd name="connsiteX9" fmla="*/ 49876 w 1105593"/>
              <a:gd name="connsiteY9" fmla="*/ 75678 h 773948"/>
              <a:gd name="connsiteX10" fmla="*/ 41564 w 1105593"/>
              <a:gd name="connsiteY10" fmla="*/ 100617 h 773948"/>
              <a:gd name="connsiteX11" fmla="*/ 24938 w 1105593"/>
              <a:gd name="connsiteY11" fmla="*/ 117242 h 773948"/>
              <a:gd name="connsiteX12" fmla="*/ 8313 w 1105593"/>
              <a:gd name="connsiteY12" fmla="*/ 167118 h 773948"/>
              <a:gd name="connsiteX13" fmla="*/ 0 w 1105593"/>
              <a:gd name="connsiteY13" fmla="*/ 258558 h 773948"/>
              <a:gd name="connsiteX14" fmla="*/ 16626 w 1105593"/>
              <a:gd name="connsiteY14" fmla="*/ 341686 h 773948"/>
              <a:gd name="connsiteX15" fmla="*/ 24938 w 1105593"/>
              <a:gd name="connsiteY15" fmla="*/ 366624 h 773948"/>
              <a:gd name="connsiteX16" fmla="*/ 33251 w 1105593"/>
              <a:gd name="connsiteY16" fmla="*/ 408188 h 773948"/>
              <a:gd name="connsiteX17" fmla="*/ 41564 w 1105593"/>
              <a:gd name="connsiteY17" fmla="*/ 557817 h 773948"/>
              <a:gd name="connsiteX18" fmla="*/ 41564 w 1105593"/>
              <a:gd name="connsiteY18" fmla="*/ 649257 h 773948"/>
              <a:gd name="connsiteX19" fmla="*/ 49876 w 1105593"/>
              <a:gd name="connsiteY19" fmla="*/ 740697 h 773948"/>
              <a:gd name="connsiteX20" fmla="*/ 83127 w 1105593"/>
              <a:gd name="connsiteY20" fmla="*/ 749009 h 773948"/>
              <a:gd name="connsiteX21" fmla="*/ 515389 w 1105593"/>
              <a:gd name="connsiteY21" fmla="*/ 765635 h 773948"/>
              <a:gd name="connsiteX22" fmla="*/ 515389 w 1105593"/>
              <a:gd name="connsiteY22" fmla="*/ 773948 h 773948"/>
              <a:gd name="connsiteX23" fmla="*/ 598516 w 1105593"/>
              <a:gd name="connsiteY23" fmla="*/ 773948 h 773948"/>
              <a:gd name="connsiteX0" fmla="*/ 1105593 w 1105593"/>
              <a:gd name="connsiteY0" fmla="*/ 9177 h 773948"/>
              <a:gd name="connsiteX1" fmla="*/ 1105593 w 1105593"/>
              <a:gd name="connsiteY1" fmla="*/ 9177 h 773948"/>
              <a:gd name="connsiteX2" fmla="*/ 282633 w 1105593"/>
              <a:gd name="connsiteY2" fmla="*/ 25802 h 773948"/>
              <a:gd name="connsiteX3" fmla="*/ 266007 w 1105593"/>
              <a:gd name="connsiteY3" fmla="*/ 9177 h 773948"/>
              <a:gd name="connsiteX4" fmla="*/ 157942 w 1105593"/>
              <a:gd name="connsiteY4" fmla="*/ 9177 h 773948"/>
              <a:gd name="connsiteX5" fmla="*/ 149629 w 1105593"/>
              <a:gd name="connsiteY5" fmla="*/ 34115 h 773948"/>
              <a:gd name="connsiteX6" fmla="*/ 124691 w 1105593"/>
              <a:gd name="connsiteY6" fmla="*/ 42428 h 773948"/>
              <a:gd name="connsiteX7" fmla="*/ 99753 w 1105593"/>
              <a:gd name="connsiteY7" fmla="*/ 59053 h 773948"/>
              <a:gd name="connsiteX8" fmla="*/ 49876 w 1105593"/>
              <a:gd name="connsiteY8" fmla="*/ 75678 h 773948"/>
              <a:gd name="connsiteX9" fmla="*/ 41564 w 1105593"/>
              <a:gd name="connsiteY9" fmla="*/ 100617 h 773948"/>
              <a:gd name="connsiteX10" fmla="*/ 24938 w 1105593"/>
              <a:gd name="connsiteY10" fmla="*/ 117242 h 773948"/>
              <a:gd name="connsiteX11" fmla="*/ 8313 w 1105593"/>
              <a:gd name="connsiteY11" fmla="*/ 167118 h 773948"/>
              <a:gd name="connsiteX12" fmla="*/ 0 w 1105593"/>
              <a:gd name="connsiteY12" fmla="*/ 258558 h 773948"/>
              <a:gd name="connsiteX13" fmla="*/ 16626 w 1105593"/>
              <a:gd name="connsiteY13" fmla="*/ 341686 h 773948"/>
              <a:gd name="connsiteX14" fmla="*/ 24938 w 1105593"/>
              <a:gd name="connsiteY14" fmla="*/ 366624 h 773948"/>
              <a:gd name="connsiteX15" fmla="*/ 33251 w 1105593"/>
              <a:gd name="connsiteY15" fmla="*/ 408188 h 773948"/>
              <a:gd name="connsiteX16" fmla="*/ 41564 w 1105593"/>
              <a:gd name="connsiteY16" fmla="*/ 557817 h 773948"/>
              <a:gd name="connsiteX17" fmla="*/ 41564 w 1105593"/>
              <a:gd name="connsiteY17" fmla="*/ 649257 h 773948"/>
              <a:gd name="connsiteX18" fmla="*/ 49876 w 1105593"/>
              <a:gd name="connsiteY18" fmla="*/ 740697 h 773948"/>
              <a:gd name="connsiteX19" fmla="*/ 83127 w 1105593"/>
              <a:gd name="connsiteY19" fmla="*/ 749009 h 773948"/>
              <a:gd name="connsiteX20" fmla="*/ 515389 w 1105593"/>
              <a:gd name="connsiteY20" fmla="*/ 765635 h 773948"/>
              <a:gd name="connsiteX21" fmla="*/ 515389 w 1105593"/>
              <a:gd name="connsiteY21" fmla="*/ 773948 h 773948"/>
              <a:gd name="connsiteX22" fmla="*/ 598516 w 1105593"/>
              <a:gd name="connsiteY22" fmla="*/ 773948 h 773948"/>
              <a:gd name="connsiteX0" fmla="*/ 1097462 w 1097462"/>
              <a:gd name="connsiteY0" fmla="*/ 9177 h 773948"/>
              <a:gd name="connsiteX1" fmla="*/ 1097462 w 1097462"/>
              <a:gd name="connsiteY1" fmla="*/ 9177 h 773948"/>
              <a:gd name="connsiteX2" fmla="*/ 274502 w 1097462"/>
              <a:gd name="connsiteY2" fmla="*/ 25802 h 773948"/>
              <a:gd name="connsiteX3" fmla="*/ 257876 w 1097462"/>
              <a:gd name="connsiteY3" fmla="*/ 9177 h 773948"/>
              <a:gd name="connsiteX4" fmla="*/ 149811 w 1097462"/>
              <a:gd name="connsiteY4" fmla="*/ 9177 h 773948"/>
              <a:gd name="connsiteX5" fmla="*/ 141498 w 1097462"/>
              <a:gd name="connsiteY5" fmla="*/ 34115 h 773948"/>
              <a:gd name="connsiteX6" fmla="*/ 116560 w 1097462"/>
              <a:gd name="connsiteY6" fmla="*/ 42428 h 773948"/>
              <a:gd name="connsiteX7" fmla="*/ 91622 w 1097462"/>
              <a:gd name="connsiteY7" fmla="*/ 59053 h 773948"/>
              <a:gd name="connsiteX8" fmla="*/ 41745 w 1097462"/>
              <a:gd name="connsiteY8" fmla="*/ 75678 h 773948"/>
              <a:gd name="connsiteX9" fmla="*/ 33433 w 1097462"/>
              <a:gd name="connsiteY9" fmla="*/ 100617 h 773948"/>
              <a:gd name="connsiteX10" fmla="*/ 16807 w 1097462"/>
              <a:gd name="connsiteY10" fmla="*/ 117242 h 773948"/>
              <a:gd name="connsiteX11" fmla="*/ 182 w 1097462"/>
              <a:gd name="connsiteY11" fmla="*/ 167118 h 773948"/>
              <a:gd name="connsiteX12" fmla="*/ 8495 w 1097462"/>
              <a:gd name="connsiteY12" fmla="*/ 341686 h 773948"/>
              <a:gd name="connsiteX13" fmla="*/ 16807 w 1097462"/>
              <a:gd name="connsiteY13" fmla="*/ 366624 h 773948"/>
              <a:gd name="connsiteX14" fmla="*/ 25120 w 1097462"/>
              <a:gd name="connsiteY14" fmla="*/ 408188 h 773948"/>
              <a:gd name="connsiteX15" fmla="*/ 33433 w 1097462"/>
              <a:gd name="connsiteY15" fmla="*/ 557817 h 773948"/>
              <a:gd name="connsiteX16" fmla="*/ 33433 w 1097462"/>
              <a:gd name="connsiteY16" fmla="*/ 649257 h 773948"/>
              <a:gd name="connsiteX17" fmla="*/ 41745 w 1097462"/>
              <a:gd name="connsiteY17" fmla="*/ 740697 h 773948"/>
              <a:gd name="connsiteX18" fmla="*/ 74996 w 1097462"/>
              <a:gd name="connsiteY18" fmla="*/ 749009 h 773948"/>
              <a:gd name="connsiteX19" fmla="*/ 507258 w 1097462"/>
              <a:gd name="connsiteY19" fmla="*/ 765635 h 773948"/>
              <a:gd name="connsiteX20" fmla="*/ 507258 w 1097462"/>
              <a:gd name="connsiteY20" fmla="*/ 773948 h 773948"/>
              <a:gd name="connsiteX21" fmla="*/ 590385 w 1097462"/>
              <a:gd name="connsiteY21" fmla="*/ 773948 h 773948"/>
              <a:gd name="connsiteX0" fmla="*/ 1088967 w 1088967"/>
              <a:gd name="connsiteY0" fmla="*/ 9177 h 773948"/>
              <a:gd name="connsiteX1" fmla="*/ 1088967 w 1088967"/>
              <a:gd name="connsiteY1" fmla="*/ 9177 h 773948"/>
              <a:gd name="connsiteX2" fmla="*/ 266007 w 1088967"/>
              <a:gd name="connsiteY2" fmla="*/ 25802 h 773948"/>
              <a:gd name="connsiteX3" fmla="*/ 249381 w 1088967"/>
              <a:gd name="connsiteY3" fmla="*/ 9177 h 773948"/>
              <a:gd name="connsiteX4" fmla="*/ 141316 w 1088967"/>
              <a:gd name="connsiteY4" fmla="*/ 9177 h 773948"/>
              <a:gd name="connsiteX5" fmla="*/ 133003 w 1088967"/>
              <a:gd name="connsiteY5" fmla="*/ 34115 h 773948"/>
              <a:gd name="connsiteX6" fmla="*/ 108065 w 1088967"/>
              <a:gd name="connsiteY6" fmla="*/ 42428 h 773948"/>
              <a:gd name="connsiteX7" fmla="*/ 83127 w 1088967"/>
              <a:gd name="connsiteY7" fmla="*/ 59053 h 773948"/>
              <a:gd name="connsiteX8" fmla="*/ 33250 w 1088967"/>
              <a:gd name="connsiteY8" fmla="*/ 75678 h 773948"/>
              <a:gd name="connsiteX9" fmla="*/ 24938 w 1088967"/>
              <a:gd name="connsiteY9" fmla="*/ 100617 h 773948"/>
              <a:gd name="connsiteX10" fmla="*/ 8312 w 1088967"/>
              <a:gd name="connsiteY10" fmla="*/ 117242 h 773948"/>
              <a:gd name="connsiteX11" fmla="*/ 0 w 1088967"/>
              <a:gd name="connsiteY11" fmla="*/ 341686 h 773948"/>
              <a:gd name="connsiteX12" fmla="*/ 8312 w 1088967"/>
              <a:gd name="connsiteY12" fmla="*/ 366624 h 773948"/>
              <a:gd name="connsiteX13" fmla="*/ 16625 w 1088967"/>
              <a:gd name="connsiteY13" fmla="*/ 408188 h 773948"/>
              <a:gd name="connsiteX14" fmla="*/ 24938 w 1088967"/>
              <a:gd name="connsiteY14" fmla="*/ 557817 h 773948"/>
              <a:gd name="connsiteX15" fmla="*/ 24938 w 1088967"/>
              <a:gd name="connsiteY15" fmla="*/ 649257 h 773948"/>
              <a:gd name="connsiteX16" fmla="*/ 33250 w 1088967"/>
              <a:gd name="connsiteY16" fmla="*/ 740697 h 773948"/>
              <a:gd name="connsiteX17" fmla="*/ 66501 w 1088967"/>
              <a:gd name="connsiteY17" fmla="*/ 749009 h 773948"/>
              <a:gd name="connsiteX18" fmla="*/ 498763 w 1088967"/>
              <a:gd name="connsiteY18" fmla="*/ 765635 h 773948"/>
              <a:gd name="connsiteX19" fmla="*/ 498763 w 1088967"/>
              <a:gd name="connsiteY19" fmla="*/ 773948 h 773948"/>
              <a:gd name="connsiteX20" fmla="*/ 581890 w 1088967"/>
              <a:gd name="connsiteY20" fmla="*/ 773948 h 773948"/>
              <a:gd name="connsiteX0" fmla="*/ 1088967 w 1088967"/>
              <a:gd name="connsiteY0" fmla="*/ 9177 h 773948"/>
              <a:gd name="connsiteX1" fmla="*/ 1088967 w 1088967"/>
              <a:gd name="connsiteY1" fmla="*/ 9177 h 773948"/>
              <a:gd name="connsiteX2" fmla="*/ 266007 w 1088967"/>
              <a:gd name="connsiteY2" fmla="*/ 25802 h 773948"/>
              <a:gd name="connsiteX3" fmla="*/ 249381 w 1088967"/>
              <a:gd name="connsiteY3" fmla="*/ 9177 h 773948"/>
              <a:gd name="connsiteX4" fmla="*/ 141316 w 1088967"/>
              <a:gd name="connsiteY4" fmla="*/ 9177 h 773948"/>
              <a:gd name="connsiteX5" fmla="*/ 133003 w 1088967"/>
              <a:gd name="connsiteY5" fmla="*/ 34115 h 773948"/>
              <a:gd name="connsiteX6" fmla="*/ 108065 w 1088967"/>
              <a:gd name="connsiteY6" fmla="*/ 42428 h 773948"/>
              <a:gd name="connsiteX7" fmla="*/ 83127 w 1088967"/>
              <a:gd name="connsiteY7" fmla="*/ 59053 h 773948"/>
              <a:gd name="connsiteX8" fmla="*/ 33250 w 1088967"/>
              <a:gd name="connsiteY8" fmla="*/ 75678 h 773948"/>
              <a:gd name="connsiteX9" fmla="*/ 24938 w 1088967"/>
              <a:gd name="connsiteY9" fmla="*/ 100617 h 773948"/>
              <a:gd name="connsiteX10" fmla="*/ 8312 w 1088967"/>
              <a:gd name="connsiteY10" fmla="*/ 117242 h 773948"/>
              <a:gd name="connsiteX11" fmla="*/ 0 w 1088967"/>
              <a:gd name="connsiteY11" fmla="*/ 341686 h 773948"/>
              <a:gd name="connsiteX12" fmla="*/ 8312 w 1088967"/>
              <a:gd name="connsiteY12" fmla="*/ 366624 h 773948"/>
              <a:gd name="connsiteX13" fmla="*/ 24938 w 1088967"/>
              <a:gd name="connsiteY13" fmla="*/ 557817 h 773948"/>
              <a:gd name="connsiteX14" fmla="*/ 24938 w 1088967"/>
              <a:gd name="connsiteY14" fmla="*/ 649257 h 773948"/>
              <a:gd name="connsiteX15" fmla="*/ 33250 w 1088967"/>
              <a:gd name="connsiteY15" fmla="*/ 740697 h 773948"/>
              <a:gd name="connsiteX16" fmla="*/ 66501 w 1088967"/>
              <a:gd name="connsiteY16" fmla="*/ 749009 h 773948"/>
              <a:gd name="connsiteX17" fmla="*/ 498763 w 1088967"/>
              <a:gd name="connsiteY17" fmla="*/ 765635 h 773948"/>
              <a:gd name="connsiteX18" fmla="*/ 498763 w 1088967"/>
              <a:gd name="connsiteY18" fmla="*/ 773948 h 773948"/>
              <a:gd name="connsiteX19" fmla="*/ 581890 w 1088967"/>
              <a:gd name="connsiteY19" fmla="*/ 773948 h 773948"/>
              <a:gd name="connsiteX0" fmla="*/ 1088967 w 1088967"/>
              <a:gd name="connsiteY0" fmla="*/ 107 h 764878"/>
              <a:gd name="connsiteX1" fmla="*/ 1088967 w 1088967"/>
              <a:gd name="connsiteY1" fmla="*/ 107 h 764878"/>
              <a:gd name="connsiteX2" fmla="*/ 266007 w 1088967"/>
              <a:gd name="connsiteY2" fmla="*/ 16732 h 764878"/>
              <a:gd name="connsiteX3" fmla="*/ 249381 w 1088967"/>
              <a:gd name="connsiteY3" fmla="*/ 107 h 764878"/>
              <a:gd name="connsiteX4" fmla="*/ 133003 w 1088967"/>
              <a:gd name="connsiteY4" fmla="*/ 25045 h 764878"/>
              <a:gd name="connsiteX5" fmla="*/ 108065 w 1088967"/>
              <a:gd name="connsiteY5" fmla="*/ 33358 h 764878"/>
              <a:gd name="connsiteX6" fmla="*/ 83127 w 1088967"/>
              <a:gd name="connsiteY6" fmla="*/ 49983 h 764878"/>
              <a:gd name="connsiteX7" fmla="*/ 33250 w 1088967"/>
              <a:gd name="connsiteY7" fmla="*/ 66608 h 764878"/>
              <a:gd name="connsiteX8" fmla="*/ 24938 w 1088967"/>
              <a:gd name="connsiteY8" fmla="*/ 91547 h 764878"/>
              <a:gd name="connsiteX9" fmla="*/ 8312 w 1088967"/>
              <a:gd name="connsiteY9" fmla="*/ 108172 h 764878"/>
              <a:gd name="connsiteX10" fmla="*/ 0 w 1088967"/>
              <a:gd name="connsiteY10" fmla="*/ 332616 h 764878"/>
              <a:gd name="connsiteX11" fmla="*/ 8312 w 1088967"/>
              <a:gd name="connsiteY11" fmla="*/ 357554 h 764878"/>
              <a:gd name="connsiteX12" fmla="*/ 24938 w 1088967"/>
              <a:gd name="connsiteY12" fmla="*/ 548747 h 764878"/>
              <a:gd name="connsiteX13" fmla="*/ 24938 w 1088967"/>
              <a:gd name="connsiteY13" fmla="*/ 640187 h 764878"/>
              <a:gd name="connsiteX14" fmla="*/ 33250 w 1088967"/>
              <a:gd name="connsiteY14" fmla="*/ 731627 h 764878"/>
              <a:gd name="connsiteX15" fmla="*/ 66501 w 1088967"/>
              <a:gd name="connsiteY15" fmla="*/ 739939 h 764878"/>
              <a:gd name="connsiteX16" fmla="*/ 498763 w 1088967"/>
              <a:gd name="connsiteY16" fmla="*/ 756565 h 764878"/>
              <a:gd name="connsiteX17" fmla="*/ 498763 w 1088967"/>
              <a:gd name="connsiteY17" fmla="*/ 764878 h 764878"/>
              <a:gd name="connsiteX18" fmla="*/ 581890 w 1088967"/>
              <a:gd name="connsiteY18" fmla="*/ 764878 h 764878"/>
              <a:gd name="connsiteX0" fmla="*/ 1088967 w 1088967"/>
              <a:gd name="connsiteY0" fmla="*/ 0 h 764771"/>
              <a:gd name="connsiteX1" fmla="*/ 1088967 w 1088967"/>
              <a:gd name="connsiteY1" fmla="*/ 0 h 764771"/>
              <a:gd name="connsiteX2" fmla="*/ 266007 w 1088967"/>
              <a:gd name="connsiteY2" fmla="*/ 16625 h 764771"/>
              <a:gd name="connsiteX3" fmla="*/ 133003 w 1088967"/>
              <a:gd name="connsiteY3" fmla="*/ 24938 h 764771"/>
              <a:gd name="connsiteX4" fmla="*/ 108065 w 1088967"/>
              <a:gd name="connsiteY4" fmla="*/ 33251 h 764771"/>
              <a:gd name="connsiteX5" fmla="*/ 83127 w 1088967"/>
              <a:gd name="connsiteY5" fmla="*/ 49876 h 764771"/>
              <a:gd name="connsiteX6" fmla="*/ 33250 w 1088967"/>
              <a:gd name="connsiteY6" fmla="*/ 66501 h 764771"/>
              <a:gd name="connsiteX7" fmla="*/ 24938 w 1088967"/>
              <a:gd name="connsiteY7" fmla="*/ 91440 h 764771"/>
              <a:gd name="connsiteX8" fmla="*/ 8312 w 1088967"/>
              <a:gd name="connsiteY8" fmla="*/ 108065 h 764771"/>
              <a:gd name="connsiteX9" fmla="*/ 0 w 1088967"/>
              <a:gd name="connsiteY9" fmla="*/ 332509 h 764771"/>
              <a:gd name="connsiteX10" fmla="*/ 8312 w 1088967"/>
              <a:gd name="connsiteY10" fmla="*/ 357447 h 764771"/>
              <a:gd name="connsiteX11" fmla="*/ 24938 w 1088967"/>
              <a:gd name="connsiteY11" fmla="*/ 548640 h 764771"/>
              <a:gd name="connsiteX12" fmla="*/ 24938 w 1088967"/>
              <a:gd name="connsiteY12" fmla="*/ 640080 h 764771"/>
              <a:gd name="connsiteX13" fmla="*/ 33250 w 1088967"/>
              <a:gd name="connsiteY13" fmla="*/ 731520 h 764771"/>
              <a:gd name="connsiteX14" fmla="*/ 66501 w 1088967"/>
              <a:gd name="connsiteY14" fmla="*/ 739832 h 764771"/>
              <a:gd name="connsiteX15" fmla="*/ 498763 w 1088967"/>
              <a:gd name="connsiteY15" fmla="*/ 756458 h 764771"/>
              <a:gd name="connsiteX16" fmla="*/ 498763 w 1088967"/>
              <a:gd name="connsiteY16" fmla="*/ 764771 h 764771"/>
              <a:gd name="connsiteX17" fmla="*/ 581890 w 1088967"/>
              <a:gd name="connsiteY17" fmla="*/ 764771 h 764771"/>
              <a:gd name="connsiteX0" fmla="*/ 1088967 w 1088967"/>
              <a:gd name="connsiteY0" fmla="*/ 0 h 764771"/>
              <a:gd name="connsiteX1" fmla="*/ 1088967 w 1088967"/>
              <a:gd name="connsiteY1" fmla="*/ 0 h 764771"/>
              <a:gd name="connsiteX2" fmla="*/ 266007 w 1088967"/>
              <a:gd name="connsiteY2" fmla="*/ 16625 h 764771"/>
              <a:gd name="connsiteX3" fmla="*/ 133003 w 1088967"/>
              <a:gd name="connsiteY3" fmla="*/ 24938 h 764771"/>
              <a:gd name="connsiteX4" fmla="*/ 108065 w 1088967"/>
              <a:gd name="connsiteY4" fmla="*/ 33251 h 764771"/>
              <a:gd name="connsiteX5" fmla="*/ 83127 w 1088967"/>
              <a:gd name="connsiteY5" fmla="*/ 49876 h 764771"/>
              <a:gd name="connsiteX6" fmla="*/ 33250 w 1088967"/>
              <a:gd name="connsiteY6" fmla="*/ 66501 h 764771"/>
              <a:gd name="connsiteX7" fmla="*/ 8312 w 1088967"/>
              <a:gd name="connsiteY7" fmla="*/ 108065 h 764771"/>
              <a:gd name="connsiteX8" fmla="*/ 0 w 1088967"/>
              <a:gd name="connsiteY8" fmla="*/ 332509 h 764771"/>
              <a:gd name="connsiteX9" fmla="*/ 8312 w 1088967"/>
              <a:gd name="connsiteY9" fmla="*/ 357447 h 764771"/>
              <a:gd name="connsiteX10" fmla="*/ 24938 w 1088967"/>
              <a:gd name="connsiteY10" fmla="*/ 548640 h 764771"/>
              <a:gd name="connsiteX11" fmla="*/ 24938 w 1088967"/>
              <a:gd name="connsiteY11" fmla="*/ 640080 h 764771"/>
              <a:gd name="connsiteX12" fmla="*/ 33250 w 1088967"/>
              <a:gd name="connsiteY12" fmla="*/ 731520 h 764771"/>
              <a:gd name="connsiteX13" fmla="*/ 66501 w 1088967"/>
              <a:gd name="connsiteY13" fmla="*/ 739832 h 764771"/>
              <a:gd name="connsiteX14" fmla="*/ 498763 w 1088967"/>
              <a:gd name="connsiteY14" fmla="*/ 756458 h 764771"/>
              <a:gd name="connsiteX15" fmla="*/ 498763 w 1088967"/>
              <a:gd name="connsiteY15" fmla="*/ 764771 h 764771"/>
              <a:gd name="connsiteX16" fmla="*/ 581890 w 1088967"/>
              <a:gd name="connsiteY16" fmla="*/ 764771 h 764771"/>
              <a:gd name="connsiteX0" fmla="*/ 1090062 w 1090062"/>
              <a:gd name="connsiteY0" fmla="*/ 0 h 764771"/>
              <a:gd name="connsiteX1" fmla="*/ 1090062 w 1090062"/>
              <a:gd name="connsiteY1" fmla="*/ 0 h 764771"/>
              <a:gd name="connsiteX2" fmla="*/ 267102 w 1090062"/>
              <a:gd name="connsiteY2" fmla="*/ 16625 h 764771"/>
              <a:gd name="connsiteX3" fmla="*/ 134098 w 1090062"/>
              <a:gd name="connsiteY3" fmla="*/ 24938 h 764771"/>
              <a:gd name="connsiteX4" fmla="*/ 109160 w 1090062"/>
              <a:gd name="connsiteY4" fmla="*/ 33251 h 764771"/>
              <a:gd name="connsiteX5" fmla="*/ 84222 w 1090062"/>
              <a:gd name="connsiteY5" fmla="*/ 49876 h 764771"/>
              <a:gd name="connsiteX6" fmla="*/ 9407 w 1090062"/>
              <a:gd name="connsiteY6" fmla="*/ 108065 h 764771"/>
              <a:gd name="connsiteX7" fmla="*/ 1095 w 1090062"/>
              <a:gd name="connsiteY7" fmla="*/ 332509 h 764771"/>
              <a:gd name="connsiteX8" fmla="*/ 9407 w 1090062"/>
              <a:gd name="connsiteY8" fmla="*/ 357447 h 764771"/>
              <a:gd name="connsiteX9" fmla="*/ 26033 w 1090062"/>
              <a:gd name="connsiteY9" fmla="*/ 548640 h 764771"/>
              <a:gd name="connsiteX10" fmla="*/ 26033 w 1090062"/>
              <a:gd name="connsiteY10" fmla="*/ 640080 h 764771"/>
              <a:gd name="connsiteX11" fmla="*/ 34345 w 1090062"/>
              <a:gd name="connsiteY11" fmla="*/ 731520 h 764771"/>
              <a:gd name="connsiteX12" fmla="*/ 67596 w 1090062"/>
              <a:gd name="connsiteY12" fmla="*/ 739832 h 764771"/>
              <a:gd name="connsiteX13" fmla="*/ 499858 w 1090062"/>
              <a:gd name="connsiteY13" fmla="*/ 756458 h 764771"/>
              <a:gd name="connsiteX14" fmla="*/ 499858 w 1090062"/>
              <a:gd name="connsiteY14" fmla="*/ 764771 h 764771"/>
              <a:gd name="connsiteX15" fmla="*/ 582985 w 1090062"/>
              <a:gd name="connsiteY15" fmla="*/ 764771 h 764771"/>
              <a:gd name="connsiteX0" fmla="*/ 1091574 w 1091574"/>
              <a:gd name="connsiteY0" fmla="*/ 0 h 764771"/>
              <a:gd name="connsiteX1" fmla="*/ 1091574 w 1091574"/>
              <a:gd name="connsiteY1" fmla="*/ 0 h 764771"/>
              <a:gd name="connsiteX2" fmla="*/ 268614 w 1091574"/>
              <a:gd name="connsiteY2" fmla="*/ 16625 h 764771"/>
              <a:gd name="connsiteX3" fmla="*/ 135610 w 1091574"/>
              <a:gd name="connsiteY3" fmla="*/ 24938 h 764771"/>
              <a:gd name="connsiteX4" fmla="*/ 110672 w 1091574"/>
              <a:gd name="connsiteY4" fmla="*/ 33251 h 764771"/>
              <a:gd name="connsiteX5" fmla="*/ 10919 w 1091574"/>
              <a:gd name="connsiteY5" fmla="*/ 108065 h 764771"/>
              <a:gd name="connsiteX6" fmla="*/ 2607 w 1091574"/>
              <a:gd name="connsiteY6" fmla="*/ 332509 h 764771"/>
              <a:gd name="connsiteX7" fmla="*/ 10919 w 1091574"/>
              <a:gd name="connsiteY7" fmla="*/ 357447 h 764771"/>
              <a:gd name="connsiteX8" fmla="*/ 27545 w 1091574"/>
              <a:gd name="connsiteY8" fmla="*/ 548640 h 764771"/>
              <a:gd name="connsiteX9" fmla="*/ 27545 w 1091574"/>
              <a:gd name="connsiteY9" fmla="*/ 640080 h 764771"/>
              <a:gd name="connsiteX10" fmla="*/ 35857 w 1091574"/>
              <a:gd name="connsiteY10" fmla="*/ 731520 h 764771"/>
              <a:gd name="connsiteX11" fmla="*/ 69108 w 1091574"/>
              <a:gd name="connsiteY11" fmla="*/ 739832 h 764771"/>
              <a:gd name="connsiteX12" fmla="*/ 501370 w 1091574"/>
              <a:gd name="connsiteY12" fmla="*/ 756458 h 764771"/>
              <a:gd name="connsiteX13" fmla="*/ 501370 w 1091574"/>
              <a:gd name="connsiteY13" fmla="*/ 764771 h 764771"/>
              <a:gd name="connsiteX14" fmla="*/ 584497 w 1091574"/>
              <a:gd name="connsiteY14" fmla="*/ 764771 h 764771"/>
              <a:gd name="connsiteX0" fmla="*/ 1093243 w 1093243"/>
              <a:gd name="connsiteY0" fmla="*/ 0 h 764771"/>
              <a:gd name="connsiteX1" fmla="*/ 1093243 w 1093243"/>
              <a:gd name="connsiteY1" fmla="*/ 0 h 764771"/>
              <a:gd name="connsiteX2" fmla="*/ 270283 w 1093243"/>
              <a:gd name="connsiteY2" fmla="*/ 16625 h 764771"/>
              <a:gd name="connsiteX3" fmla="*/ 137279 w 1093243"/>
              <a:gd name="connsiteY3" fmla="*/ 24938 h 764771"/>
              <a:gd name="connsiteX4" fmla="*/ 12588 w 1093243"/>
              <a:gd name="connsiteY4" fmla="*/ 108065 h 764771"/>
              <a:gd name="connsiteX5" fmla="*/ 4276 w 1093243"/>
              <a:gd name="connsiteY5" fmla="*/ 332509 h 764771"/>
              <a:gd name="connsiteX6" fmla="*/ 12588 w 1093243"/>
              <a:gd name="connsiteY6" fmla="*/ 357447 h 764771"/>
              <a:gd name="connsiteX7" fmla="*/ 29214 w 1093243"/>
              <a:gd name="connsiteY7" fmla="*/ 548640 h 764771"/>
              <a:gd name="connsiteX8" fmla="*/ 29214 w 1093243"/>
              <a:gd name="connsiteY8" fmla="*/ 640080 h 764771"/>
              <a:gd name="connsiteX9" fmla="*/ 37526 w 1093243"/>
              <a:gd name="connsiteY9" fmla="*/ 731520 h 764771"/>
              <a:gd name="connsiteX10" fmla="*/ 70777 w 1093243"/>
              <a:gd name="connsiteY10" fmla="*/ 739832 h 764771"/>
              <a:gd name="connsiteX11" fmla="*/ 503039 w 1093243"/>
              <a:gd name="connsiteY11" fmla="*/ 756458 h 764771"/>
              <a:gd name="connsiteX12" fmla="*/ 503039 w 1093243"/>
              <a:gd name="connsiteY12" fmla="*/ 764771 h 764771"/>
              <a:gd name="connsiteX13" fmla="*/ 586166 w 1093243"/>
              <a:gd name="connsiteY13" fmla="*/ 764771 h 764771"/>
              <a:gd name="connsiteX0" fmla="*/ 1093243 w 1093243"/>
              <a:gd name="connsiteY0" fmla="*/ 0 h 764771"/>
              <a:gd name="connsiteX1" fmla="*/ 1093243 w 1093243"/>
              <a:gd name="connsiteY1" fmla="*/ 0 h 764771"/>
              <a:gd name="connsiteX2" fmla="*/ 270283 w 1093243"/>
              <a:gd name="connsiteY2" fmla="*/ 16625 h 764771"/>
              <a:gd name="connsiteX3" fmla="*/ 137279 w 1093243"/>
              <a:gd name="connsiteY3" fmla="*/ 24938 h 764771"/>
              <a:gd name="connsiteX4" fmla="*/ 12588 w 1093243"/>
              <a:gd name="connsiteY4" fmla="*/ 108065 h 764771"/>
              <a:gd name="connsiteX5" fmla="*/ 4276 w 1093243"/>
              <a:gd name="connsiteY5" fmla="*/ 332509 h 764771"/>
              <a:gd name="connsiteX6" fmla="*/ 12588 w 1093243"/>
              <a:gd name="connsiteY6" fmla="*/ 357447 h 764771"/>
              <a:gd name="connsiteX7" fmla="*/ 29214 w 1093243"/>
              <a:gd name="connsiteY7" fmla="*/ 640080 h 764771"/>
              <a:gd name="connsiteX8" fmla="*/ 37526 w 1093243"/>
              <a:gd name="connsiteY8" fmla="*/ 731520 h 764771"/>
              <a:gd name="connsiteX9" fmla="*/ 70777 w 1093243"/>
              <a:gd name="connsiteY9" fmla="*/ 739832 h 764771"/>
              <a:gd name="connsiteX10" fmla="*/ 503039 w 1093243"/>
              <a:gd name="connsiteY10" fmla="*/ 756458 h 764771"/>
              <a:gd name="connsiteX11" fmla="*/ 503039 w 1093243"/>
              <a:gd name="connsiteY11" fmla="*/ 764771 h 764771"/>
              <a:gd name="connsiteX12" fmla="*/ 586166 w 1093243"/>
              <a:gd name="connsiteY12" fmla="*/ 764771 h 764771"/>
              <a:gd name="connsiteX0" fmla="*/ 1094190 w 1094190"/>
              <a:gd name="connsiteY0" fmla="*/ 0 h 764771"/>
              <a:gd name="connsiteX1" fmla="*/ 1094190 w 1094190"/>
              <a:gd name="connsiteY1" fmla="*/ 0 h 764771"/>
              <a:gd name="connsiteX2" fmla="*/ 271230 w 1094190"/>
              <a:gd name="connsiteY2" fmla="*/ 16625 h 764771"/>
              <a:gd name="connsiteX3" fmla="*/ 138226 w 1094190"/>
              <a:gd name="connsiteY3" fmla="*/ 24938 h 764771"/>
              <a:gd name="connsiteX4" fmla="*/ 13535 w 1094190"/>
              <a:gd name="connsiteY4" fmla="*/ 108065 h 764771"/>
              <a:gd name="connsiteX5" fmla="*/ 5223 w 1094190"/>
              <a:gd name="connsiteY5" fmla="*/ 332509 h 764771"/>
              <a:gd name="connsiteX6" fmla="*/ 30161 w 1094190"/>
              <a:gd name="connsiteY6" fmla="*/ 640080 h 764771"/>
              <a:gd name="connsiteX7" fmla="*/ 38473 w 1094190"/>
              <a:gd name="connsiteY7" fmla="*/ 731520 h 764771"/>
              <a:gd name="connsiteX8" fmla="*/ 71724 w 1094190"/>
              <a:gd name="connsiteY8" fmla="*/ 739832 h 764771"/>
              <a:gd name="connsiteX9" fmla="*/ 503986 w 1094190"/>
              <a:gd name="connsiteY9" fmla="*/ 756458 h 764771"/>
              <a:gd name="connsiteX10" fmla="*/ 503986 w 1094190"/>
              <a:gd name="connsiteY10" fmla="*/ 764771 h 764771"/>
              <a:gd name="connsiteX11" fmla="*/ 587113 w 1094190"/>
              <a:gd name="connsiteY11" fmla="*/ 764771 h 764771"/>
              <a:gd name="connsiteX0" fmla="*/ 1094688 w 1094688"/>
              <a:gd name="connsiteY0" fmla="*/ 0 h 764771"/>
              <a:gd name="connsiteX1" fmla="*/ 1094688 w 1094688"/>
              <a:gd name="connsiteY1" fmla="*/ 0 h 764771"/>
              <a:gd name="connsiteX2" fmla="*/ 271728 w 1094688"/>
              <a:gd name="connsiteY2" fmla="*/ 16625 h 764771"/>
              <a:gd name="connsiteX3" fmla="*/ 138724 w 1094688"/>
              <a:gd name="connsiteY3" fmla="*/ 24938 h 764771"/>
              <a:gd name="connsiteX4" fmla="*/ 14033 w 1094688"/>
              <a:gd name="connsiteY4" fmla="*/ 108065 h 764771"/>
              <a:gd name="connsiteX5" fmla="*/ 5721 w 1094688"/>
              <a:gd name="connsiteY5" fmla="*/ 332509 h 764771"/>
              <a:gd name="connsiteX6" fmla="*/ 38971 w 1094688"/>
              <a:gd name="connsiteY6" fmla="*/ 731520 h 764771"/>
              <a:gd name="connsiteX7" fmla="*/ 72222 w 1094688"/>
              <a:gd name="connsiteY7" fmla="*/ 739832 h 764771"/>
              <a:gd name="connsiteX8" fmla="*/ 504484 w 1094688"/>
              <a:gd name="connsiteY8" fmla="*/ 756458 h 764771"/>
              <a:gd name="connsiteX9" fmla="*/ 504484 w 1094688"/>
              <a:gd name="connsiteY9" fmla="*/ 764771 h 764771"/>
              <a:gd name="connsiteX10" fmla="*/ 587611 w 1094688"/>
              <a:gd name="connsiteY10" fmla="*/ 764771 h 764771"/>
              <a:gd name="connsiteX0" fmla="*/ 1094688 w 1094688"/>
              <a:gd name="connsiteY0" fmla="*/ 0 h 770407"/>
              <a:gd name="connsiteX1" fmla="*/ 1094688 w 1094688"/>
              <a:gd name="connsiteY1" fmla="*/ 0 h 770407"/>
              <a:gd name="connsiteX2" fmla="*/ 271728 w 1094688"/>
              <a:gd name="connsiteY2" fmla="*/ 16625 h 770407"/>
              <a:gd name="connsiteX3" fmla="*/ 138724 w 1094688"/>
              <a:gd name="connsiteY3" fmla="*/ 24938 h 770407"/>
              <a:gd name="connsiteX4" fmla="*/ 14033 w 1094688"/>
              <a:gd name="connsiteY4" fmla="*/ 108065 h 770407"/>
              <a:gd name="connsiteX5" fmla="*/ 5721 w 1094688"/>
              <a:gd name="connsiteY5" fmla="*/ 332509 h 770407"/>
              <a:gd name="connsiteX6" fmla="*/ 38971 w 1094688"/>
              <a:gd name="connsiteY6" fmla="*/ 731520 h 770407"/>
              <a:gd name="connsiteX7" fmla="*/ 230164 w 1094688"/>
              <a:gd name="connsiteY7" fmla="*/ 756457 h 770407"/>
              <a:gd name="connsiteX8" fmla="*/ 504484 w 1094688"/>
              <a:gd name="connsiteY8" fmla="*/ 756458 h 770407"/>
              <a:gd name="connsiteX9" fmla="*/ 504484 w 1094688"/>
              <a:gd name="connsiteY9" fmla="*/ 764771 h 770407"/>
              <a:gd name="connsiteX10" fmla="*/ 587611 w 1094688"/>
              <a:gd name="connsiteY10" fmla="*/ 764771 h 770407"/>
              <a:gd name="connsiteX0" fmla="*/ 1102423 w 1102423"/>
              <a:gd name="connsiteY0" fmla="*/ 0 h 769271"/>
              <a:gd name="connsiteX1" fmla="*/ 1102423 w 1102423"/>
              <a:gd name="connsiteY1" fmla="*/ 0 h 769271"/>
              <a:gd name="connsiteX2" fmla="*/ 279463 w 1102423"/>
              <a:gd name="connsiteY2" fmla="*/ 16625 h 769271"/>
              <a:gd name="connsiteX3" fmla="*/ 146459 w 1102423"/>
              <a:gd name="connsiteY3" fmla="*/ 24938 h 769271"/>
              <a:gd name="connsiteX4" fmla="*/ 21768 w 1102423"/>
              <a:gd name="connsiteY4" fmla="*/ 108065 h 769271"/>
              <a:gd name="connsiteX5" fmla="*/ 13456 w 1102423"/>
              <a:gd name="connsiteY5" fmla="*/ 332509 h 769271"/>
              <a:gd name="connsiteX6" fmla="*/ 46706 w 1102423"/>
              <a:gd name="connsiteY6" fmla="*/ 731520 h 769271"/>
              <a:gd name="connsiteX7" fmla="*/ 512219 w 1102423"/>
              <a:gd name="connsiteY7" fmla="*/ 756458 h 769271"/>
              <a:gd name="connsiteX8" fmla="*/ 512219 w 1102423"/>
              <a:gd name="connsiteY8" fmla="*/ 764771 h 769271"/>
              <a:gd name="connsiteX9" fmla="*/ 595346 w 1102423"/>
              <a:gd name="connsiteY9" fmla="*/ 764771 h 769271"/>
              <a:gd name="connsiteX0" fmla="*/ 1102423 w 1102423"/>
              <a:gd name="connsiteY0" fmla="*/ 0 h 769271"/>
              <a:gd name="connsiteX1" fmla="*/ 1102423 w 1102423"/>
              <a:gd name="connsiteY1" fmla="*/ 0 h 769271"/>
              <a:gd name="connsiteX2" fmla="*/ 279463 w 1102423"/>
              <a:gd name="connsiteY2" fmla="*/ 16625 h 769271"/>
              <a:gd name="connsiteX3" fmla="*/ 146459 w 1102423"/>
              <a:gd name="connsiteY3" fmla="*/ 24938 h 769271"/>
              <a:gd name="connsiteX4" fmla="*/ 21768 w 1102423"/>
              <a:gd name="connsiteY4" fmla="*/ 108065 h 769271"/>
              <a:gd name="connsiteX5" fmla="*/ 13456 w 1102423"/>
              <a:gd name="connsiteY5" fmla="*/ 332509 h 769271"/>
              <a:gd name="connsiteX6" fmla="*/ 46706 w 1102423"/>
              <a:gd name="connsiteY6" fmla="*/ 731520 h 769271"/>
              <a:gd name="connsiteX7" fmla="*/ 512219 w 1102423"/>
              <a:gd name="connsiteY7" fmla="*/ 756458 h 769271"/>
              <a:gd name="connsiteX8" fmla="*/ 595346 w 1102423"/>
              <a:gd name="connsiteY8" fmla="*/ 764771 h 769271"/>
              <a:gd name="connsiteX0" fmla="*/ 1094689 w 1094689"/>
              <a:gd name="connsiteY0" fmla="*/ 0 h 783599"/>
              <a:gd name="connsiteX1" fmla="*/ 1094689 w 1094689"/>
              <a:gd name="connsiteY1" fmla="*/ 0 h 783599"/>
              <a:gd name="connsiteX2" fmla="*/ 271729 w 1094689"/>
              <a:gd name="connsiteY2" fmla="*/ 16625 h 783599"/>
              <a:gd name="connsiteX3" fmla="*/ 138725 w 1094689"/>
              <a:gd name="connsiteY3" fmla="*/ 24938 h 783599"/>
              <a:gd name="connsiteX4" fmla="*/ 14034 w 1094689"/>
              <a:gd name="connsiteY4" fmla="*/ 108065 h 783599"/>
              <a:gd name="connsiteX5" fmla="*/ 5722 w 1094689"/>
              <a:gd name="connsiteY5" fmla="*/ 332509 h 783599"/>
              <a:gd name="connsiteX6" fmla="*/ 38972 w 1094689"/>
              <a:gd name="connsiteY6" fmla="*/ 731520 h 783599"/>
              <a:gd name="connsiteX7" fmla="*/ 163664 w 1094689"/>
              <a:gd name="connsiteY7" fmla="*/ 781396 h 783599"/>
              <a:gd name="connsiteX8" fmla="*/ 504485 w 1094689"/>
              <a:gd name="connsiteY8" fmla="*/ 756458 h 783599"/>
              <a:gd name="connsiteX9" fmla="*/ 587612 w 1094689"/>
              <a:gd name="connsiteY9" fmla="*/ 764771 h 783599"/>
              <a:gd name="connsiteX0" fmla="*/ 1094689 w 1094689"/>
              <a:gd name="connsiteY0" fmla="*/ 0 h 783599"/>
              <a:gd name="connsiteX1" fmla="*/ 1094689 w 1094689"/>
              <a:gd name="connsiteY1" fmla="*/ 0 h 783599"/>
              <a:gd name="connsiteX2" fmla="*/ 138725 w 1094689"/>
              <a:gd name="connsiteY2" fmla="*/ 24938 h 783599"/>
              <a:gd name="connsiteX3" fmla="*/ 14034 w 1094689"/>
              <a:gd name="connsiteY3" fmla="*/ 108065 h 783599"/>
              <a:gd name="connsiteX4" fmla="*/ 5722 w 1094689"/>
              <a:gd name="connsiteY4" fmla="*/ 332509 h 783599"/>
              <a:gd name="connsiteX5" fmla="*/ 38972 w 1094689"/>
              <a:gd name="connsiteY5" fmla="*/ 731520 h 783599"/>
              <a:gd name="connsiteX6" fmla="*/ 163664 w 1094689"/>
              <a:gd name="connsiteY6" fmla="*/ 781396 h 783599"/>
              <a:gd name="connsiteX7" fmla="*/ 504485 w 1094689"/>
              <a:gd name="connsiteY7" fmla="*/ 756458 h 783599"/>
              <a:gd name="connsiteX8" fmla="*/ 587612 w 1094689"/>
              <a:gd name="connsiteY8" fmla="*/ 764771 h 783599"/>
              <a:gd name="connsiteX0" fmla="*/ 1101547 w 1101547"/>
              <a:gd name="connsiteY0" fmla="*/ 0 h 783599"/>
              <a:gd name="connsiteX1" fmla="*/ 1101547 w 1101547"/>
              <a:gd name="connsiteY1" fmla="*/ 0 h 783599"/>
              <a:gd name="connsiteX2" fmla="*/ 245336 w 1101547"/>
              <a:gd name="connsiteY2" fmla="*/ 0 h 783599"/>
              <a:gd name="connsiteX3" fmla="*/ 20892 w 1101547"/>
              <a:gd name="connsiteY3" fmla="*/ 108065 h 783599"/>
              <a:gd name="connsiteX4" fmla="*/ 12580 w 1101547"/>
              <a:gd name="connsiteY4" fmla="*/ 332509 h 783599"/>
              <a:gd name="connsiteX5" fmla="*/ 45830 w 1101547"/>
              <a:gd name="connsiteY5" fmla="*/ 731520 h 783599"/>
              <a:gd name="connsiteX6" fmla="*/ 170522 w 1101547"/>
              <a:gd name="connsiteY6" fmla="*/ 781396 h 783599"/>
              <a:gd name="connsiteX7" fmla="*/ 511343 w 1101547"/>
              <a:gd name="connsiteY7" fmla="*/ 756458 h 783599"/>
              <a:gd name="connsiteX8" fmla="*/ 594470 w 1101547"/>
              <a:gd name="connsiteY8" fmla="*/ 764771 h 783599"/>
              <a:gd name="connsiteX0" fmla="*/ 1094646 w 1094646"/>
              <a:gd name="connsiteY0" fmla="*/ 0 h 797209"/>
              <a:gd name="connsiteX1" fmla="*/ 1094646 w 1094646"/>
              <a:gd name="connsiteY1" fmla="*/ 0 h 797209"/>
              <a:gd name="connsiteX2" fmla="*/ 238435 w 1094646"/>
              <a:gd name="connsiteY2" fmla="*/ 0 h 797209"/>
              <a:gd name="connsiteX3" fmla="*/ 13991 w 1094646"/>
              <a:gd name="connsiteY3" fmla="*/ 108065 h 797209"/>
              <a:gd name="connsiteX4" fmla="*/ 38929 w 1094646"/>
              <a:gd name="connsiteY4" fmla="*/ 731520 h 797209"/>
              <a:gd name="connsiteX5" fmla="*/ 163621 w 1094646"/>
              <a:gd name="connsiteY5" fmla="*/ 781396 h 797209"/>
              <a:gd name="connsiteX6" fmla="*/ 504442 w 1094646"/>
              <a:gd name="connsiteY6" fmla="*/ 756458 h 797209"/>
              <a:gd name="connsiteX7" fmla="*/ 587569 w 1094646"/>
              <a:gd name="connsiteY7" fmla="*/ 764771 h 797209"/>
              <a:gd name="connsiteX0" fmla="*/ 1094646 w 1094646"/>
              <a:gd name="connsiteY0" fmla="*/ 14162 h 805956"/>
              <a:gd name="connsiteX1" fmla="*/ 1094646 w 1094646"/>
              <a:gd name="connsiteY1" fmla="*/ 14162 h 805956"/>
              <a:gd name="connsiteX2" fmla="*/ 238435 w 1094646"/>
              <a:gd name="connsiteY2" fmla="*/ 14162 h 805956"/>
              <a:gd name="connsiteX3" fmla="*/ 13991 w 1094646"/>
              <a:gd name="connsiteY3" fmla="*/ 205354 h 805956"/>
              <a:gd name="connsiteX4" fmla="*/ 38929 w 1094646"/>
              <a:gd name="connsiteY4" fmla="*/ 745682 h 805956"/>
              <a:gd name="connsiteX5" fmla="*/ 163621 w 1094646"/>
              <a:gd name="connsiteY5" fmla="*/ 795558 h 805956"/>
              <a:gd name="connsiteX6" fmla="*/ 504442 w 1094646"/>
              <a:gd name="connsiteY6" fmla="*/ 770620 h 805956"/>
              <a:gd name="connsiteX7" fmla="*/ 587569 w 1094646"/>
              <a:gd name="connsiteY7" fmla="*/ 778933 h 805956"/>
              <a:gd name="connsiteX0" fmla="*/ 1080655 w 1080655"/>
              <a:gd name="connsiteY0" fmla="*/ 14162 h 805956"/>
              <a:gd name="connsiteX1" fmla="*/ 1080655 w 1080655"/>
              <a:gd name="connsiteY1" fmla="*/ 14162 h 805956"/>
              <a:gd name="connsiteX2" fmla="*/ 224444 w 1080655"/>
              <a:gd name="connsiteY2" fmla="*/ 14162 h 805956"/>
              <a:gd name="connsiteX3" fmla="*/ 0 w 1080655"/>
              <a:gd name="connsiteY3" fmla="*/ 205354 h 805956"/>
              <a:gd name="connsiteX4" fmla="*/ 24938 w 1080655"/>
              <a:gd name="connsiteY4" fmla="*/ 745682 h 805956"/>
              <a:gd name="connsiteX5" fmla="*/ 149630 w 1080655"/>
              <a:gd name="connsiteY5" fmla="*/ 795558 h 805956"/>
              <a:gd name="connsiteX6" fmla="*/ 490451 w 1080655"/>
              <a:gd name="connsiteY6" fmla="*/ 770620 h 805956"/>
              <a:gd name="connsiteX7" fmla="*/ 573578 w 1080655"/>
              <a:gd name="connsiteY7" fmla="*/ 778933 h 805956"/>
              <a:gd name="connsiteX0" fmla="*/ 1080655 w 1080655"/>
              <a:gd name="connsiteY0" fmla="*/ 6773 h 798567"/>
              <a:gd name="connsiteX1" fmla="*/ 1080655 w 1080655"/>
              <a:gd name="connsiteY1" fmla="*/ 6773 h 798567"/>
              <a:gd name="connsiteX2" fmla="*/ 224444 w 1080655"/>
              <a:gd name="connsiteY2" fmla="*/ 6773 h 798567"/>
              <a:gd name="connsiteX3" fmla="*/ 0 w 1080655"/>
              <a:gd name="connsiteY3" fmla="*/ 197965 h 798567"/>
              <a:gd name="connsiteX4" fmla="*/ 24938 w 1080655"/>
              <a:gd name="connsiteY4" fmla="*/ 738293 h 798567"/>
              <a:gd name="connsiteX5" fmla="*/ 149630 w 1080655"/>
              <a:gd name="connsiteY5" fmla="*/ 788169 h 798567"/>
              <a:gd name="connsiteX6" fmla="*/ 490451 w 1080655"/>
              <a:gd name="connsiteY6" fmla="*/ 763231 h 798567"/>
              <a:gd name="connsiteX7" fmla="*/ 573578 w 1080655"/>
              <a:gd name="connsiteY7" fmla="*/ 771544 h 798567"/>
              <a:gd name="connsiteX0" fmla="*/ 1092435 w 1092435"/>
              <a:gd name="connsiteY0" fmla="*/ 6773 h 788612"/>
              <a:gd name="connsiteX1" fmla="*/ 1092435 w 1092435"/>
              <a:gd name="connsiteY1" fmla="*/ 6773 h 788612"/>
              <a:gd name="connsiteX2" fmla="*/ 236224 w 1092435"/>
              <a:gd name="connsiteY2" fmla="*/ 6773 h 788612"/>
              <a:gd name="connsiteX3" fmla="*/ 11780 w 1092435"/>
              <a:gd name="connsiteY3" fmla="*/ 197965 h 788612"/>
              <a:gd name="connsiteX4" fmla="*/ 45030 w 1092435"/>
              <a:gd name="connsiteY4" fmla="*/ 646853 h 788612"/>
              <a:gd name="connsiteX5" fmla="*/ 161410 w 1092435"/>
              <a:gd name="connsiteY5" fmla="*/ 788169 h 788612"/>
              <a:gd name="connsiteX6" fmla="*/ 502231 w 1092435"/>
              <a:gd name="connsiteY6" fmla="*/ 763231 h 788612"/>
              <a:gd name="connsiteX7" fmla="*/ 585358 w 1092435"/>
              <a:gd name="connsiteY7" fmla="*/ 771544 h 788612"/>
              <a:gd name="connsiteX0" fmla="*/ 1088799 w 1088799"/>
              <a:gd name="connsiteY0" fmla="*/ 6773 h 788612"/>
              <a:gd name="connsiteX1" fmla="*/ 1088799 w 1088799"/>
              <a:gd name="connsiteY1" fmla="*/ 6773 h 788612"/>
              <a:gd name="connsiteX2" fmla="*/ 232588 w 1088799"/>
              <a:gd name="connsiteY2" fmla="*/ 6773 h 788612"/>
              <a:gd name="connsiteX3" fmla="*/ 8144 w 1088799"/>
              <a:gd name="connsiteY3" fmla="*/ 197965 h 788612"/>
              <a:gd name="connsiteX4" fmla="*/ 41394 w 1088799"/>
              <a:gd name="connsiteY4" fmla="*/ 646853 h 788612"/>
              <a:gd name="connsiteX5" fmla="*/ 157774 w 1088799"/>
              <a:gd name="connsiteY5" fmla="*/ 788169 h 788612"/>
              <a:gd name="connsiteX6" fmla="*/ 498595 w 1088799"/>
              <a:gd name="connsiteY6" fmla="*/ 763231 h 788612"/>
              <a:gd name="connsiteX7" fmla="*/ 581722 w 1088799"/>
              <a:gd name="connsiteY7" fmla="*/ 771544 h 788612"/>
              <a:gd name="connsiteX0" fmla="*/ 1095769 w 1095769"/>
              <a:gd name="connsiteY0" fmla="*/ 6773 h 788612"/>
              <a:gd name="connsiteX1" fmla="*/ 1095769 w 1095769"/>
              <a:gd name="connsiteY1" fmla="*/ 6773 h 788612"/>
              <a:gd name="connsiteX2" fmla="*/ 239558 w 1095769"/>
              <a:gd name="connsiteY2" fmla="*/ 6773 h 788612"/>
              <a:gd name="connsiteX3" fmla="*/ 15114 w 1095769"/>
              <a:gd name="connsiteY3" fmla="*/ 197965 h 788612"/>
              <a:gd name="connsiteX4" fmla="*/ 15113 w 1095769"/>
              <a:gd name="connsiteY4" fmla="*/ 596977 h 788612"/>
              <a:gd name="connsiteX5" fmla="*/ 164744 w 1095769"/>
              <a:gd name="connsiteY5" fmla="*/ 788169 h 788612"/>
              <a:gd name="connsiteX6" fmla="*/ 505565 w 1095769"/>
              <a:gd name="connsiteY6" fmla="*/ 763231 h 788612"/>
              <a:gd name="connsiteX7" fmla="*/ 588692 w 1095769"/>
              <a:gd name="connsiteY7" fmla="*/ 771544 h 788612"/>
              <a:gd name="connsiteX0" fmla="*/ 1097281 w 1097281"/>
              <a:gd name="connsiteY0" fmla="*/ 6773 h 788612"/>
              <a:gd name="connsiteX1" fmla="*/ 1097281 w 1097281"/>
              <a:gd name="connsiteY1" fmla="*/ 6773 h 788612"/>
              <a:gd name="connsiteX2" fmla="*/ 241070 w 1097281"/>
              <a:gd name="connsiteY2" fmla="*/ 6773 h 788612"/>
              <a:gd name="connsiteX3" fmla="*/ 16626 w 1097281"/>
              <a:gd name="connsiteY3" fmla="*/ 197965 h 788612"/>
              <a:gd name="connsiteX4" fmla="*/ 16625 w 1097281"/>
              <a:gd name="connsiteY4" fmla="*/ 596977 h 788612"/>
              <a:gd name="connsiteX5" fmla="*/ 166256 w 1097281"/>
              <a:gd name="connsiteY5" fmla="*/ 788169 h 788612"/>
              <a:gd name="connsiteX6" fmla="*/ 507077 w 1097281"/>
              <a:gd name="connsiteY6" fmla="*/ 763231 h 788612"/>
              <a:gd name="connsiteX7" fmla="*/ 590204 w 1097281"/>
              <a:gd name="connsiteY7" fmla="*/ 771544 h 788612"/>
              <a:gd name="connsiteX0" fmla="*/ 1097281 w 1097281"/>
              <a:gd name="connsiteY0" fmla="*/ 6773 h 798334"/>
              <a:gd name="connsiteX1" fmla="*/ 1097281 w 1097281"/>
              <a:gd name="connsiteY1" fmla="*/ 6773 h 798334"/>
              <a:gd name="connsiteX2" fmla="*/ 241070 w 1097281"/>
              <a:gd name="connsiteY2" fmla="*/ 6773 h 798334"/>
              <a:gd name="connsiteX3" fmla="*/ 16626 w 1097281"/>
              <a:gd name="connsiteY3" fmla="*/ 197965 h 798334"/>
              <a:gd name="connsiteX4" fmla="*/ 16625 w 1097281"/>
              <a:gd name="connsiteY4" fmla="*/ 596977 h 798334"/>
              <a:gd name="connsiteX5" fmla="*/ 166256 w 1097281"/>
              <a:gd name="connsiteY5" fmla="*/ 788169 h 798334"/>
              <a:gd name="connsiteX6" fmla="*/ 590204 w 1097281"/>
              <a:gd name="connsiteY6" fmla="*/ 771544 h 798334"/>
              <a:gd name="connsiteX0" fmla="*/ 1105690 w 1105690"/>
              <a:gd name="connsiteY0" fmla="*/ 6773 h 791548"/>
              <a:gd name="connsiteX1" fmla="*/ 1105690 w 1105690"/>
              <a:gd name="connsiteY1" fmla="*/ 6773 h 791548"/>
              <a:gd name="connsiteX2" fmla="*/ 249479 w 1105690"/>
              <a:gd name="connsiteY2" fmla="*/ 6773 h 791548"/>
              <a:gd name="connsiteX3" fmla="*/ 25035 w 1105690"/>
              <a:gd name="connsiteY3" fmla="*/ 197965 h 791548"/>
              <a:gd name="connsiteX4" fmla="*/ 25034 w 1105690"/>
              <a:gd name="connsiteY4" fmla="*/ 596977 h 791548"/>
              <a:gd name="connsiteX5" fmla="*/ 199603 w 1105690"/>
              <a:gd name="connsiteY5" fmla="*/ 779856 h 791548"/>
              <a:gd name="connsiteX6" fmla="*/ 598613 w 1105690"/>
              <a:gd name="connsiteY6" fmla="*/ 771544 h 791548"/>
              <a:gd name="connsiteX0" fmla="*/ 1105690 w 1105690"/>
              <a:gd name="connsiteY0" fmla="*/ 6773 h 779856"/>
              <a:gd name="connsiteX1" fmla="*/ 1105690 w 1105690"/>
              <a:gd name="connsiteY1" fmla="*/ 6773 h 779856"/>
              <a:gd name="connsiteX2" fmla="*/ 249479 w 1105690"/>
              <a:gd name="connsiteY2" fmla="*/ 6773 h 779856"/>
              <a:gd name="connsiteX3" fmla="*/ 25035 w 1105690"/>
              <a:gd name="connsiteY3" fmla="*/ 197965 h 779856"/>
              <a:gd name="connsiteX4" fmla="*/ 25034 w 1105690"/>
              <a:gd name="connsiteY4" fmla="*/ 596977 h 779856"/>
              <a:gd name="connsiteX5" fmla="*/ 199603 w 1105690"/>
              <a:gd name="connsiteY5" fmla="*/ 779856 h 779856"/>
              <a:gd name="connsiteX6" fmla="*/ 598613 w 1105690"/>
              <a:gd name="connsiteY6" fmla="*/ 771544 h 779856"/>
              <a:gd name="connsiteX0" fmla="*/ 1105690 w 1105690"/>
              <a:gd name="connsiteY0" fmla="*/ 6773 h 779856"/>
              <a:gd name="connsiteX1" fmla="*/ 1105690 w 1105690"/>
              <a:gd name="connsiteY1" fmla="*/ 6773 h 779856"/>
              <a:gd name="connsiteX2" fmla="*/ 249479 w 1105690"/>
              <a:gd name="connsiteY2" fmla="*/ 6773 h 779856"/>
              <a:gd name="connsiteX3" fmla="*/ 25035 w 1105690"/>
              <a:gd name="connsiteY3" fmla="*/ 197965 h 779856"/>
              <a:gd name="connsiteX4" fmla="*/ 25034 w 1105690"/>
              <a:gd name="connsiteY4" fmla="*/ 596977 h 779856"/>
              <a:gd name="connsiteX5" fmla="*/ 199603 w 1105690"/>
              <a:gd name="connsiteY5" fmla="*/ 779856 h 779856"/>
              <a:gd name="connsiteX6" fmla="*/ 598613 w 1105690"/>
              <a:gd name="connsiteY6" fmla="*/ 771544 h 779856"/>
              <a:gd name="connsiteX0" fmla="*/ 1105690 w 1105690"/>
              <a:gd name="connsiteY0" fmla="*/ 0 h 773083"/>
              <a:gd name="connsiteX1" fmla="*/ 1105690 w 1105690"/>
              <a:gd name="connsiteY1" fmla="*/ 0 h 773083"/>
              <a:gd name="connsiteX2" fmla="*/ 249479 w 1105690"/>
              <a:gd name="connsiteY2" fmla="*/ 0 h 773083"/>
              <a:gd name="connsiteX3" fmla="*/ 25035 w 1105690"/>
              <a:gd name="connsiteY3" fmla="*/ 191192 h 773083"/>
              <a:gd name="connsiteX4" fmla="*/ 25034 w 1105690"/>
              <a:gd name="connsiteY4" fmla="*/ 590204 h 773083"/>
              <a:gd name="connsiteX5" fmla="*/ 199603 w 1105690"/>
              <a:gd name="connsiteY5" fmla="*/ 773083 h 773083"/>
              <a:gd name="connsiteX6" fmla="*/ 598613 w 1105690"/>
              <a:gd name="connsiteY6" fmla="*/ 764771 h 773083"/>
              <a:gd name="connsiteX0" fmla="*/ 1092655 w 1092655"/>
              <a:gd name="connsiteY0" fmla="*/ 0 h 773083"/>
              <a:gd name="connsiteX1" fmla="*/ 1092655 w 1092655"/>
              <a:gd name="connsiteY1" fmla="*/ 0 h 773083"/>
              <a:gd name="connsiteX2" fmla="*/ 236444 w 1092655"/>
              <a:gd name="connsiteY2" fmla="*/ 0 h 773083"/>
              <a:gd name="connsiteX3" fmla="*/ 12000 w 1092655"/>
              <a:gd name="connsiteY3" fmla="*/ 191192 h 773083"/>
              <a:gd name="connsiteX4" fmla="*/ 11999 w 1092655"/>
              <a:gd name="connsiteY4" fmla="*/ 590204 h 773083"/>
              <a:gd name="connsiteX5" fmla="*/ 186568 w 1092655"/>
              <a:gd name="connsiteY5" fmla="*/ 773083 h 773083"/>
              <a:gd name="connsiteX6" fmla="*/ 585578 w 1092655"/>
              <a:gd name="connsiteY6" fmla="*/ 764771 h 773083"/>
              <a:gd name="connsiteX0" fmla="*/ 1092655 w 1092655"/>
              <a:gd name="connsiteY0" fmla="*/ 9236 h 782319"/>
              <a:gd name="connsiteX1" fmla="*/ 1092655 w 1092655"/>
              <a:gd name="connsiteY1" fmla="*/ 9236 h 782319"/>
              <a:gd name="connsiteX2" fmla="*/ 236444 w 1092655"/>
              <a:gd name="connsiteY2" fmla="*/ 9236 h 782319"/>
              <a:gd name="connsiteX3" fmla="*/ 12000 w 1092655"/>
              <a:gd name="connsiteY3" fmla="*/ 133926 h 782319"/>
              <a:gd name="connsiteX4" fmla="*/ 11999 w 1092655"/>
              <a:gd name="connsiteY4" fmla="*/ 599440 h 782319"/>
              <a:gd name="connsiteX5" fmla="*/ 186568 w 1092655"/>
              <a:gd name="connsiteY5" fmla="*/ 782319 h 782319"/>
              <a:gd name="connsiteX6" fmla="*/ 585578 w 1092655"/>
              <a:gd name="connsiteY6" fmla="*/ 774007 h 782319"/>
              <a:gd name="connsiteX0" fmla="*/ 1099018 w 1099018"/>
              <a:gd name="connsiteY0" fmla="*/ 0 h 773083"/>
              <a:gd name="connsiteX1" fmla="*/ 1099018 w 1099018"/>
              <a:gd name="connsiteY1" fmla="*/ 0 h 773083"/>
              <a:gd name="connsiteX2" fmla="*/ 134741 w 1099018"/>
              <a:gd name="connsiteY2" fmla="*/ 24938 h 773083"/>
              <a:gd name="connsiteX3" fmla="*/ 18363 w 1099018"/>
              <a:gd name="connsiteY3" fmla="*/ 124690 h 773083"/>
              <a:gd name="connsiteX4" fmla="*/ 18362 w 1099018"/>
              <a:gd name="connsiteY4" fmla="*/ 590204 h 773083"/>
              <a:gd name="connsiteX5" fmla="*/ 192931 w 1099018"/>
              <a:gd name="connsiteY5" fmla="*/ 773083 h 773083"/>
              <a:gd name="connsiteX6" fmla="*/ 591941 w 1099018"/>
              <a:gd name="connsiteY6" fmla="*/ 764771 h 773083"/>
              <a:gd name="connsiteX0" fmla="*/ 1099018 w 1099018"/>
              <a:gd name="connsiteY0" fmla="*/ 0 h 773083"/>
              <a:gd name="connsiteX1" fmla="*/ 1099018 w 1099018"/>
              <a:gd name="connsiteY1" fmla="*/ 0 h 773083"/>
              <a:gd name="connsiteX2" fmla="*/ 134741 w 1099018"/>
              <a:gd name="connsiteY2" fmla="*/ 24938 h 773083"/>
              <a:gd name="connsiteX3" fmla="*/ 18363 w 1099018"/>
              <a:gd name="connsiteY3" fmla="*/ 124690 h 773083"/>
              <a:gd name="connsiteX4" fmla="*/ 18362 w 1099018"/>
              <a:gd name="connsiteY4" fmla="*/ 590204 h 773083"/>
              <a:gd name="connsiteX5" fmla="*/ 192931 w 1099018"/>
              <a:gd name="connsiteY5" fmla="*/ 773083 h 773083"/>
              <a:gd name="connsiteX6" fmla="*/ 591941 w 1099018"/>
              <a:gd name="connsiteY6" fmla="*/ 764771 h 773083"/>
              <a:gd name="connsiteX0" fmla="*/ 1099018 w 1099018"/>
              <a:gd name="connsiteY0" fmla="*/ 0 h 773083"/>
              <a:gd name="connsiteX1" fmla="*/ 1099018 w 1099018"/>
              <a:gd name="connsiteY1" fmla="*/ 0 h 773083"/>
              <a:gd name="connsiteX2" fmla="*/ 134741 w 1099018"/>
              <a:gd name="connsiteY2" fmla="*/ 16625 h 773083"/>
              <a:gd name="connsiteX3" fmla="*/ 18363 w 1099018"/>
              <a:gd name="connsiteY3" fmla="*/ 124690 h 773083"/>
              <a:gd name="connsiteX4" fmla="*/ 18362 w 1099018"/>
              <a:gd name="connsiteY4" fmla="*/ 590204 h 773083"/>
              <a:gd name="connsiteX5" fmla="*/ 192931 w 1099018"/>
              <a:gd name="connsiteY5" fmla="*/ 773083 h 773083"/>
              <a:gd name="connsiteX6" fmla="*/ 591941 w 1099018"/>
              <a:gd name="connsiteY6" fmla="*/ 764771 h 773083"/>
              <a:gd name="connsiteX0" fmla="*/ 1135426 w 1135426"/>
              <a:gd name="connsiteY0" fmla="*/ 0 h 773083"/>
              <a:gd name="connsiteX1" fmla="*/ 1135426 w 1135426"/>
              <a:gd name="connsiteY1" fmla="*/ 0 h 773083"/>
              <a:gd name="connsiteX2" fmla="*/ 171149 w 1135426"/>
              <a:gd name="connsiteY2" fmla="*/ 16625 h 773083"/>
              <a:gd name="connsiteX3" fmla="*/ 54771 w 1135426"/>
              <a:gd name="connsiteY3" fmla="*/ 124690 h 773083"/>
              <a:gd name="connsiteX4" fmla="*/ 54770 w 1135426"/>
              <a:gd name="connsiteY4" fmla="*/ 590204 h 773083"/>
              <a:gd name="connsiteX5" fmla="*/ 229339 w 1135426"/>
              <a:gd name="connsiteY5" fmla="*/ 773083 h 773083"/>
              <a:gd name="connsiteX6" fmla="*/ 628349 w 1135426"/>
              <a:gd name="connsiteY6" fmla="*/ 764771 h 773083"/>
              <a:gd name="connsiteX0" fmla="*/ 1099019 w 1099019"/>
              <a:gd name="connsiteY0" fmla="*/ 0 h 773083"/>
              <a:gd name="connsiteX1" fmla="*/ 1099019 w 1099019"/>
              <a:gd name="connsiteY1" fmla="*/ 0 h 773083"/>
              <a:gd name="connsiteX2" fmla="*/ 134742 w 1099019"/>
              <a:gd name="connsiteY2" fmla="*/ 16625 h 773083"/>
              <a:gd name="connsiteX3" fmla="*/ 18364 w 1099019"/>
              <a:gd name="connsiteY3" fmla="*/ 124690 h 773083"/>
              <a:gd name="connsiteX4" fmla="*/ 18363 w 1099019"/>
              <a:gd name="connsiteY4" fmla="*/ 590204 h 773083"/>
              <a:gd name="connsiteX5" fmla="*/ 192932 w 1099019"/>
              <a:gd name="connsiteY5" fmla="*/ 773083 h 773083"/>
              <a:gd name="connsiteX6" fmla="*/ 591942 w 1099019"/>
              <a:gd name="connsiteY6" fmla="*/ 764771 h 773083"/>
              <a:gd name="connsiteX0" fmla="*/ 1094226 w 1094226"/>
              <a:gd name="connsiteY0" fmla="*/ 0 h 773083"/>
              <a:gd name="connsiteX1" fmla="*/ 1094226 w 1094226"/>
              <a:gd name="connsiteY1" fmla="*/ 0 h 773083"/>
              <a:gd name="connsiteX2" fmla="*/ 129949 w 1094226"/>
              <a:gd name="connsiteY2" fmla="*/ 16625 h 773083"/>
              <a:gd name="connsiteX3" fmla="*/ 13571 w 1094226"/>
              <a:gd name="connsiteY3" fmla="*/ 124690 h 773083"/>
              <a:gd name="connsiteX4" fmla="*/ 21883 w 1094226"/>
              <a:gd name="connsiteY4" fmla="*/ 623455 h 773083"/>
              <a:gd name="connsiteX5" fmla="*/ 188139 w 1094226"/>
              <a:gd name="connsiteY5" fmla="*/ 773083 h 773083"/>
              <a:gd name="connsiteX6" fmla="*/ 587149 w 1094226"/>
              <a:gd name="connsiteY6" fmla="*/ 764771 h 773083"/>
              <a:gd name="connsiteX0" fmla="*/ 1087978 w 1087978"/>
              <a:gd name="connsiteY0" fmla="*/ 0 h 773083"/>
              <a:gd name="connsiteX1" fmla="*/ 1087978 w 1087978"/>
              <a:gd name="connsiteY1" fmla="*/ 0 h 773083"/>
              <a:gd name="connsiteX2" fmla="*/ 123701 w 1087978"/>
              <a:gd name="connsiteY2" fmla="*/ 16625 h 773083"/>
              <a:gd name="connsiteX3" fmla="*/ 7323 w 1087978"/>
              <a:gd name="connsiteY3" fmla="*/ 124690 h 773083"/>
              <a:gd name="connsiteX4" fmla="*/ 15635 w 1087978"/>
              <a:gd name="connsiteY4" fmla="*/ 623455 h 773083"/>
              <a:gd name="connsiteX5" fmla="*/ 181891 w 1087978"/>
              <a:gd name="connsiteY5" fmla="*/ 773083 h 773083"/>
              <a:gd name="connsiteX6" fmla="*/ 580901 w 1087978"/>
              <a:gd name="connsiteY6" fmla="*/ 764771 h 773083"/>
              <a:gd name="connsiteX0" fmla="*/ 1091504 w 1091504"/>
              <a:gd name="connsiteY0" fmla="*/ 0 h 773083"/>
              <a:gd name="connsiteX1" fmla="*/ 1091504 w 1091504"/>
              <a:gd name="connsiteY1" fmla="*/ 0 h 773083"/>
              <a:gd name="connsiteX2" fmla="*/ 127227 w 1091504"/>
              <a:gd name="connsiteY2" fmla="*/ 16625 h 773083"/>
              <a:gd name="connsiteX3" fmla="*/ 10849 w 1091504"/>
              <a:gd name="connsiteY3" fmla="*/ 124690 h 773083"/>
              <a:gd name="connsiteX4" fmla="*/ 19161 w 1091504"/>
              <a:gd name="connsiteY4" fmla="*/ 623455 h 773083"/>
              <a:gd name="connsiteX5" fmla="*/ 135540 w 1091504"/>
              <a:gd name="connsiteY5" fmla="*/ 773083 h 773083"/>
              <a:gd name="connsiteX6" fmla="*/ 584427 w 1091504"/>
              <a:gd name="connsiteY6" fmla="*/ 764771 h 773083"/>
              <a:gd name="connsiteX0" fmla="*/ 1091504 w 1091504"/>
              <a:gd name="connsiteY0" fmla="*/ 0 h 773083"/>
              <a:gd name="connsiteX1" fmla="*/ 1091504 w 1091504"/>
              <a:gd name="connsiteY1" fmla="*/ 0 h 773083"/>
              <a:gd name="connsiteX2" fmla="*/ 127227 w 1091504"/>
              <a:gd name="connsiteY2" fmla="*/ 2503 h 773083"/>
              <a:gd name="connsiteX3" fmla="*/ 10849 w 1091504"/>
              <a:gd name="connsiteY3" fmla="*/ 124690 h 773083"/>
              <a:gd name="connsiteX4" fmla="*/ 19161 w 1091504"/>
              <a:gd name="connsiteY4" fmla="*/ 623455 h 773083"/>
              <a:gd name="connsiteX5" fmla="*/ 135540 w 1091504"/>
              <a:gd name="connsiteY5" fmla="*/ 773083 h 773083"/>
              <a:gd name="connsiteX6" fmla="*/ 584427 w 1091504"/>
              <a:gd name="connsiteY6" fmla="*/ 764771 h 773083"/>
              <a:gd name="connsiteX0" fmla="*/ 1102254 w 1102254"/>
              <a:gd name="connsiteY0" fmla="*/ 7745 h 780828"/>
              <a:gd name="connsiteX1" fmla="*/ 1102254 w 1102254"/>
              <a:gd name="connsiteY1" fmla="*/ 7745 h 780828"/>
              <a:gd name="connsiteX2" fmla="*/ 137977 w 1102254"/>
              <a:gd name="connsiteY2" fmla="*/ 10248 h 780828"/>
              <a:gd name="connsiteX3" fmla="*/ 7477 w 1102254"/>
              <a:gd name="connsiteY3" fmla="*/ 139496 h 780828"/>
              <a:gd name="connsiteX4" fmla="*/ 29911 w 1102254"/>
              <a:gd name="connsiteY4" fmla="*/ 631200 h 780828"/>
              <a:gd name="connsiteX5" fmla="*/ 146290 w 1102254"/>
              <a:gd name="connsiteY5" fmla="*/ 780828 h 780828"/>
              <a:gd name="connsiteX6" fmla="*/ 595177 w 1102254"/>
              <a:gd name="connsiteY6" fmla="*/ 772516 h 780828"/>
              <a:gd name="connsiteX0" fmla="*/ 1099902 w 1099902"/>
              <a:gd name="connsiteY0" fmla="*/ 7745 h 780828"/>
              <a:gd name="connsiteX1" fmla="*/ 1099902 w 1099902"/>
              <a:gd name="connsiteY1" fmla="*/ 7745 h 780828"/>
              <a:gd name="connsiteX2" fmla="*/ 135625 w 1099902"/>
              <a:gd name="connsiteY2" fmla="*/ 10248 h 780828"/>
              <a:gd name="connsiteX3" fmla="*/ 5125 w 1099902"/>
              <a:gd name="connsiteY3" fmla="*/ 139496 h 780828"/>
              <a:gd name="connsiteX4" fmla="*/ 27559 w 1099902"/>
              <a:gd name="connsiteY4" fmla="*/ 631200 h 780828"/>
              <a:gd name="connsiteX5" fmla="*/ 143938 w 1099902"/>
              <a:gd name="connsiteY5" fmla="*/ 780828 h 780828"/>
              <a:gd name="connsiteX6" fmla="*/ 592825 w 1099902"/>
              <a:gd name="connsiteY6" fmla="*/ 772516 h 780828"/>
              <a:gd name="connsiteX0" fmla="*/ 1102254 w 1102254"/>
              <a:gd name="connsiteY0" fmla="*/ 7847 h 780930"/>
              <a:gd name="connsiteX1" fmla="*/ 1102254 w 1102254"/>
              <a:gd name="connsiteY1" fmla="*/ 7847 h 780930"/>
              <a:gd name="connsiteX2" fmla="*/ 137977 w 1102254"/>
              <a:gd name="connsiteY2" fmla="*/ 10350 h 780930"/>
              <a:gd name="connsiteX3" fmla="*/ 7477 w 1102254"/>
              <a:gd name="connsiteY3" fmla="*/ 139598 h 780930"/>
              <a:gd name="connsiteX4" fmla="*/ 29911 w 1102254"/>
              <a:gd name="connsiteY4" fmla="*/ 631302 h 780930"/>
              <a:gd name="connsiteX5" fmla="*/ 146290 w 1102254"/>
              <a:gd name="connsiteY5" fmla="*/ 780930 h 780930"/>
              <a:gd name="connsiteX6" fmla="*/ 595177 w 1102254"/>
              <a:gd name="connsiteY6" fmla="*/ 772618 h 780930"/>
              <a:gd name="connsiteX0" fmla="*/ 1102254 w 1102254"/>
              <a:gd name="connsiteY0" fmla="*/ 0 h 773083"/>
              <a:gd name="connsiteX1" fmla="*/ 1102254 w 1102254"/>
              <a:gd name="connsiteY1" fmla="*/ 0 h 773083"/>
              <a:gd name="connsiteX2" fmla="*/ 137977 w 1102254"/>
              <a:gd name="connsiteY2" fmla="*/ 2503 h 773083"/>
              <a:gd name="connsiteX3" fmla="*/ 7477 w 1102254"/>
              <a:gd name="connsiteY3" fmla="*/ 131751 h 773083"/>
              <a:gd name="connsiteX4" fmla="*/ 29911 w 1102254"/>
              <a:gd name="connsiteY4" fmla="*/ 623455 h 773083"/>
              <a:gd name="connsiteX5" fmla="*/ 146290 w 1102254"/>
              <a:gd name="connsiteY5" fmla="*/ 773083 h 773083"/>
              <a:gd name="connsiteX6" fmla="*/ 595177 w 1102254"/>
              <a:gd name="connsiteY6" fmla="*/ 764771 h 773083"/>
              <a:gd name="connsiteX0" fmla="*/ 1102254 w 1102254"/>
              <a:gd name="connsiteY0" fmla="*/ 7745 h 780828"/>
              <a:gd name="connsiteX1" fmla="*/ 1102254 w 1102254"/>
              <a:gd name="connsiteY1" fmla="*/ 7745 h 780828"/>
              <a:gd name="connsiteX2" fmla="*/ 137977 w 1102254"/>
              <a:gd name="connsiteY2" fmla="*/ 10248 h 780828"/>
              <a:gd name="connsiteX3" fmla="*/ 7477 w 1102254"/>
              <a:gd name="connsiteY3" fmla="*/ 139496 h 780828"/>
              <a:gd name="connsiteX4" fmla="*/ 29911 w 1102254"/>
              <a:gd name="connsiteY4" fmla="*/ 631200 h 780828"/>
              <a:gd name="connsiteX5" fmla="*/ 146290 w 1102254"/>
              <a:gd name="connsiteY5" fmla="*/ 780828 h 780828"/>
              <a:gd name="connsiteX6" fmla="*/ 595177 w 1102254"/>
              <a:gd name="connsiteY6" fmla="*/ 772516 h 780828"/>
              <a:gd name="connsiteX0" fmla="*/ 1099902 w 1099902"/>
              <a:gd name="connsiteY0" fmla="*/ 7745 h 780828"/>
              <a:gd name="connsiteX1" fmla="*/ 1099902 w 1099902"/>
              <a:gd name="connsiteY1" fmla="*/ 7745 h 780828"/>
              <a:gd name="connsiteX2" fmla="*/ 135625 w 1099902"/>
              <a:gd name="connsiteY2" fmla="*/ 10248 h 780828"/>
              <a:gd name="connsiteX3" fmla="*/ 5125 w 1099902"/>
              <a:gd name="connsiteY3" fmla="*/ 139496 h 780828"/>
              <a:gd name="connsiteX4" fmla="*/ 27559 w 1099902"/>
              <a:gd name="connsiteY4" fmla="*/ 631200 h 780828"/>
              <a:gd name="connsiteX5" fmla="*/ 143938 w 1099902"/>
              <a:gd name="connsiteY5" fmla="*/ 780828 h 780828"/>
              <a:gd name="connsiteX6" fmla="*/ 592825 w 1099902"/>
              <a:gd name="connsiteY6" fmla="*/ 772516 h 780828"/>
              <a:gd name="connsiteX0" fmla="*/ 1099902 w 1099902"/>
              <a:gd name="connsiteY0" fmla="*/ 8788 h 781871"/>
              <a:gd name="connsiteX1" fmla="*/ 1099902 w 1099902"/>
              <a:gd name="connsiteY1" fmla="*/ 8788 h 781871"/>
              <a:gd name="connsiteX2" fmla="*/ 135625 w 1099902"/>
              <a:gd name="connsiteY2" fmla="*/ 11291 h 781871"/>
              <a:gd name="connsiteX3" fmla="*/ 5125 w 1099902"/>
              <a:gd name="connsiteY3" fmla="*/ 154661 h 781871"/>
              <a:gd name="connsiteX4" fmla="*/ 27559 w 1099902"/>
              <a:gd name="connsiteY4" fmla="*/ 632243 h 781871"/>
              <a:gd name="connsiteX5" fmla="*/ 143938 w 1099902"/>
              <a:gd name="connsiteY5" fmla="*/ 781871 h 781871"/>
              <a:gd name="connsiteX6" fmla="*/ 592825 w 1099902"/>
              <a:gd name="connsiteY6" fmla="*/ 773559 h 781871"/>
              <a:gd name="connsiteX0" fmla="*/ 1098189 w 1098189"/>
              <a:gd name="connsiteY0" fmla="*/ 0 h 773083"/>
              <a:gd name="connsiteX1" fmla="*/ 1098189 w 1098189"/>
              <a:gd name="connsiteY1" fmla="*/ 0 h 773083"/>
              <a:gd name="connsiteX2" fmla="*/ 133912 w 1098189"/>
              <a:gd name="connsiteY2" fmla="*/ 2503 h 773083"/>
              <a:gd name="connsiteX3" fmla="*/ 3412 w 1098189"/>
              <a:gd name="connsiteY3" fmla="*/ 145873 h 773083"/>
              <a:gd name="connsiteX4" fmla="*/ 25846 w 1098189"/>
              <a:gd name="connsiteY4" fmla="*/ 623455 h 773083"/>
              <a:gd name="connsiteX5" fmla="*/ 142225 w 1098189"/>
              <a:gd name="connsiteY5" fmla="*/ 773083 h 773083"/>
              <a:gd name="connsiteX6" fmla="*/ 591112 w 1098189"/>
              <a:gd name="connsiteY6" fmla="*/ 764771 h 773083"/>
              <a:gd name="connsiteX0" fmla="*/ 1098189 w 1098189"/>
              <a:gd name="connsiteY0" fmla="*/ 0 h 773083"/>
              <a:gd name="connsiteX1" fmla="*/ 1098189 w 1098189"/>
              <a:gd name="connsiteY1" fmla="*/ 0 h 773083"/>
              <a:gd name="connsiteX2" fmla="*/ 133912 w 1098189"/>
              <a:gd name="connsiteY2" fmla="*/ 2503 h 773083"/>
              <a:gd name="connsiteX3" fmla="*/ 3412 w 1098189"/>
              <a:gd name="connsiteY3" fmla="*/ 145873 h 773083"/>
              <a:gd name="connsiteX4" fmla="*/ 25846 w 1098189"/>
              <a:gd name="connsiteY4" fmla="*/ 623455 h 773083"/>
              <a:gd name="connsiteX5" fmla="*/ 142225 w 1098189"/>
              <a:gd name="connsiteY5" fmla="*/ 773083 h 773083"/>
              <a:gd name="connsiteX6" fmla="*/ 591112 w 1098189"/>
              <a:gd name="connsiteY6" fmla="*/ 764771 h 773083"/>
              <a:gd name="connsiteX0" fmla="*/ 1098189 w 1098189"/>
              <a:gd name="connsiteY0" fmla="*/ 0 h 773083"/>
              <a:gd name="connsiteX1" fmla="*/ 1098189 w 1098189"/>
              <a:gd name="connsiteY1" fmla="*/ 0 h 773083"/>
              <a:gd name="connsiteX2" fmla="*/ 133912 w 1098189"/>
              <a:gd name="connsiteY2" fmla="*/ 2503 h 773083"/>
              <a:gd name="connsiteX3" fmla="*/ 3412 w 1098189"/>
              <a:gd name="connsiteY3" fmla="*/ 145873 h 773083"/>
              <a:gd name="connsiteX4" fmla="*/ 25846 w 1098189"/>
              <a:gd name="connsiteY4" fmla="*/ 623455 h 773083"/>
              <a:gd name="connsiteX5" fmla="*/ 142225 w 1098189"/>
              <a:gd name="connsiteY5" fmla="*/ 773083 h 773083"/>
              <a:gd name="connsiteX6" fmla="*/ 591112 w 1098189"/>
              <a:gd name="connsiteY6" fmla="*/ 764771 h 773083"/>
              <a:gd name="connsiteX0" fmla="*/ 1098189 w 1098189"/>
              <a:gd name="connsiteY0" fmla="*/ 0 h 773083"/>
              <a:gd name="connsiteX1" fmla="*/ 1098189 w 1098189"/>
              <a:gd name="connsiteY1" fmla="*/ 0 h 773083"/>
              <a:gd name="connsiteX2" fmla="*/ 133912 w 1098189"/>
              <a:gd name="connsiteY2" fmla="*/ 2503 h 773083"/>
              <a:gd name="connsiteX3" fmla="*/ 3412 w 1098189"/>
              <a:gd name="connsiteY3" fmla="*/ 145873 h 773083"/>
              <a:gd name="connsiteX4" fmla="*/ 25846 w 1098189"/>
              <a:gd name="connsiteY4" fmla="*/ 623455 h 773083"/>
              <a:gd name="connsiteX5" fmla="*/ 142225 w 1098189"/>
              <a:gd name="connsiteY5" fmla="*/ 773083 h 773083"/>
              <a:gd name="connsiteX6" fmla="*/ 591112 w 1098189"/>
              <a:gd name="connsiteY6" fmla="*/ 764771 h 773083"/>
              <a:gd name="connsiteX0" fmla="*/ 1098189 w 1098189"/>
              <a:gd name="connsiteY0" fmla="*/ 0 h 773083"/>
              <a:gd name="connsiteX1" fmla="*/ 1098189 w 1098189"/>
              <a:gd name="connsiteY1" fmla="*/ 0 h 773083"/>
              <a:gd name="connsiteX2" fmla="*/ 133912 w 1098189"/>
              <a:gd name="connsiteY2" fmla="*/ 2503 h 773083"/>
              <a:gd name="connsiteX3" fmla="*/ 3412 w 1098189"/>
              <a:gd name="connsiteY3" fmla="*/ 145873 h 773083"/>
              <a:gd name="connsiteX4" fmla="*/ 25846 w 1098189"/>
              <a:gd name="connsiteY4" fmla="*/ 623455 h 773083"/>
              <a:gd name="connsiteX5" fmla="*/ 142225 w 1098189"/>
              <a:gd name="connsiteY5" fmla="*/ 773083 h 773083"/>
              <a:gd name="connsiteX6" fmla="*/ 591112 w 1098189"/>
              <a:gd name="connsiteY6" fmla="*/ 764771 h 773083"/>
              <a:gd name="connsiteX0" fmla="*/ 1094932 w 1094932"/>
              <a:gd name="connsiteY0" fmla="*/ 0 h 773083"/>
              <a:gd name="connsiteX1" fmla="*/ 1094932 w 1094932"/>
              <a:gd name="connsiteY1" fmla="*/ 0 h 773083"/>
              <a:gd name="connsiteX2" fmla="*/ 130655 w 1094932"/>
              <a:gd name="connsiteY2" fmla="*/ 2503 h 773083"/>
              <a:gd name="connsiteX3" fmla="*/ 155 w 1094932"/>
              <a:gd name="connsiteY3" fmla="*/ 145873 h 773083"/>
              <a:gd name="connsiteX4" fmla="*/ 22589 w 1094932"/>
              <a:gd name="connsiteY4" fmla="*/ 623455 h 773083"/>
              <a:gd name="connsiteX5" fmla="*/ 138968 w 1094932"/>
              <a:gd name="connsiteY5" fmla="*/ 773083 h 773083"/>
              <a:gd name="connsiteX6" fmla="*/ 587855 w 1094932"/>
              <a:gd name="connsiteY6" fmla="*/ 764771 h 773083"/>
              <a:gd name="connsiteX0" fmla="*/ 1094788 w 1094788"/>
              <a:gd name="connsiteY0" fmla="*/ 0 h 773083"/>
              <a:gd name="connsiteX1" fmla="*/ 1094788 w 1094788"/>
              <a:gd name="connsiteY1" fmla="*/ 0 h 773083"/>
              <a:gd name="connsiteX2" fmla="*/ 130511 w 1094788"/>
              <a:gd name="connsiteY2" fmla="*/ 2503 h 773083"/>
              <a:gd name="connsiteX3" fmla="*/ 11 w 1094788"/>
              <a:gd name="connsiteY3" fmla="*/ 145873 h 773083"/>
              <a:gd name="connsiteX4" fmla="*/ 22445 w 1094788"/>
              <a:gd name="connsiteY4" fmla="*/ 623455 h 773083"/>
              <a:gd name="connsiteX5" fmla="*/ 138824 w 1094788"/>
              <a:gd name="connsiteY5" fmla="*/ 773083 h 773083"/>
              <a:gd name="connsiteX6" fmla="*/ 587711 w 1094788"/>
              <a:gd name="connsiteY6" fmla="*/ 764771 h 773083"/>
              <a:gd name="connsiteX0" fmla="*/ 1103671 w 1103671"/>
              <a:gd name="connsiteY0" fmla="*/ 0 h 773083"/>
              <a:gd name="connsiteX1" fmla="*/ 1103671 w 1103671"/>
              <a:gd name="connsiteY1" fmla="*/ 0 h 773083"/>
              <a:gd name="connsiteX2" fmla="*/ 139394 w 1103671"/>
              <a:gd name="connsiteY2" fmla="*/ 2503 h 773083"/>
              <a:gd name="connsiteX3" fmla="*/ 8894 w 1103671"/>
              <a:gd name="connsiteY3" fmla="*/ 145873 h 773083"/>
              <a:gd name="connsiteX4" fmla="*/ 10145 w 1103671"/>
              <a:gd name="connsiteY4" fmla="*/ 648169 h 773083"/>
              <a:gd name="connsiteX5" fmla="*/ 147707 w 1103671"/>
              <a:gd name="connsiteY5" fmla="*/ 773083 h 773083"/>
              <a:gd name="connsiteX6" fmla="*/ 596594 w 1103671"/>
              <a:gd name="connsiteY6" fmla="*/ 764771 h 773083"/>
              <a:gd name="connsiteX0" fmla="*/ 1095103 w 1095103"/>
              <a:gd name="connsiteY0" fmla="*/ 0 h 773083"/>
              <a:gd name="connsiteX1" fmla="*/ 1095103 w 1095103"/>
              <a:gd name="connsiteY1" fmla="*/ 0 h 773083"/>
              <a:gd name="connsiteX2" fmla="*/ 130826 w 1095103"/>
              <a:gd name="connsiteY2" fmla="*/ 2503 h 773083"/>
              <a:gd name="connsiteX3" fmla="*/ 326 w 1095103"/>
              <a:gd name="connsiteY3" fmla="*/ 145873 h 773083"/>
              <a:gd name="connsiteX4" fmla="*/ 1577 w 1095103"/>
              <a:gd name="connsiteY4" fmla="*/ 648169 h 773083"/>
              <a:gd name="connsiteX5" fmla="*/ 139139 w 1095103"/>
              <a:gd name="connsiteY5" fmla="*/ 773083 h 773083"/>
              <a:gd name="connsiteX6" fmla="*/ 588026 w 1095103"/>
              <a:gd name="connsiteY6" fmla="*/ 764771 h 773083"/>
              <a:gd name="connsiteX0" fmla="*/ 1094870 w 1094870"/>
              <a:gd name="connsiteY0" fmla="*/ 0 h 773083"/>
              <a:gd name="connsiteX1" fmla="*/ 1094870 w 1094870"/>
              <a:gd name="connsiteY1" fmla="*/ 0 h 773083"/>
              <a:gd name="connsiteX2" fmla="*/ 130593 w 1094870"/>
              <a:gd name="connsiteY2" fmla="*/ 2503 h 773083"/>
              <a:gd name="connsiteX3" fmla="*/ 93 w 1094870"/>
              <a:gd name="connsiteY3" fmla="*/ 145873 h 773083"/>
              <a:gd name="connsiteX4" fmla="*/ 1344 w 1094870"/>
              <a:gd name="connsiteY4" fmla="*/ 648169 h 773083"/>
              <a:gd name="connsiteX5" fmla="*/ 138906 w 1094870"/>
              <a:gd name="connsiteY5" fmla="*/ 773083 h 773083"/>
              <a:gd name="connsiteX6" fmla="*/ 587793 w 1094870"/>
              <a:gd name="connsiteY6" fmla="*/ 764771 h 773083"/>
              <a:gd name="connsiteX0" fmla="*/ 1102749 w 1102749"/>
              <a:gd name="connsiteY0" fmla="*/ 0 h 765520"/>
              <a:gd name="connsiteX1" fmla="*/ 1102749 w 1102749"/>
              <a:gd name="connsiteY1" fmla="*/ 0 h 765520"/>
              <a:gd name="connsiteX2" fmla="*/ 138472 w 1102749"/>
              <a:gd name="connsiteY2" fmla="*/ 2503 h 765520"/>
              <a:gd name="connsiteX3" fmla="*/ 7972 w 1102749"/>
              <a:gd name="connsiteY3" fmla="*/ 145873 h 765520"/>
              <a:gd name="connsiteX4" fmla="*/ 9223 w 1102749"/>
              <a:gd name="connsiteY4" fmla="*/ 648169 h 765520"/>
              <a:gd name="connsiteX5" fmla="*/ 125602 w 1102749"/>
              <a:gd name="connsiteY5" fmla="*/ 762492 h 765520"/>
              <a:gd name="connsiteX6" fmla="*/ 595672 w 1102749"/>
              <a:gd name="connsiteY6" fmla="*/ 764771 h 765520"/>
              <a:gd name="connsiteX0" fmla="*/ 1102749 w 1102749"/>
              <a:gd name="connsiteY0" fmla="*/ 0 h 765520"/>
              <a:gd name="connsiteX1" fmla="*/ 1102749 w 1102749"/>
              <a:gd name="connsiteY1" fmla="*/ 0 h 765520"/>
              <a:gd name="connsiteX2" fmla="*/ 138472 w 1102749"/>
              <a:gd name="connsiteY2" fmla="*/ 2503 h 765520"/>
              <a:gd name="connsiteX3" fmla="*/ 7972 w 1102749"/>
              <a:gd name="connsiteY3" fmla="*/ 145873 h 765520"/>
              <a:gd name="connsiteX4" fmla="*/ 9223 w 1102749"/>
              <a:gd name="connsiteY4" fmla="*/ 648169 h 765520"/>
              <a:gd name="connsiteX5" fmla="*/ 125602 w 1102749"/>
              <a:gd name="connsiteY5" fmla="*/ 762492 h 765520"/>
              <a:gd name="connsiteX6" fmla="*/ 595672 w 1102749"/>
              <a:gd name="connsiteY6" fmla="*/ 764771 h 765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2749" h="765520">
                <a:moveTo>
                  <a:pt x="1102749" y="0"/>
                </a:moveTo>
                <a:lnTo>
                  <a:pt x="1102749" y="0"/>
                </a:lnTo>
                <a:lnTo>
                  <a:pt x="138472" y="2503"/>
                </a:lnTo>
                <a:cubicBezTo>
                  <a:pt x="23089" y="2101"/>
                  <a:pt x="8331" y="91219"/>
                  <a:pt x="7972" y="145873"/>
                </a:cubicBezTo>
                <a:cubicBezTo>
                  <a:pt x="7251" y="255616"/>
                  <a:pt x="-10382" y="545399"/>
                  <a:pt x="9223" y="648169"/>
                </a:cubicBezTo>
                <a:cubicBezTo>
                  <a:pt x="28828" y="750939"/>
                  <a:pt x="83991" y="760616"/>
                  <a:pt x="125602" y="762492"/>
                </a:cubicBezTo>
                <a:cubicBezTo>
                  <a:pt x="221199" y="758336"/>
                  <a:pt x="507350" y="768235"/>
                  <a:pt x="595672" y="764771"/>
                </a:cubicBezTo>
              </a:path>
            </a:pathLst>
          </a:cu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Rounded Rectangle 527"/>
          <p:cNvSpPr/>
          <p:nvPr/>
        </p:nvSpPr>
        <p:spPr>
          <a:xfrm>
            <a:off x="3238500" y="4160043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545454"/>
                </a:solidFill>
              </a:rPr>
              <a:t>8. Predictive Modeling </a:t>
            </a:r>
          </a:p>
        </p:txBody>
      </p:sp>
      <p:sp>
        <p:nvSpPr>
          <p:cNvPr id="530" name="Rounded Rectangle 529"/>
          <p:cNvSpPr/>
          <p:nvPr/>
        </p:nvSpPr>
        <p:spPr>
          <a:xfrm>
            <a:off x="4681538" y="4548981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545454"/>
                </a:solidFill>
              </a:rPr>
              <a:t>9. Hourly-Shape </a:t>
            </a:r>
            <a:r>
              <a:rPr lang="en-US" sz="1600" dirty="0">
                <a:solidFill>
                  <a:srgbClr val="545454"/>
                </a:solidFill>
              </a:rPr>
              <a:t>Analysis</a:t>
            </a:r>
          </a:p>
        </p:txBody>
      </p:sp>
      <p:sp>
        <p:nvSpPr>
          <p:cNvPr id="531" name="Rounded Rectangle 530"/>
          <p:cNvSpPr/>
          <p:nvPr/>
        </p:nvSpPr>
        <p:spPr>
          <a:xfrm>
            <a:off x="6076950" y="4962921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545454"/>
                </a:solidFill>
              </a:rPr>
              <a:t>10. </a:t>
            </a:r>
            <a:r>
              <a:rPr lang="en-US" sz="1600" dirty="0">
                <a:solidFill>
                  <a:srgbClr val="545454"/>
                </a:solidFill>
              </a:rPr>
              <a:t>Resource Dispatch</a:t>
            </a:r>
          </a:p>
        </p:txBody>
      </p:sp>
      <p:sp>
        <p:nvSpPr>
          <p:cNvPr id="532" name="Rounded Rectangle 531"/>
          <p:cNvSpPr/>
          <p:nvPr/>
        </p:nvSpPr>
        <p:spPr>
          <a:xfrm>
            <a:off x="5448300" y="5612606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545454"/>
                </a:solidFill>
              </a:rPr>
              <a:t>11. </a:t>
            </a:r>
            <a:r>
              <a:rPr lang="en-US" sz="1600" dirty="0">
                <a:solidFill>
                  <a:srgbClr val="545454"/>
                </a:solidFill>
              </a:rPr>
              <a:t>Cash Flow Aggregation</a:t>
            </a:r>
          </a:p>
        </p:txBody>
      </p:sp>
      <p:sp>
        <p:nvSpPr>
          <p:cNvPr id="533" name="Rounded Rectangle 532"/>
          <p:cNvSpPr/>
          <p:nvPr/>
        </p:nvSpPr>
        <p:spPr>
          <a:xfrm>
            <a:off x="7029450" y="5943600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545454"/>
                </a:solidFill>
              </a:rPr>
              <a:t>12. </a:t>
            </a:r>
            <a:r>
              <a:rPr lang="en-US" sz="1600" dirty="0">
                <a:solidFill>
                  <a:srgbClr val="545454"/>
                </a:solidFill>
              </a:rPr>
              <a:t>Scenario &amp; Hedge Analysis</a:t>
            </a:r>
          </a:p>
        </p:txBody>
      </p:sp>
      <p:sp>
        <p:nvSpPr>
          <p:cNvPr id="8" name="Right Brace 7"/>
          <p:cNvSpPr/>
          <p:nvPr/>
        </p:nvSpPr>
        <p:spPr>
          <a:xfrm rot="-2520000">
            <a:off x="3985605" y="41734"/>
            <a:ext cx="307324" cy="2407811"/>
          </a:xfrm>
          <a:prstGeom prst="rightBrac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Brace 52"/>
          <p:cNvSpPr/>
          <p:nvPr/>
        </p:nvSpPr>
        <p:spPr>
          <a:xfrm rot="-2520000">
            <a:off x="5774285" y="2154595"/>
            <a:ext cx="234357" cy="1633708"/>
          </a:xfrm>
          <a:prstGeom prst="righ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Elbow Connector 36"/>
          <p:cNvCxnSpPr/>
          <p:nvPr/>
        </p:nvCxnSpPr>
        <p:spPr>
          <a:xfrm rot="5400000">
            <a:off x="5863763" y="5397564"/>
            <a:ext cx="218679" cy="211404"/>
          </a:xfrm>
          <a:prstGeom prst="bentConnector3">
            <a:avLst>
              <a:gd name="adj1" fmla="val 2329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74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2" name="Elbow Connector 571"/>
          <p:cNvCxnSpPr>
            <a:stCxn id="527" idx="3"/>
            <a:endCxn id="531" idx="0"/>
          </p:cNvCxnSpPr>
          <p:nvPr/>
        </p:nvCxnSpPr>
        <p:spPr>
          <a:xfrm>
            <a:off x="6124575" y="3884612"/>
            <a:ext cx="904875" cy="1078309"/>
          </a:xfrm>
          <a:prstGeom prst="bentConnector2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Elbow Connector 575"/>
          <p:cNvCxnSpPr/>
          <p:nvPr/>
        </p:nvCxnSpPr>
        <p:spPr>
          <a:xfrm rot="5400000">
            <a:off x="4963317" y="4922043"/>
            <a:ext cx="1322392" cy="22227"/>
          </a:xfrm>
          <a:prstGeom prst="bentConnector3">
            <a:avLst>
              <a:gd name="adj1" fmla="val -2581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00800" y="6266656"/>
            <a:ext cx="2133600" cy="365125"/>
          </a:xfrm>
        </p:spPr>
        <p:txBody>
          <a:bodyPr/>
          <a:lstStyle/>
          <a:p>
            <a:fld id="{8848E627-D06A-4F0E-98E2-3D90458BE48C}" type="slidenum">
              <a:rPr lang="en-US" smtClean="0"/>
              <a:t>11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304800" y="6416675"/>
            <a:ext cx="2133600" cy="365125"/>
          </a:xfrm>
        </p:spPr>
        <p:txBody>
          <a:bodyPr/>
          <a:lstStyle/>
          <a:p>
            <a:fld id="{CAEF89AF-97FF-41FD-A810-843DAB910B39}" type="datetime4">
              <a:rPr lang="en-US" smtClean="0"/>
              <a:t>June 17, 2018</a:t>
            </a:fld>
            <a:endParaRPr lang="en-US" dirty="0"/>
          </a:p>
        </p:txBody>
      </p:sp>
      <p:sp>
        <p:nvSpPr>
          <p:cNvPr id="521" name="Rounded Rectangle 520"/>
          <p:cNvSpPr/>
          <p:nvPr/>
        </p:nvSpPr>
        <p:spPr>
          <a:xfrm>
            <a:off x="152400" y="152400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545454"/>
                </a:solidFill>
              </a:rPr>
              <a:t>1. Data Scraping</a:t>
            </a:r>
            <a:endParaRPr lang="en-US" sz="1600" dirty="0">
              <a:solidFill>
                <a:srgbClr val="545454"/>
              </a:solidFill>
            </a:endParaRPr>
          </a:p>
        </p:txBody>
      </p:sp>
      <p:sp>
        <p:nvSpPr>
          <p:cNvPr id="522" name="Rounded Rectangle 521"/>
          <p:cNvSpPr/>
          <p:nvPr/>
        </p:nvSpPr>
        <p:spPr>
          <a:xfrm>
            <a:off x="1514475" y="685800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545454"/>
                </a:solidFill>
              </a:rPr>
              <a:t>2. </a:t>
            </a:r>
            <a:r>
              <a:rPr lang="en-US" sz="1600" dirty="0" smtClean="0">
                <a:solidFill>
                  <a:srgbClr val="545454"/>
                </a:solidFill>
              </a:rPr>
              <a:t>Dependency </a:t>
            </a:r>
            <a:r>
              <a:rPr lang="en-US" sz="1600" dirty="0">
                <a:solidFill>
                  <a:srgbClr val="545454"/>
                </a:solidFill>
              </a:rPr>
              <a:t>Detection</a:t>
            </a:r>
          </a:p>
        </p:txBody>
      </p:sp>
      <p:sp>
        <p:nvSpPr>
          <p:cNvPr id="523" name="Rounded Rectangle 522"/>
          <p:cNvSpPr/>
          <p:nvPr/>
        </p:nvSpPr>
        <p:spPr>
          <a:xfrm>
            <a:off x="771525" y="1371600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rgbClr val="545454"/>
                </a:solidFill>
              </a:rPr>
              <a:t>3. Multiplicative </a:t>
            </a:r>
            <a:r>
              <a:rPr lang="en-US" sz="1400" dirty="0" smtClean="0">
                <a:solidFill>
                  <a:srgbClr val="545454"/>
                </a:solidFill>
              </a:rPr>
              <a:t>Decomposition</a:t>
            </a:r>
            <a:endParaRPr lang="en-US" sz="1400" dirty="0">
              <a:solidFill>
                <a:srgbClr val="545454"/>
              </a:solidFill>
            </a:endParaRPr>
          </a:p>
        </p:txBody>
      </p:sp>
      <p:sp>
        <p:nvSpPr>
          <p:cNvPr id="524" name="Rounded Rectangle 523"/>
          <p:cNvSpPr/>
          <p:nvPr/>
        </p:nvSpPr>
        <p:spPr>
          <a:xfrm>
            <a:off x="2362200" y="1828800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545454"/>
                </a:solidFill>
              </a:rPr>
              <a:t>4. Daily Volatility &amp; Spike </a:t>
            </a:r>
            <a:r>
              <a:rPr lang="en-US" sz="1600" dirty="0" smtClean="0">
                <a:solidFill>
                  <a:srgbClr val="545454"/>
                </a:solidFill>
              </a:rPr>
              <a:t>Model</a:t>
            </a:r>
            <a:endParaRPr lang="en-US" sz="1600" dirty="0">
              <a:solidFill>
                <a:srgbClr val="545454"/>
              </a:solidFill>
            </a:endParaRPr>
          </a:p>
        </p:txBody>
      </p:sp>
      <p:sp>
        <p:nvSpPr>
          <p:cNvPr id="525" name="Rounded Rectangle 524"/>
          <p:cNvSpPr/>
          <p:nvPr/>
        </p:nvSpPr>
        <p:spPr>
          <a:xfrm>
            <a:off x="1581150" y="2550319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545454"/>
                </a:solidFill>
              </a:rPr>
              <a:t>5. Long-Term Stochastic </a:t>
            </a:r>
            <a:r>
              <a:rPr lang="en-US" sz="1600" dirty="0" smtClean="0">
                <a:solidFill>
                  <a:srgbClr val="545454"/>
                </a:solidFill>
              </a:rPr>
              <a:t>Forecasting </a:t>
            </a:r>
            <a:endParaRPr lang="en-US" sz="1600" dirty="0">
              <a:solidFill>
                <a:srgbClr val="545454"/>
              </a:solidFill>
            </a:endParaRPr>
          </a:p>
        </p:txBody>
      </p:sp>
      <p:sp>
        <p:nvSpPr>
          <p:cNvPr id="526" name="Rounded Rectangle 525"/>
          <p:cNvSpPr/>
          <p:nvPr/>
        </p:nvSpPr>
        <p:spPr>
          <a:xfrm>
            <a:off x="3267075" y="2878931"/>
            <a:ext cx="1905000" cy="762000"/>
          </a:xfrm>
          <a:custGeom>
            <a:avLst/>
            <a:gdLst>
              <a:gd name="connsiteX0" fmla="*/ 0 w 1905000"/>
              <a:gd name="connsiteY0" fmla="*/ 127003 h 762000"/>
              <a:gd name="connsiteX1" fmla="*/ 127003 w 1905000"/>
              <a:gd name="connsiteY1" fmla="*/ 0 h 762000"/>
              <a:gd name="connsiteX2" fmla="*/ 1777997 w 1905000"/>
              <a:gd name="connsiteY2" fmla="*/ 0 h 762000"/>
              <a:gd name="connsiteX3" fmla="*/ 1905000 w 1905000"/>
              <a:gd name="connsiteY3" fmla="*/ 127003 h 762000"/>
              <a:gd name="connsiteX4" fmla="*/ 1905000 w 1905000"/>
              <a:gd name="connsiteY4" fmla="*/ 634997 h 762000"/>
              <a:gd name="connsiteX5" fmla="*/ 1777997 w 1905000"/>
              <a:gd name="connsiteY5" fmla="*/ 762000 h 762000"/>
              <a:gd name="connsiteX6" fmla="*/ 127003 w 1905000"/>
              <a:gd name="connsiteY6" fmla="*/ 762000 h 762000"/>
              <a:gd name="connsiteX7" fmla="*/ 0 w 1905000"/>
              <a:gd name="connsiteY7" fmla="*/ 634997 h 762000"/>
              <a:gd name="connsiteX8" fmla="*/ 0 w 1905000"/>
              <a:gd name="connsiteY8" fmla="*/ 127003 h 762000"/>
              <a:gd name="connsiteX0" fmla="*/ 0 w 1905000"/>
              <a:gd name="connsiteY0" fmla="*/ 127003 h 762000"/>
              <a:gd name="connsiteX1" fmla="*/ 127003 w 1905000"/>
              <a:gd name="connsiteY1" fmla="*/ 0 h 762000"/>
              <a:gd name="connsiteX2" fmla="*/ 1777997 w 1905000"/>
              <a:gd name="connsiteY2" fmla="*/ 0 h 762000"/>
              <a:gd name="connsiteX3" fmla="*/ 1905000 w 1905000"/>
              <a:gd name="connsiteY3" fmla="*/ 127003 h 762000"/>
              <a:gd name="connsiteX4" fmla="*/ 1905000 w 1905000"/>
              <a:gd name="connsiteY4" fmla="*/ 634997 h 762000"/>
              <a:gd name="connsiteX5" fmla="*/ 1777997 w 1905000"/>
              <a:gd name="connsiteY5" fmla="*/ 762000 h 762000"/>
              <a:gd name="connsiteX6" fmla="*/ 127003 w 1905000"/>
              <a:gd name="connsiteY6" fmla="*/ 762000 h 762000"/>
              <a:gd name="connsiteX7" fmla="*/ 0 w 1905000"/>
              <a:gd name="connsiteY7" fmla="*/ 634997 h 762000"/>
              <a:gd name="connsiteX8" fmla="*/ 0 w 1905000"/>
              <a:gd name="connsiteY8" fmla="*/ 127003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5000" h="762000">
                <a:moveTo>
                  <a:pt x="0" y="127003"/>
                </a:moveTo>
                <a:cubicBezTo>
                  <a:pt x="0" y="56861"/>
                  <a:pt x="56861" y="0"/>
                  <a:pt x="127003" y="0"/>
                </a:cubicBezTo>
                <a:lnTo>
                  <a:pt x="1777997" y="0"/>
                </a:lnTo>
                <a:cubicBezTo>
                  <a:pt x="1848139" y="0"/>
                  <a:pt x="1905000" y="56861"/>
                  <a:pt x="1905000" y="127003"/>
                </a:cubicBezTo>
                <a:lnTo>
                  <a:pt x="1905000" y="634997"/>
                </a:lnTo>
                <a:cubicBezTo>
                  <a:pt x="1905000" y="705139"/>
                  <a:pt x="1848139" y="762000"/>
                  <a:pt x="1777997" y="762000"/>
                </a:cubicBezTo>
                <a:lnTo>
                  <a:pt x="127003" y="762000"/>
                </a:lnTo>
                <a:cubicBezTo>
                  <a:pt x="56861" y="762000"/>
                  <a:pt x="0" y="705139"/>
                  <a:pt x="0" y="634997"/>
                </a:cubicBezTo>
                <a:lnTo>
                  <a:pt x="0" y="1270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545454"/>
                </a:solidFill>
              </a:rPr>
              <a:t>6. Disaggregation and Combination</a:t>
            </a:r>
          </a:p>
        </p:txBody>
      </p:sp>
      <p:sp>
        <p:nvSpPr>
          <p:cNvPr id="527" name="Rounded Rectangle 526"/>
          <p:cNvSpPr/>
          <p:nvPr/>
        </p:nvSpPr>
        <p:spPr>
          <a:xfrm>
            <a:off x="4219575" y="3503612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545454"/>
                </a:solidFill>
              </a:rPr>
              <a:t>7. Judgmental Adjustment</a:t>
            </a:r>
          </a:p>
        </p:txBody>
      </p:sp>
      <p:cxnSp>
        <p:nvCxnSpPr>
          <p:cNvPr id="535" name="Elbow Connector 534"/>
          <p:cNvCxnSpPr>
            <a:endCxn id="522" idx="0"/>
          </p:cNvCxnSpPr>
          <p:nvPr/>
        </p:nvCxnSpPr>
        <p:spPr>
          <a:xfrm>
            <a:off x="2057400" y="329914"/>
            <a:ext cx="409575" cy="355886"/>
          </a:xfrm>
          <a:prstGeom prst="bentConnector2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Elbow Connector 536"/>
          <p:cNvCxnSpPr>
            <a:stCxn id="522" idx="1"/>
          </p:cNvCxnSpPr>
          <p:nvPr/>
        </p:nvCxnSpPr>
        <p:spPr>
          <a:xfrm rot="10800000" flipV="1">
            <a:off x="1219201" y="1066800"/>
            <a:ext cx="295275" cy="304800"/>
          </a:xfrm>
          <a:prstGeom prst="bentConnector2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Elbow Connector 539"/>
          <p:cNvCxnSpPr>
            <a:stCxn id="523" idx="2"/>
          </p:cNvCxnSpPr>
          <p:nvPr/>
        </p:nvCxnSpPr>
        <p:spPr>
          <a:xfrm rot="16200000" flipH="1">
            <a:off x="1949053" y="1908571"/>
            <a:ext cx="188121" cy="638177"/>
          </a:xfrm>
          <a:prstGeom prst="bentConnector2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Elbow Connector 542"/>
          <p:cNvCxnSpPr>
            <a:stCxn id="523" idx="2"/>
          </p:cNvCxnSpPr>
          <p:nvPr/>
        </p:nvCxnSpPr>
        <p:spPr>
          <a:xfrm rot="5400000">
            <a:off x="1515666" y="2341959"/>
            <a:ext cx="416719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Elbow Connector 546"/>
          <p:cNvCxnSpPr>
            <a:stCxn id="525" idx="2"/>
          </p:cNvCxnSpPr>
          <p:nvPr/>
        </p:nvCxnSpPr>
        <p:spPr>
          <a:xfrm rot="16200000" flipH="1">
            <a:off x="2790628" y="3055340"/>
            <a:ext cx="214706" cy="728663"/>
          </a:xfrm>
          <a:prstGeom prst="bentConnector2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Elbow Connector 548"/>
          <p:cNvCxnSpPr/>
          <p:nvPr/>
        </p:nvCxnSpPr>
        <p:spPr>
          <a:xfrm rot="5400000">
            <a:off x="3674531" y="2743461"/>
            <a:ext cx="270943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Elbow Connector 555"/>
          <p:cNvCxnSpPr/>
          <p:nvPr/>
        </p:nvCxnSpPr>
        <p:spPr>
          <a:xfrm>
            <a:off x="3733800" y="3640931"/>
            <a:ext cx="485775" cy="130174"/>
          </a:xfrm>
          <a:prstGeom prst="bentConnector3">
            <a:avLst>
              <a:gd name="adj1" fmla="val 1537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Elbow Connector 585"/>
          <p:cNvCxnSpPr/>
          <p:nvPr/>
        </p:nvCxnSpPr>
        <p:spPr>
          <a:xfrm rot="16200000" flipH="1">
            <a:off x="6564909" y="4746030"/>
            <a:ext cx="238520" cy="195261"/>
          </a:xfrm>
          <a:prstGeom prst="bentConnector3">
            <a:avLst>
              <a:gd name="adj1" fmla="val -9901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Elbow Connector 591"/>
          <p:cNvCxnSpPr/>
          <p:nvPr/>
        </p:nvCxnSpPr>
        <p:spPr>
          <a:xfrm rot="5400000">
            <a:off x="5863763" y="5397564"/>
            <a:ext cx="218679" cy="211404"/>
          </a:xfrm>
          <a:prstGeom prst="bentConnector3">
            <a:avLst>
              <a:gd name="adj1" fmla="val 2329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Elbow Connector 608"/>
          <p:cNvCxnSpPr/>
          <p:nvPr/>
        </p:nvCxnSpPr>
        <p:spPr>
          <a:xfrm rot="10800000">
            <a:off x="7353300" y="5869784"/>
            <a:ext cx="342900" cy="73817"/>
          </a:xfrm>
          <a:prstGeom prst="bentConnector3">
            <a:avLst>
              <a:gd name="adj1" fmla="val 3540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TextBox 618"/>
          <p:cNvSpPr txBox="1"/>
          <p:nvPr/>
        </p:nvSpPr>
        <p:spPr>
          <a:xfrm>
            <a:off x="5711635" y="1295400"/>
            <a:ext cx="214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545454"/>
                </a:solidFill>
                <a:latin typeface="Berlin Sans FB" panose="020E0602020502020306" pitchFamily="34" charset="0"/>
              </a:rPr>
              <a:t>HedgeFox</a:t>
            </a:r>
            <a:endParaRPr lang="en-US" sz="3600" dirty="0">
              <a:solidFill>
                <a:srgbClr val="545454"/>
              </a:solidFill>
              <a:latin typeface="Berlin Sans FB" panose="020E0602020502020306" pitchFamily="34" charset="0"/>
            </a:endParaRPr>
          </a:p>
        </p:txBody>
      </p:sp>
      <p:sp>
        <p:nvSpPr>
          <p:cNvPr id="620" name="TextBox 29"/>
          <p:cNvSpPr txBox="1"/>
          <p:nvPr/>
        </p:nvSpPr>
        <p:spPr>
          <a:xfrm>
            <a:off x="4191000" y="152400"/>
            <a:ext cx="25942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Daily</a:t>
            </a:r>
            <a:r>
              <a:rPr lang="en-US" sz="1400" dirty="0" smtClean="0">
                <a:solidFill>
                  <a:srgbClr val="0BC3A9"/>
                </a:solidFill>
              </a:rPr>
              <a:t>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tochastic Data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are decomposed and simulated. </a:t>
            </a:r>
          </a:p>
          <a:p>
            <a:pPr marL="182880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Loads</a:t>
            </a:r>
          </a:p>
          <a:p>
            <a:pPr marL="182880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Hydro &amp; variable generations</a:t>
            </a:r>
          </a:p>
          <a:p>
            <a:pPr marL="182880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Natural gas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prices </a:t>
            </a:r>
          </a:p>
        </p:txBody>
      </p:sp>
      <p:sp>
        <p:nvSpPr>
          <p:cNvPr id="629" name="TextBox 29"/>
          <p:cNvSpPr txBox="1"/>
          <p:nvPr/>
        </p:nvSpPr>
        <p:spPr>
          <a:xfrm>
            <a:off x="6244910" y="2133600"/>
            <a:ext cx="26895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Monthly</a:t>
            </a:r>
            <a:r>
              <a:rPr lang="en-US" sz="1400" b="1" dirty="0">
                <a:solidFill>
                  <a:srgbClr val="077F6E"/>
                </a:solidFill>
              </a:rPr>
              <a:t> 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LT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orecasts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are simulated or imported and daily data are adjusted accordingly. 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Forward prices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External load and hydro forecast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Elbow Connector 43"/>
          <p:cNvCxnSpPr/>
          <p:nvPr/>
        </p:nvCxnSpPr>
        <p:spPr>
          <a:xfrm>
            <a:off x="5143500" y="4419600"/>
            <a:ext cx="2095500" cy="543321"/>
          </a:xfrm>
          <a:prstGeom prst="bentConnector3">
            <a:avLst>
              <a:gd name="adj1" fmla="val 99697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0800000" flipV="1">
            <a:off x="3657600" y="3926017"/>
            <a:ext cx="561976" cy="234025"/>
          </a:xfrm>
          <a:prstGeom prst="bentConnector3">
            <a:avLst>
              <a:gd name="adj1" fmla="val 100392"/>
            </a:avLst>
          </a:prstGeom>
          <a:ln w="5715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4"/>
          <p:cNvSpPr txBox="1"/>
          <p:nvPr/>
        </p:nvSpPr>
        <p:spPr>
          <a:xfrm>
            <a:off x="152400" y="4100261"/>
            <a:ext cx="230504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 smtClean="0">
                <a:solidFill>
                  <a:srgbClr val="C00000"/>
                </a:solidFill>
              </a:rPr>
              <a:t>Power Price Simulation</a:t>
            </a:r>
            <a:endParaRPr lang="en-US" sz="1400" b="1" dirty="0">
              <a:solidFill>
                <a:srgbClr val="FF8F8F"/>
              </a:solidFill>
            </a:endParaRPr>
          </a:p>
        </p:txBody>
      </p:sp>
      <p:cxnSp>
        <p:nvCxnSpPr>
          <p:cNvPr id="47" name="Elbow Connector 46"/>
          <p:cNvCxnSpPr>
            <a:stCxn id="528" idx="1"/>
            <a:endCxn id="46" idx="3"/>
          </p:cNvCxnSpPr>
          <p:nvPr/>
        </p:nvCxnSpPr>
        <p:spPr>
          <a:xfrm rot="10800000">
            <a:off x="2457450" y="4254151"/>
            <a:ext cx="781051" cy="286893"/>
          </a:xfrm>
          <a:prstGeom prst="bentConnector3">
            <a:avLst>
              <a:gd name="adj1" fmla="val 32303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3261434" y="2876203"/>
            <a:ext cx="1102749" cy="765520"/>
          </a:xfrm>
          <a:custGeom>
            <a:avLst/>
            <a:gdLst>
              <a:gd name="connsiteX0" fmla="*/ 1105593 w 1105593"/>
              <a:gd name="connsiteY0" fmla="*/ 9177 h 773948"/>
              <a:gd name="connsiteX1" fmla="*/ 1105593 w 1105593"/>
              <a:gd name="connsiteY1" fmla="*/ 9177 h 773948"/>
              <a:gd name="connsiteX2" fmla="*/ 773084 w 1105593"/>
              <a:gd name="connsiteY2" fmla="*/ 25802 h 773948"/>
              <a:gd name="connsiteX3" fmla="*/ 498764 w 1105593"/>
              <a:gd name="connsiteY3" fmla="*/ 34115 h 773948"/>
              <a:gd name="connsiteX4" fmla="*/ 432262 w 1105593"/>
              <a:gd name="connsiteY4" fmla="*/ 42428 h 773948"/>
              <a:gd name="connsiteX5" fmla="*/ 282633 w 1105593"/>
              <a:gd name="connsiteY5" fmla="*/ 25802 h 773948"/>
              <a:gd name="connsiteX6" fmla="*/ 266007 w 1105593"/>
              <a:gd name="connsiteY6" fmla="*/ 9177 h 773948"/>
              <a:gd name="connsiteX7" fmla="*/ 157942 w 1105593"/>
              <a:gd name="connsiteY7" fmla="*/ 9177 h 773948"/>
              <a:gd name="connsiteX8" fmla="*/ 149629 w 1105593"/>
              <a:gd name="connsiteY8" fmla="*/ 34115 h 773948"/>
              <a:gd name="connsiteX9" fmla="*/ 124691 w 1105593"/>
              <a:gd name="connsiteY9" fmla="*/ 42428 h 773948"/>
              <a:gd name="connsiteX10" fmla="*/ 99753 w 1105593"/>
              <a:gd name="connsiteY10" fmla="*/ 59053 h 773948"/>
              <a:gd name="connsiteX11" fmla="*/ 49876 w 1105593"/>
              <a:gd name="connsiteY11" fmla="*/ 75678 h 773948"/>
              <a:gd name="connsiteX12" fmla="*/ 41564 w 1105593"/>
              <a:gd name="connsiteY12" fmla="*/ 100617 h 773948"/>
              <a:gd name="connsiteX13" fmla="*/ 24938 w 1105593"/>
              <a:gd name="connsiteY13" fmla="*/ 117242 h 773948"/>
              <a:gd name="connsiteX14" fmla="*/ 8313 w 1105593"/>
              <a:gd name="connsiteY14" fmla="*/ 167118 h 773948"/>
              <a:gd name="connsiteX15" fmla="*/ 0 w 1105593"/>
              <a:gd name="connsiteY15" fmla="*/ 258558 h 773948"/>
              <a:gd name="connsiteX16" fmla="*/ 16626 w 1105593"/>
              <a:gd name="connsiteY16" fmla="*/ 341686 h 773948"/>
              <a:gd name="connsiteX17" fmla="*/ 24938 w 1105593"/>
              <a:gd name="connsiteY17" fmla="*/ 366624 h 773948"/>
              <a:gd name="connsiteX18" fmla="*/ 33251 w 1105593"/>
              <a:gd name="connsiteY18" fmla="*/ 408188 h 773948"/>
              <a:gd name="connsiteX19" fmla="*/ 41564 w 1105593"/>
              <a:gd name="connsiteY19" fmla="*/ 557817 h 773948"/>
              <a:gd name="connsiteX20" fmla="*/ 41564 w 1105593"/>
              <a:gd name="connsiteY20" fmla="*/ 649257 h 773948"/>
              <a:gd name="connsiteX21" fmla="*/ 49876 w 1105593"/>
              <a:gd name="connsiteY21" fmla="*/ 740697 h 773948"/>
              <a:gd name="connsiteX22" fmla="*/ 83127 w 1105593"/>
              <a:gd name="connsiteY22" fmla="*/ 749009 h 773948"/>
              <a:gd name="connsiteX23" fmla="*/ 515389 w 1105593"/>
              <a:gd name="connsiteY23" fmla="*/ 765635 h 773948"/>
              <a:gd name="connsiteX24" fmla="*/ 515389 w 1105593"/>
              <a:gd name="connsiteY24" fmla="*/ 773948 h 773948"/>
              <a:gd name="connsiteX25" fmla="*/ 598516 w 1105593"/>
              <a:gd name="connsiteY25" fmla="*/ 773948 h 773948"/>
              <a:gd name="connsiteX0" fmla="*/ 1105593 w 1105593"/>
              <a:gd name="connsiteY0" fmla="*/ 9177 h 773948"/>
              <a:gd name="connsiteX1" fmla="*/ 1105593 w 1105593"/>
              <a:gd name="connsiteY1" fmla="*/ 9177 h 773948"/>
              <a:gd name="connsiteX2" fmla="*/ 498764 w 1105593"/>
              <a:gd name="connsiteY2" fmla="*/ 34115 h 773948"/>
              <a:gd name="connsiteX3" fmla="*/ 432262 w 1105593"/>
              <a:gd name="connsiteY3" fmla="*/ 42428 h 773948"/>
              <a:gd name="connsiteX4" fmla="*/ 282633 w 1105593"/>
              <a:gd name="connsiteY4" fmla="*/ 25802 h 773948"/>
              <a:gd name="connsiteX5" fmla="*/ 266007 w 1105593"/>
              <a:gd name="connsiteY5" fmla="*/ 9177 h 773948"/>
              <a:gd name="connsiteX6" fmla="*/ 157942 w 1105593"/>
              <a:gd name="connsiteY6" fmla="*/ 9177 h 773948"/>
              <a:gd name="connsiteX7" fmla="*/ 149629 w 1105593"/>
              <a:gd name="connsiteY7" fmla="*/ 34115 h 773948"/>
              <a:gd name="connsiteX8" fmla="*/ 124691 w 1105593"/>
              <a:gd name="connsiteY8" fmla="*/ 42428 h 773948"/>
              <a:gd name="connsiteX9" fmla="*/ 99753 w 1105593"/>
              <a:gd name="connsiteY9" fmla="*/ 59053 h 773948"/>
              <a:gd name="connsiteX10" fmla="*/ 49876 w 1105593"/>
              <a:gd name="connsiteY10" fmla="*/ 75678 h 773948"/>
              <a:gd name="connsiteX11" fmla="*/ 41564 w 1105593"/>
              <a:gd name="connsiteY11" fmla="*/ 100617 h 773948"/>
              <a:gd name="connsiteX12" fmla="*/ 24938 w 1105593"/>
              <a:gd name="connsiteY12" fmla="*/ 117242 h 773948"/>
              <a:gd name="connsiteX13" fmla="*/ 8313 w 1105593"/>
              <a:gd name="connsiteY13" fmla="*/ 167118 h 773948"/>
              <a:gd name="connsiteX14" fmla="*/ 0 w 1105593"/>
              <a:gd name="connsiteY14" fmla="*/ 258558 h 773948"/>
              <a:gd name="connsiteX15" fmla="*/ 16626 w 1105593"/>
              <a:gd name="connsiteY15" fmla="*/ 341686 h 773948"/>
              <a:gd name="connsiteX16" fmla="*/ 24938 w 1105593"/>
              <a:gd name="connsiteY16" fmla="*/ 366624 h 773948"/>
              <a:gd name="connsiteX17" fmla="*/ 33251 w 1105593"/>
              <a:gd name="connsiteY17" fmla="*/ 408188 h 773948"/>
              <a:gd name="connsiteX18" fmla="*/ 41564 w 1105593"/>
              <a:gd name="connsiteY18" fmla="*/ 557817 h 773948"/>
              <a:gd name="connsiteX19" fmla="*/ 41564 w 1105593"/>
              <a:gd name="connsiteY19" fmla="*/ 649257 h 773948"/>
              <a:gd name="connsiteX20" fmla="*/ 49876 w 1105593"/>
              <a:gd name="connsiteY20" fmla="*/ 740697 h 773948"/>
              <a:gd name="connsiteX21" fmla="*/ 83127 w 1105593"/>
              <a:gd name="connsiteY21" fmla="*/ 749009 h 773948"/>
              <a:gd name="connsiteX22" fmla="*/ 515389 w 1105593"/>
              <a:gd name="connsiteY22" fmla="*/ 765635 h 773948"/>
              <a:gd name="connsiteX23" fmla="*/ 515389 w 1105593"/>
              <a:gd name="connsiteY23" fmla="*/ 773948 h 773948"/>
              <a:gd name="connsiteX24" fmla="*/ 598516 w 1105593"/>
              <a:gd name="connsiteY24" fmla="*/ 773948 h 773948"/>
              <a:gd name="connsiteX0" fmla="*/ 1105593 w 1105593"/>
              <a:gd name="connsiteY0" fmla="*/ 9177 h 773948"/>
              <a:gd name="connsiteX1" fmla="*/ 1105593 w 1105593"/>
              <a:gd name="connsiteY1" fmla="*/ 9177 h 773948"/>
              <a:gd name="connsiteX2" fmla="*/ 498764 w 1105593"/>
              <a:gd name="connsiteY2" fmla="*/ 34115 h 773948"/>
              <a:gd name="connsiteX3" fmla="*/ 282633 w 1105593"/>
              <a:gd name="connsiteY3" fmla="*/ 25802 h 773948"/>
              <a:gd name="connsiteX4" fmla="*/ 266007 w 1105593"/>
              <a:gd name="connsiteY4" fmla="*/ 9177 h 773948"/>
              <a:gd name="connsiteX5" fmla="*/ 157942 w 1105593"/>
              <a:gd name="connsiteY5" fmla="*/ 9177 h 773948"/>
              <a:gd name="connsiteX6" fmla="*/ 149629 w 1105593"/>
              <a:gd name="connsiteY6" fmla="*/ 34115 h 773948"/>
              <a:gd name="connsiteX7" fmla="*/ 124691 w 1105593"/>
              <a:gd name="connsiteY7" fmla="*/ 42428 h 773948"/>
              <a:gd name="connsiteX8" fmla="*/ 99753 w 1105593"/>
              <a:gd name="connsiteY8" fmla="*/ 59053 h 773948"/>
              <a:gd name="connsiteX9" fmla="*/ 49876 w 1105593"/>
              <a:gd name="connsiteY9" fmla="*/ 75678 h 773948"/>
              <a:gd name="connsiteX10" fmla="*/ 41564 w 1105593"/>
              <a:gd name="connsiteY10" fmla="*/ 100617 h 773948"/>
              <a:gd name="connsiteX11" fmla="*/ 24938 w 1105593"/>
              <a:gd name="connsiteY11" fmla="*/ 117242 h 773948"/>
              <a:gd name="connsiteX12" fmla="*/ 8313 w 1105593"/>
              <a:gd name="connsiteY12" fmla="*/ 167118 h 773948"/>
              <a:gd name="connsiteX13" fmla="*/ 0 w 1105593"/>
              <a:gd name="connsiteY13" fmla="*/ 258558 h 773948"/>
              <a:gd name="connsiteX14" fmla="*/ 16626 w 1105593"/>
              <a:gd name="connsiteY14" fmla="*/ 341686 h 773948"/>
              <a:gd name="connsiteX15" fmla="*/ 24938 w 1105593"/>
              <a:gd name="connsiteY15" fmla="*/ 366624 h 773948"/>
              <a:gd name="connsiteX16" fmla="*/ 33251 w 1105593"/>
              <a:gd name="connsiteY16" fmla="*/ 408188 h 773948"/>
              <a:gd name="connsiteX17" fmla="*/ 41564 w 1105593"/>
              <a:gd name="connsiteY17" fmla="*/ 557817 h 773948"/>
              <a:gd name="connsiteX18" fmla="*/ 41564 w 1105593"/>
              <a:gd name="connsiteY18" fmla="*/ 649257 h 773948"/>
              <a:gd name="connsiteX19" fmla="*/ 49876 w 1105593"/>
              <a:gd name="connsiteY19" fmla="*/ 740697 h 773948"/>
              <a:gd name="connsiteX20" fmla="*/ 83127 w 1105593"/>
              <a:gd name="connsiteY20" fmla="*/ 749009 h 773948"/>
              <a:gd name="connsiteX21" fmla="*/ 515389 w 1105593"/>
              <a:gd name="connsiteY21" fmla="*/ 765635 h 773948"/>
              <a:gd name="connsiteX22" fmla="*/ 515389 w 1105593"/>
              <a:gd name="connsiteY22" fmla="*/ 773948 h 773948"/>
              <a:gd name="connsiteX23" fmla="*/ 598516 w 1105593"/>
              <a:gd name="connsiteY23" fmla="*/ 773948 h 773948"/>
              <a:gd name="connsiteX0" fmla="*/ 1105593 w 1105593"/>
              <a:gd name="connsiteY0" fmla="*/ 9177 h 773948"/>
              <a:gd name="connsiteX1" fmla="*/ 1105593 w 1105593"/>
              <a:gd name="connsiteY1" fmla="*/ 9177 h 773948"/>
              <a:gd name="connsiteX2" fmla="*/ 282633 w 1105593"/>
              <a:gd name="connsiteY2" fmla="*/ 25802 h 773948"/>
              <a:gd name="connsiteX3" fmla="*/ 266007 w 1105593"/>
              <a:gd name="connsiteY3" fmla="*/ 9177 h 773948"/>
              <a:gd name="connsiteX4" fmla="*/ 157942 w 1105593"/>
              <a:gd name="connsiteY4" fmla="*/ 9177 h 773948"/>
              <a:gd name="connsiteX5" fmla="*/ 149629 w 1105593"/>
              <a:gd name="connsiteY5" fmla="*/ 34115 h 773948"/>
              <a:gd name="connsiteX6" fmla="*/ 124691 w 1105593"/>
              <a:gd name="connsiteY6" fmla="*/ 42428 h 773948"/>
              <a:gd name="connsiteX7" fmla="*/ 99753 w 1105593"/>
              <a:gd name="connsiteY7" fmla="*/ 59053 h 773948"/>
              <a:gd name="connsiteX8" fmla="*/ 49876 w 1105593"/>
              <a:gd name="connsiteY8" fmla="*/ 75678 h 773948"/>
              <a:gd name="connsiteX9" fmla="*/ 41564 w 1105593"/>
              <a:gd name="connsiteY9" fmla="*/ 100617 h 773948"/>
              <a:gd name="connsiteX10" fmla="*/ 24938 w 1105593"/>
              <a:gd name="connsiteY10" fmla="*/ 117242 h 773948"/>
              <a:gd name="connsiteX11" fmla="*/ 8313 w 1105593"/>
              <a:gd name="connsiteY11" fmla="*/ 167118 h 773948"/>
              <a:gd name="connsiteX12" fmla="*/ 0 w 1105593"/>
              <a:gd name="connsiteY12" fmla="*/ 258558 h 773948"/>
              <a:gd name="connsiteX13" fmla="*/ 16626 w 1105593"/>
              <a:gd name="connsiteY13" fmla="*/ 341686 h 773948"/>
              <a:gd name="connsiteX14" fmla="*/ 24938 w 1105593"/>
              <a:gd name="connsiteY14" fmla="*/ 366624 h 773948"/>
              <a:gd name="connsiteX15" fmla="*/ 33251 w 1105593"/>
              <a:gd name="connsiteY15" fmla="*/ 408188 h 773948"/>
              <a:gd name="connsiteX16" fmla="*/ 41564 w 1105593"/>
              <a:gd name="connsiteY16" fmla="*/ 557817 h 773948"/>
              <a:gd name="connsiteX17" fmla="*/ 41564 w 1105593"/>
              <a:gd name="connsiteY17" fmla="*/ 649257 h 773948"/>
              <a:gd name="connsiteX18" fmla="*/ 49876 w 1105593"/>
              <a:gd name="connsiteY18" fmla="*/ 740697 h 773948"/>
              <a:gd name="connsiteX19" fmla="*/ 83127 w 1105593"/>
              <a:gd name="connsiteY19" fmla="*/ 749009 h 773948"/>
              <a:gd name="connsiteX20" fmla="*/ 515389 w 1105593"/>
              <a:gd name="connsiteY20" fmla="*/ 765635 h 773948"/>
              <a:gd name="connsiteX21" fmla="*/ 515389 w 1105593"/>
              <a:gd name="connsiteY21" fmla="*/ 773948 h 773948"/>
              <a:gd name="connsiteX22" fmla="*/ 598516 w 1105593"/>
              <a:gd name="connsiteY22" fmla="*/ 773948 h 773948"/>
              <a:gd name="connsiteX0" fmla="*/ 1097462 w 1097462"/>
              <a:gd name="connsiteY0" fmla="*/ 9177 h 773948"/>
              <a:gd name="connsiteX1" fmla="*/ 1097462 w 1097462"/>
              <a:gd name="connsiteY1" fmla="*/ 9177 h 773948"/>
              <a:gd name="connsiteX2" fmla="*/ 274502 w 1097462"/>
              <a:gd name="connsiteY2" fmla="*/ 25802 h 773948"/>
              <a:gd name="connsiteX3" fmla="*/ 257876 w 1097462"/>
              <a:gd name="connsiteY3" fmla="*/ 9177 h 773948"/>
              <a:gd name="connsiteX4" fmla="*/ 149811 w 1097462"/>
              <a:gd name="connsiteY4" fmla="*/ 9177 h 773948"/>
              <a:gd name="connsiteX5" fmla="*/ 141498 w 1097462"/>
              <a:gd name="connsiteY5" fmla="*/ 34115 h 773948"/>
              <a:gd name="connsiteX6" fmla="*/ 116560 w 1097462"/>
              <a:gd name="connsiteY6" fmla="*/ 42428 h 773948"/>
              <a:gd name="connsiteX7" fmla="*/ 91622 w 1097462"/>
              <a:gd name="connsiteY7" fmla="*/ 59053 h 773948"/>
              <a:gd name="connsiteX8" fmla="*/ 41745 w 1097462"/>
              <a:gd name="connsiteY8" fmla="*/ 75678 h 773948"/>
              <a:gd name="connsiteX9" fmla="*/ 33433 w 1097462"/>
              <a:gd name="connsiteY9" fmla="*/ 100617 h 773948"/>
              <a:gd name="connsiteX10" fmla="*/ 16807 w 1097462"/>
              <a:gd name="connsiteY10" fmla="*/ 117242 h 773948"/>
              <a:gd name="connsiteX11" fmla="*/ 182 w 1097462"/>
              <a:gd name="connsiteY11" fmla="*/ 167118 h 773948"/>
              <a:gd name="connsiteX12" fmla="*/ 8495 w 1097462"/>
              <a:gd name="connsiteY12" fmla="*/ 341686 h 773948"/>
              <a:gd name="connsiteX13" fmla="*/ 16807 w 1097462"/>
              <a:gd name="connsiteY13" fmla="*/ 366624 h 773948"/>
              <a:gd name="connsiteX14" fmla="*/ 25120 w 1097462"/>
              <a:gd name="connsiteY14" fmla="*/ 408188 h 773948"/>
              <a:gd name="connsiteX15" fmla="*/ 33433 w 1097462"/>
              <a:gd name="connsiteY15" fmla="*/ 557817 h 773948"/>
              <a:gd name="connsiteX16" fmla="*/ 33433 w 1097462"/>
              <a:gd name="connsiteY16" fmla="*/ 649257 h 773948"/>
              <a:gd name="connsiteX17" fmla="*/ 41745 w 1097462"/>
              <a:gd name="connsiteY17" fmla="*/ 740697 h 773948"/>
              <a:gd name="connsiteX18" fmla="*/ 74996 w 1097462"/>
              <a:gd name="connsiteY18" fmla="*/ 749009 h 773948"/>
              <a:gd name="connsiteX19" fmla="*/ 507258 w 1097462"/>
              <a:gd name="connsiteY19" fmla="*/ 765635 h 773948"/>
              <a:gd name="connsiteX20" fmla="*/ 507258 w 1097462"/>
              <a:gd name="connsiteY20" fmla="*/ 773948 h 773948"/>
              <a:gd name="connsiteX21" fmla="*/ 590385 w 1097462"/>
              <a:gd name="connsiteY21" fmla="*/ 773948 h 773948"/>
              <a:gd name="connsiteX0" fmla="*/ 1088967 w 1088967"/>
              <a:gd name="connsiteY0" fmla="*/ 9177 h 773948"/>
              <a:gd name="connsiteX1" fmla="*/ 1088967 w 1088967"/>
              <a:gd name="connsiteY1" fmla="*/ 9177 h 773948"/>
              <a:gd name="connsiteX2" fmla="*/ 266007 w 1088967"/>
              <a:gd name="connsiteY2" fmla="*/ 25802 h 773948"/>
              <a:gd name="connsiteX3" fmla="*/ 249381 w 1088967"/>
              <a:gd name="connsiteY3" fmla="*/ 9177 h 773948"/>
              <a:gd name="connsiteX4" fmla="*/ 141316 w 1088967"/>
              <a:gd name="connsiteY4" fmla="*/ 9177 h 773948"/>
              <a:gd name="connsiteX5" fmla="*/ 133003 w 1088967"/>
              <a:gd name="connsiteY5" fmla="*/ 34115 h 773948"/>
              <a:gd name="connsiteX6" fmla="*/ 108065 w 1088967"/>
              <a:gd name="connsiteY6" fmla="*/ 42428 h 773948"/>
              <a:gd name="connsiteX7" fmla="*/ 83127 w 1088967"/>
              <a:gd name="connsiteY7" fmla="*/ 59053 h 773948"/>
              <a:gd name="connsiteX8" fmla="*/ 33250 w 1088967"/>
              <a:gd name="connsiteY8" fmla="*/ 75678 h 773948"/>
              <a:gd name="connsiteX9" fmla="*/ 24938 w 1088967"/>
              <a:gd name="connsiteY9" fmla="*/ 100617 h 773948"/>
              <a:gd name="connsiteX10" fmla="*/ 8312 w 1088967"/>
              <a:gd name="connsiteY10" fmla="*/ 117242 h 773948"/>
              <a:gd name="connsiteX11" fmla="*/ 0 w 1088967"/>
              <a:gd name="connsiteY11" fmla="*/ 341686 h 773948"/>
              <a:gd name="connsiteX12" fmla="*/ 8312 w 1088967"/>
              <a:gd name="connsiteY12" fmla="*/ 366624 h 773948"/>
              <a:gd name="connsiteX13" fmla="*/ 16625 w 1088967"/>
              <a:gd name="connsiteY13" fmla="*/ 408188 h 773948"/>
              <a:gd name="connsiteX14" fmla="*/ 24938 w 1088967"/>
              <a:gd name="connsiteY14" fmla="*/ 557817 h 773948"/>
              <a:gd name="connsiteX15" fmla="*/ 24938 w 1088967"/>
              <a:gd name="connsiteY15" fmla="*/ 649257 h 773948"/>
              <a:gd name="connsiteX16" fmla="*/ 33250 w 1088967"/>
              <a:gd name="connsiteY16" fmla="*/ 740697 h 773948"/>
              <a:gd name="connsiteX17" fmla="*/ 66501 w 1088967"/>
              <a:gd name="connsiteY17" fmla="*/ 749009 h 773948"/>
              <a:gd name="connsiteX18" fmla="*/ 498763 w 1088967"/>
              <a:gd name="connsiteY18" fmla="*/ 765635 h 773948"/>
              <a:gd name="connsiteX19" fmla="*/ 498763 w 1088967"/>
              <a:gd name="connsiteY19" fmla="*/ 773948 h 773948"/>
              <a:gd name="connsiteX20" fmla="*/ 581890 w 1088967"/>
              <a:gd name="connsiteY20" fmla="*/ 773948 h 773948"/>
              <a:gd name="connsiteX0" fmla="*/ 1088967 w 1088967"/>
              <a:gd name="connsiteY0" fmla="*/ 9177 h 773948"/>
              <a:gd name="connsiteX1" fmla="*/ 1088967 w 1088967"/>
              <a:gd name="connsiteY1" fmla="*/ 9177 h 773948"/>
              <a:gd name="connsiteX2" fmla="*/ 266007 w 1088967"/>
              <a:gd name="connsiteY2" fmla="*/ 25802 h 773948"/>
              <a:gd name="connsiteX3" fmla="*/ 249381 w 1088967"/>
              <a:gd name="connsiteY3" fmla="*/ 9177 h 773948"/>
              <a:gd name="connsiteX4" fmla="*/ 141316 w 1088967"/>
              <a:gd name="connsiteY4" fmla="*/ 9177 h 773948"/>
              <a:gd name="connsiteX5" fmla="*/ 133003 w 1088967"/>
              <a:gd name="connsiteY5" fmla="*/ 34115 h 773948"/>
              <a:gd name="connsiteX6" fmla="*/ 108065 w 1088967"/>
              <a:gd name="connsiteY6" fmla="*/ 42428 h 773948"/>
              <a:gd name="connsiteX7" fmla="*/ 83127 w 1088967"/>
              <a:gd name="connsiteY7" fmla="*/ 59053 h 773948"/>
              <a:gd name="connsiteX8" fmla="*/ 33250 w 1088967"/>
              <a:gd name="connsiteY8" fmla="*/ 75678 h 773948"/>
              <a:gd name="connsiteX9" fmla="*/ 24938 w 1088967"/>
              <a:gd name="connsiteY9" fmla="*/ 100617 h 773948"/>
              <a:gd name="connsiteX10" fmla="*/ 8312 w 1088967"/>
              <a:gd name="connsiteY10" fmla="*/ 117242 h 773948"/>
              <a:gd name="connsiteX11" fmla="*/ 0 w 1088967"/>
              <a:gd name="connsiteY11" fmla="*/ 341686 h 773948"/>
              <a:gd name="connsiteX12" fmla="*/ 8312 w 1088967"/>
              <a:gd name="connsiteY12" fmla="*/ 366624 h 773948"/>
              <a:gd name="connsiteX13" fmla="*/ 24938 w 1088967"/>
              <a:gd name="connsiteY13" fmla="*/ 557817 h 773948"/>
              <a:gd name="connsiteX14" fmla="*/ 24938 w 1088967"/>
              <a:gd name="connsiteY14" fmla="*/ 649257 h 773948"/>
              <a:gd name="connsiteX15" fmla="*/ 33250 w 1088967"/>
              <a:gd name="connsiteY15" fmla="*/ 740697 h 773948"/>
              <a:gd name="connsiteX16" fmla="*/ 66501 w 1088967"/>
              <a:gd name="connsiteY16" fmla="*/ 749009 h 773948"/>
              <a:gd name="connsiteX17" fmla="*/ 498763 w 1088967"/>
              <a:gd name="connsiteY17" fmla="*/ 765635 h 773948"/>
              <a:gd name="connsiteX18" fmla="*/ 498763 w 1088967"/>
              <a:gd name="connsiteY18" fmla="*/ 773948 h 773948"/>
              <a:gd name="connsiteX19" fmla="*/ 581890 w 1088967"/>
              <a:gd name="connsiteY19" fmla="*/ 773948 h 773948"/>
              <a:gd name="connsiteX0" fmla="*/ 1088967 w 1088967"/>
              <a:gd name="connsiteY0" fmla="*/ 107 h 764878"/>
              <a:gd name="connsiteX1" fmla="*/ 1088967 w 1088967"/>
              <a:gd name="connsiteY1" fmla="*/ 107 h 764878"/>
              <a:gd name="connsiteX2" fmla="*/ 266007 w 1088967"/>
              <a:gd name="connsiteY2" fmla="*/ 16732 h 764878"/>
              <a:gd name="connsiteX3" fmla="*/ 249381 w 1088967"/>
              <a:gd name="connsiteY3" fmla="*/ 107 h 764878"/>
              <a:gd name="connsiteX4" fmla="*/ 133003 w 1088967"/>
              <a:gd name="connsiteY4" fmla="*/ 25045 h 764878"/>
              <a:gd name="connsiteX5" fmla="*/ 108065 w 1088967"/>
              <a:gd name="connsiteY5" fmla="*/ 33358 h 764878"/>
              <a:gd name="connsiteX6" fmla="*/ 83127 w 1088967"/>
              <a:gd name="connsiteY6" fmla="*/ 49983 h 764878"/>
              <a:gd name="connsiteX7" fmla="*/ 33250 w 1088967"/>
              <a:gd name="connsiteY7" fmla="*/ 66608 h 764878"/>
              <a:gd name="connsiteX8" fmla="*/ 24938 w 1088967"/>
              <a:gd name="connsiteY8" fmla="*/ 91547 h 764878"/>
              <a:gd name="connsiteX9" fmla="*/ 8312 w 1088967"/>
              <a:gd name="connsiteY9" fmla="*/ 108172 h 764878"/>
              <a:gd name="connsiteX10" fmla="*/ 0 w 1088967"/>
              <a:gd name="connsiteY10" fmla="*/ 332616 h 764878"/>
              <a:gd name="connsiteX11" fmla="*/ 8312 w 1088967"/>
              <a:gd name="connsiteY11" fmla="*/ 357554 h 764878"/>
              <a:gd name="connsiteX12" fmla="*/ 24938 w 1088967"/>
              <a:gd name="connsiteY12" fmla="*/ 548747 h 764878"/>
              <a:gd name="connsiteX13" fmla="*/ 24938 w 1088967"/>
              <a:gd name="connsiteY13" fmla="*/ 640187 h 764878"/>
              <a:gd name="connsiteX14" fmla="*/ 33250 w 1088967"/>
              <a:gd name="connsiteY14" fmla="*/ 731627 h 764878"/>
              <a:gd name="connsiteX15" fmla="*/ 66501 w 1088967"/>
              <a:gd name="connsiteY15" fmla="*/ 739939 h 764878"/>
              <a:gd name="connsiteX16" fmla="*/ 498763 w 1088967"/>
              <a:gd name="connsiteY16" fmla="*/ 756565 h 764878"/>
              <a:gd name="connsiteX17" fmla="*/ 498763 w 1088967"/>
              <a:gd name="connsiteY17" fmla="*/ 764878 h 764878"/>
              <a:gd name="connsiteX18" fmla="*/ 581890 w 1088967"/>
              <a:gd name="connsiteY18" fmla="*/ 764878 h 764878"/>
              <a:gd name="connsiteX0" fmla="*/ 1088967 w 1088967"/>
              <a:gd name="connsiteY0" fmla="*/ 0 h 764771"/>
              <a:gd name="connsiteX1" fmla="*/ 1088967 w 1088967"/>
              <a:gd name="connsiteY1" fmla="*/ 0 h 764771"/>
              <a:gd name="connsiteX2" fmla="*/ 266007 w 1088967"/>
              <a:gd name="connsiteY2" fmla="*/ 16625 h 764771"/>
              <a:gd name="connsiteX3" fmla="*/ 133003 w 1088967"/>
              <a:gd name="connsiteY3" fmla="*/ 24938 h 764771"/>
              <a:gd name="connsiteX4" fmla="*/ 108065 w 1088967"/>
              <a:gd name="connsiteY4" fmla="*/ 33251 h 764771"/>
              <a:gd name="connsiteX5" fmla="*/ 83127 w 1088967"/>
              <a:gd name="connsiteY5" fmla="*/ 49876 h 764771"/>
              <a:gd name="connsiteX6" fmla="*/ 33250 w 1088967"/>
              <a:gd name="connsiteY6" fmla="*/ 66501 h 764771"/>
              <a:gd name="connsiteX7" fmla="*/ 24938 w 1088967"/>
              <a:gd name="connsiteY7" fmla="*/ 91440 h 764771"/>
              <a:gd name="connsiteX8" fmla="*/ 8312 w 1088967"/>
              <a:gd name="connsiteY8" fmla="*/ 108065 h 764771"/>
              <a:gd name="connsiteX9" fmla="*/ 0 w 1088967"/>
              <a:gd name="connsiteY9" fmla="*/ 332509 h 764771"/>
              <a:gd name="connsiteX10" fmla="*/ 8312 w 1088967"/>
              <a:gd name="connsiteY10" fmla="*/ 357447 h 764771"/>
              <a:gd name="connsiteX11" fmla="*/ 24938 w 1088967"/>
              <a:gd name="connsiteY11" fmla="*/ 548640 h 764771"/>
              <a:gd name="connsiteX12" fmla="*/ 24938 w 1088967"/>
              <a:gd name="connsiteY12" fmla="*/ 640080 h 764771"/>
              <a:gd name="connsiteX13" fmla="*/ 33250 w 1088967"/>
              <a:gd name="connsiteY13" fmla="*/ 731520 h 764771"/>
              <a:gd name="connsiteX14" fmla="*/ 66501 w 1088967"/>
              <a:gd name="connsiteY14" fmla="*/ 739832 h 764771"/>
              <a:gd name="connsiteX15" fmla="*/ 498763 w 1088967"/>
              <a:gd name="connsiteY15" fmla="*/ 756458 h 764771"/>
              <a:gd name="connsiteX16" fmla="*/ 498763 w 1088967"/>
              <a:gd name="connsiteY16" fmla="*/ 764771 h 764771"/>
              <a:gd name="connsiteX17" fmla="*/ 581890 w 1088967"/>
              <a:gd name="connsiteY17" fmla="*/ 764771 h 764771"/>
              <a:gd name="connsiteX0" fmla="*/ 1088967 w 1088967"/>
              <a:gd name="connsiteY0" fmla="*/ 0 h 764771"/>
              <a:gd name="connsiteX1" fmla="*/ 1088967 w 1088967"/>
              <a:gd name="connsiteY1" fmla="*/ 0 h 764771"/>
              <a:gd name="connsiteX2" fmla="*/ 266007 w 1088967"/>
              <a:gd name="connsiteY2" fmla="*/ 16625 h 764771"/>
              <a:gd name="connsiteX3" fmla="*/ 133003 w 1088967"/>
              <a:gd name="connsiteY3" fmla="*/ 24938 h 764771"/>
              <a:gd name="connsiteX4" fmla="*/ 108065 w 1088967"/>
              <a:gd name="connsiteY4" fmla="*/ 33251 h 764771"/>
              <a:gd name="connsiteX5" fmla="*/ 83127 w 1088967"/>
              <a:gd name="connsiteY5" fmla="*/ 49876 h 764771"/>
              <a:gd name="connsiteX6" fmla="*/ 33250 w 1088967"/>
              <a:gd name="connsiteY6" fmla="*/ 66501 h 764771"/>
              <a:gd name="connsiteX7" fmla="*/ 8312 w 1088967"/>
              <a:gd name="connsiteY7" fmla="*/ 108065 h 764771"/>
              <a:gd name="connsiteX8" fmla="*/ 0 w 1088967"/>
              <a:gd name="connsiteY8" fmla="*/ 332509 h 764771"/>
              <a:gd name="connsiteX9" fmla="*/ 8312 w 1088967"/>
              <a:gd name="connsiteY9" fmla="*/ 357447 h 764771"/>
              <a:gd name="connsiteX10" fmla="*/ 24938 w 1088967"/>
              <a:gd name="connsiteY10" fmla="*/ 548640 h 764771"/>
              <a:gd name="connsiteX11" fmla="*/ 24938 w 1088967"/>
              <a:gd name="connsiteY11" fmla="*/ 640080 h 764771"/>
              <a:gd name="connsiteX12" fmla="*/ 33250 w 1088967"/>
              <a:gd name="connsiteY12" fmla="*/ 731520 h 764771"/>
              <a:gd name="connsiteX13" fmla="*/ 66501 w 1088967"/>
              <a:gd name="connsiteY13" fmla="*/ 739832 h 764771"/>
              <a:gd name="connsiteX14" fmla="*/ 498763 w 1088967"/>
              <a:gd name="connsiteY14" fmla="*/ 756458 h 764771"/>
              <a:gd name="connsiteX15" fmla="*/ 498763 w 1088967"/>
              <a:gd name="connsiteY15" fmla="*/ 764771 h 764771"/>
              <a:gd name="connsiteX16" fmla="*/ 581890 w 1088967"/>
              <a:gd name="connsiteY16" fmla="*/ 764771 h 764771"/>
              <a:gd name="connsiteX0" fmla="*/ 1090062 w 1090062"/>
              <a:gd name="connsiteY0" fmla="*/ 0 h 764771"/>
              <a:gd name="connsiteX1" fmla="*/ 1090062 w 1090062"/>
              <a:gd name="connsiteY1" fmla="*/ 0 h 764771"/>
              <a:gd name="connsiteX2" fmla="*/ 267102 w 1090062"/>
              <a:gd name="connsiteY2" fmla="*/ 16625 h 764771"/>
              <a:gd name="connsiteX3" fmla="*/ 134098 w 1090062"/>
              <a:gd name="connsiteY3" fmla="*/ 24938 h 764771"/>
              <a:gd name="connsiteX4" fmla="*/ 109160 w 1090062"/>
              <a:gd name="connsiteY4" fmla="*/ 33251 h 764771"/>
              <a:gd name="connsiteX5" fmla="*/ 84222 w 1090062"/>
              <a:gd name="connsiteY5" fmla="*/ 49876 h 764771"/>
              <a:gd name="connsiteX6" fmla="*/ 9407 w 1090062"/>
              <a:gd name="connsiteY6" fmla="*/ 108065 h 764771"/>
              <a:gd name="connsiteX7" fmla="*/ 1095 w 1090062"/>
              <a:gd name="connsiteY7" fmla="*/ 332509 h 764771"/>
              <a:gd name="connsiteX8" fmla="*/ 9407 w 1090062"/>
              <a:gd name="connsiteY8" fmla="*/ 357447 h 764771"/>
              <a:gd name="connsiteX9" fmla="*/ 26033 w 1090062"/>
              <a:gd name="connsiteY9" fmla="*/ 548640 h 764771"/>
              <a:gd name="connsiteX10" fmla="*/ 26033 w 1090062"/>
              <a:gd name="connsiteY10" fmla="*/ 640080 h 764771"/>
              <a:gd name="connsiteX11" fmla="*/ 34345 w 1090062"/>
              <a:gd name="connsiteY11" fmla="*/ 731520 h 764771"/>
              <a:gd name="connsiteX12" fmla="*/ 67596 w 1090062"/>
              <a:gd name="connsiteY12" fmla="*/ 739832 h 764771"/>
              <a:gd name="connsiteX13" fmla="*/ 499858 w 1090062"/>
              <a:gd name="connsiteY13" fmla="*/ 756458 h 764771"/>
              <a:gd name="connsiteX14" fmla="*/ 499858 w 1090062"/>
              <a:gd name="connsiteY14" fmla="*/ 764771 h 764771"/>
              <a:gd name="connsiteX15" fmla="*/ 582985 w 1090062"/>
              <a:gd name="connsiteY15" fmla="*/ 764771 h 764771"/>
              <a:gd name="connsiteX0" fmla="*/ 1091574 w 1091574"/>
              <a:gd name="connsiteY0" fmla="*/ 0 h 764771"/>
              <a:gd name="connsiteX1" fmla="*/ 1091574 w 1091574"/>
              <a:gd name="connsiteY1" fmla="*/ 0 h 764771"/>
              <a:gd name="connsiteX2" fmla="*/ 268614 w 1091574"/>
              <a:gd name="connsiteY2" fmla="*/ 16625 h 764771"/>
              <a:gd name="connsiteX3" fmla="*/ 135610 w 1091574"/>
              <a:gd name="connsiteY3" fmla="*/ 24938 h 764771"/>
              <a:gd name="connsiteX4" fmla="*/ 110672 w 1091574"/>
              <a:gd name="connsiteY4" fmla="*/ 33251 h 764771"/>
              <a:gd name="connsiteX5" fmla="*/ 10919 w 1091574"/>
              <a:gd name="connsiteY5" fmla="*/ 108065 h 764771"/>
              <a:gd name="connsiteX6" fmla="*/ 2607 w 1091574"/>
              <a:gd name="connsiteY6" fmla="*/ 332509 h 764771"/>
              <a:gd name="connsiteX7" fmla="*/ 10919 w 1091574"/>
              <a:gd name="connsiteY7" fmla="*/ 357447 h 764771"/>
              <a:gd name="connsiteX8" fmla="*/ 27545 w 1091574"/>
              <a:gd name="connsiteY8" fmla="*/ 548640 h 764771"/>
              <a:gd name="connsiteX9" fmla="*/ 27545 w 1091574"/>
              <a:gd name="connsiteY9" fmla="*/ 640080 h 764771"/>
              <a:gd name="connsiteX10" fmla="*/ 35857 w 1091574"/>
              <a:gd name="connsiteY10" fmla="*/ 731520 h 764771"/>
              <a:gd name="connsiteX11" fmla="*/ 69108 w 1091574"/>
              <a:gd name="connsiteY11" fmla="*/ 739832 h 764771"/>
              <a:gd name="connsiteX12" fmla="*/ 501370 w 1091574"/>
              <a:gd name="connsiteY12" fmla="*/ 756458 h 764771"/>
              <a:gd name="connsiteX13" fmla="*/ 501370 w 1091574"/>
              <a:gd name="connsiteY13" fmla="*/ 764771 h 764771"/>
              <a:gd name="connsiteX14" fmla="*/ 584497 w 1091574"/>
              <a:gd name="connsiteY14" fmla="*/ 764771 h 764771"/>
              <a:gd name="connsiteX0" fmla="*/ 1093243 w 1093243"/>
              <a:gd name="connsiteY0" fmla="*/ 0 h 764771"/>
              <a:gd name="connsiteX1" fmla="*/ 1093243 w 1093243"/>
              <a:gd name="connsiteY1" fmla="*/ 0 h 764771"/>
              <a:gd name="connsiteX2" fmla="*/ 270283 w 1093243"/>
              <a:gd name="connsiteY2" fmla="*/ 16625 h 764771"/>
              <a:gd name="connsiteX3" fmla="*/ 137279 w 1093243"/>
              <a:gd name="connsiteY3" fmla="*/ 24938 h 764771"/>
              <a:gd name="connsiteX4" fmla="*/ 12588 w 1093243"/>
              <a:gd name="connsiteY4" fmla="*/ 108065 h 764771"/>
              <a:gd name="connsiteX5" fmla="*/ 4276 w 1093243"/>
              <a:gd name="connsiteY5" fmla="*/ 332509 h 764771"/>
              <a:gd name="connsiteX6" fmla="*/ 12588 w 1093243"/>
              <a:gd name="connsiteY6" fmla="*/ 357447 h 764771"/>
              <a:gd name="connsiteX7" fmla="*/ 29214 w 1093243"/>
              <a:gd name="connsiteY7" fmla="*/ 548640 h 764771"/>
              <a:gd name="connsiteX8" fmla="*/ 29214 w 1093243"/>
              <a:gd name="connsiteY8" fmla="*/ 640080 h 764771"/>
              <a:gd name="connsiteX9" fmla="*/ 37526 w 1093243"/>
              <a:gd name="connsiteY9" fmla="*/ 731520 h 764771"/>
              <a:gd name="connsiteX10" fmla="*/ 70777 w 1093243"/>
              <a:gd name="connsiteY10" fmla="*/ 739832 h 764771"/>
              <a:gd name="connsiteX11" fmla="*/ 503039 w 1093243"/>
              <a:gd name="connsiteY11" fmla="*/ 756458 h 764771"/>
              <a:gd name="connsiteX12" fmla="*/ 503039 w 1093243"/>
              <a:gd name="connsiteY12" fmla="*/ 764771 h 764771"/>
              <a:gd name="connsiteX13" fmla="*/ 586166 w 1093243"/>
              <a:gd name="connsiteY13" fmla="*/ 764771 h 764771"/>
              <a:gd name="connsiteX0" fmla="*/ 1093243 w 1093243"/>
              <a:gd name="connsiteY0" fmla="*/ 0 h 764771"/>
              <a:gd name="connsiteX1" fmla="*/ 1093243 w 1093243"/>
              <a:gd name="connsiteY1" fmla="*/ 0 h 764771"/>
              <a:gd name="connsiteX2" fmla="*/ 270283 w 1093243"/>
              <a:gd name="connsiteY2" fmla="*/ 16625 h 764771"/>
              <a:gd name="connsiteX3" fmla="*/ 137279 w 1093243"/>
              <a:gd name="connsiteY3" fmla="*/ 24938 h 764771"/>
              <a:gd name="connsiteX4" fmla="*/ 12588 w 1093243"/>
              <a:gd name="connsiteY4" fmla="*/ 108065 h 764771"/>
              <a:gd name="connsiteX5" fmla="*/ 4276 w 1093243"/>
              <a:gd name="connsiteY5" fmla="*/ 332509 h 764771"/>
              <a:gd name="connsiteX6" fmla="*/ 12588 w 1093243"/>
              <a:gd name="connsiteY6" fmla="*/ 357447 h 764771"/>
              <a:gd name="connsiteX7" fmla="*/ 29214 w 1093243"/>
              <a:gd name="connsiteY7" fmla="*/ 640080 h 764771"/>
              <a:gd name="connsiteX8" fmla="*/ 37526 w 1093243"/>
              <a:gd name="connsiteY8" fmla="*/ 731520 h 764771"/>
              <a:gd name="connsiteX9" fmla="*/ 70777 w 1093243"/>
              <a:gd name="connsiteY9" fmla="*/ 739832 h 764771"/>
              <a:gd name="connsiteX10" fmla="*/ 503039 w 1093243"/>
              <a:gd name="connsiteY10" fmla="*/ 756458 h 764771"/>
              <a:gd name="connsiteX11" fmla="*/ 503039 w 1093243"/>
              <a:gd name="connsiteY11" fmla="*/ 764771 h 764771"/>
              <a:gd name="connsiteX12" fmla="*/ 586166 w 1093243"/>
              <a:gd name="connsiteY12" fmla="*/ 764771 h 764771"/>
              <a:gd name="connsiteX0" fmla="*/ 1094190 w 1094190"/>
              <a:gd name="connsiteY0" fmla="*/ 0 h 764771"/>
              <a:gd name="connsiteX1" fmla="*/ 1094190 w 1094190"/>
              <a:gd name="connsiteY1" fmla="*/ 0 h 764771"/>
              <a:gd name="connsiteX2" fmla="*/ 271230 w 1094190"/>
              <a:gd name="connsiteY2" fmla="*/ 16625 h 764771"/>
              <a:gd name="connsiteX3" fmla="*/ 138226 w 1094190"/>
              <a:gd name="connsiteY3" fmla="*/ 24938 h 764771"/>
              <a:gd name="connsiteX4" fmla="*/ 13535 w 1094190"/>
              <a:gd name="connsiteY4" fmla="*/ 108065 h 764771"/>
              <a:gd name="connsiteX5" fmla="*/ 5223 w 1094190"/>
              <a:gd name="connsiteY5" fmla="*/ 332509 h 764771"/>
              <a:gd name="connsiteX6" fmla="*/ 30161 w 1094190"/>
              <a:gd name="connsiteY6" fmla="*/ 640080 h 764771"/>
              <a:gd name="connsiteX7" fmla="*/ 38473 w 1094190"/>
              <a:gd name="connsiteY7" fmla="*/ 731520 h 764771"/>
              <a:gd name="connsiteX8" fmla="*/ 71724 w 1094190"/>
              <a:gd name="connsiteY8" fmla="*/ 739832 h 764771"/>
              <a:gd name="connsiteX9" fmla="*/ 503986 w 1094190"/>
              <a:gd name="connsiteY9" fmla="*/ 756458 h 764771"/>
              <a:gd name="connsiteX10" fmla="*/ 503986 w 1094190"/>
              <a:gd name="connsiteY10" fmla="*/ 764771 h 764771"/>
              <a:gd name="connsiteX11" fmla="*/ 587113 w 1094190"/>
              <a:gd name="connsiteY11" fmla="*/ 764771 h 764771"/>
              <a:gd name="connsiteX0" fmla="*/ 1094688 w 1094688"/>
              <a:gd name="connsiteY0" fmla="*/ 0 h 764771"/>
              <a:gd name="connsiteX1" fmla="*/ 1094688 w 1094688"/>
              <a:gd name="connsiteY1" fmla="*/ 0 h 764771"/>
              <a:gd name="connsiteX2" fmla="*/ 271728 w 1094688"/>
              <a:gd name="connsiteY2" fmla="*/ 16625 h 764771"/>
              <a:gd name="connsiteX3" fmla="*/ 138724 w 1094688"/>
              <a:gd name="connsiteY3" fmla="*/ 24938 h 764771"/>
              <a:gd name="connsiteX4" fmla="*/ 14033 w 1094688"/>
              <a:gd name="connsiteY4" fmla="*/ 108065 h 764771"/>
              <a:gd name="connsiteX5" fmla="*/ 5721 w 1094688"/>
              <a:gd name="connsiteY5" fmla="*/ 332509 h 764771"/>
              <a:gd name="connsiteX6" fmla="*/ 38971 w 1094688"/>
              <a:gd name="connsiteY6" fmla="*/ 731520 h 764771"/>
              <a:gd name="connsiteX7" fmla="*/ 72222 w 1094688"/>
              <a:gd name="connsiteY7" fmla="*/ 739832 h 764771"/>
              <a:gd name="connsiteX8" fmla="*/ 504484 w 1094688"/>
              <a:gd name="connsiteY8" fmla="*/ 756458 h 764771"/>
              <a:gd name="connsiteX9" fmla="*/ 504484 w 1094688"/>
              <a:gd name="connsiteY9" fmla="*/ 764771 h 764771"/>
              <a:gd name="connsiteX10" fmla="*/ 587611 w 1094688"/>
              <a:gd name="connsiteY10" fmla="*/ 764771 h 764771"/>
              <a:gd name="connsiteX0" fmla="*/ 1094688 w 1094688"/>
              <a:gd name="connsiteY0" fmla="*/ 0 h 770407"/>
              <a:gd name="connsiteX1" fmla="*/ 1094688 w 1094688"/>
              <a:gd name="connsiteY1" fmla="*/ 0 h 770407"/>
              <a:gd name="connsiteX2" fmla="*/ 271728 w 1094688"/>
              <a:gd name="connsiteY2" fmla="*/ 16625 h 770407"/>
              <a:gd name="connsiteX3" fmla="*/ 138724 w 1094688"/>
              <a:gd name="connsiteY3" fmla="*/ 24938 h 770407"/>
              <a:gd name="connsiteX4" fmla="*/ 14033 w 1094688"/>
              <a:gd name="connsiteY4" fmla="*/ 108065 h 770407"/>
              <a:gd name="connsiteX5" fmla="*/ 5721 w 1094688"/>
              <a:gd name="connsiteY5" fmla="*/ 332509 h 770407"/>
              <a:gd name="connsiteX6" fmla="*/ 38971 w 1094688"/>
              <a:gd name="connsiteY6" fmla="*/ 731520 h 770407"/>
              <a:gd name="connsiteX7" fmla="*/ 230164 w 1094688"/>
              <a:gd name="connsiteY7" fmla="*/ 756457 h 770407"/>
              <a:gd name="connsiteX8" fmla="*/ 504484 w 1094688"/>
              <a:gd name="connsiteY8" fmla="*/ 756458 h 770407"/>
              <a:gd name="connsiteX9" fmla="*/ 504484 w 1094688"/>
              <a:gd name="connsiteY9" fmla="*/ 764771 h 770407"/>
              <a:gd name="connsiteX10" fmla="*/ 587611 w 1094688"/>
              <a:gd name="connsiteY10" fmla="*/ 764771 h 770407"/>
              <a:gd name="connsiteX0" fmla="*/ 1102423 w 1102423"/>
              <a:gd name="connsiteY0" fmla="*/ 0 h 769271"/>
              <a:gd name="connsiteX1" fmla="*/ 1102423 w 1102423"/>
              <a:gd name="connsiteY1" fmla="*/ 0 h 769271"/>
              <a:gd name="connsiteX2" fmla="*/ 279463 w 1102423"/>
              <a:gd name="connsiteY2" fmla="*/ 16625 h 769271"/>
              <a:gd name="connsiteX3" fmla="*/ 146459 w 1102423"/>
              <a:gd name="connsiteY3" fmla="*/ 24938 h 769271"/>
              <a:gd name="connsiteX4" fmla="*/ 21768 w 1102423"/>
              <a:gd name="connsiteY4" fmla="*/ 108065 h 769271"/>
              <a:gd name="connsiteX5" fmla="*/ 13456 w 1102423"/>
              <a:gd name="connsiteY5" fmla="*/ 332509 h 769271"/>
              <a:gd name="connsiteX6" fmla="*/ 46706 w 1102423"/>
              <a:gd name="connsiteY6" fmla="*/ 731520 h 769271"/>
              <a:gd name="connsiteX7" fmla="*/ 512219 w 1102423"/>
              <a:gd name="connsiteY7" fmla="*/ 756458 h 769271"/>
              <a:gd name="connsiteX8" fmla="*/ 512219 w 1102423"/>
              <a:gd name="connsiteY8" fmla="*/ 764771 h 769271"/>
              <a:gd name="connsiteX9" fmla="*/ 595346 w 1102423"/>
              <a:gd name="connsiteY9" fmla="*/ 764771 h 769271"/>
              <a:gd name="connsiteX0" fmla="*/ 1102423 w 1102423"/>
              <a:gd name="connsiteY0" fmla="*/ 0 h 769271"/>
              <a:gd name="connsiteX1" fmla="*/ 1102423 w 1102423"/>
              <a:gd name="connsiteY1" fmla="*/ 0 h 769271"/>
              <a:gd name="connsiteX2" fmla="*/ 279463 w 1102423"/>
              <a:gd name="connsiteY2" fmla="*/ 16625 h 769271"/>
              <a:gd name="connsiteX3" fmla="*/ 146459 w 1102423"/>
              <a:gd name="connsiteY3" fmla="*/ 24938 h 769271"/>
              <a:gd name="connsiteX4" fmla="*/ 21768 w 1102423"/>
              <a:gd name="connsiteY4" fmla="*/ 108065 h 769271"/>
              <a:gd name="connsiteX5" fmla="*/ 13456 w 1102423"/>
              <a:gd name="connsiteY5" fmla="*/ 332509 h 769271"/>
              <a:gd name="connsiteX6" fmla="*/ 46706 w 1102423"/>
              <a:gd name="connsiteY6" fmla="*/ 731520 h 769271"/>
              <a:gd name="connsiteX7" fmla="*/ 512219 w 1102423"/>
              <a:gd name="connsiteY7" fmla="*/ 756458 h 769271"/>
              <a:gd name="connsiteX8" fmla="*/ 595346 w 1102423"/>
              <a:gd name="connsiteY8" fmla="*/ 764771 h 769271"/>
              <a:gd name="connsiteX0" fmla="*/ 1094689 w 1094689"/>
              <a:gd name="connsiteY0" fmla="*/ 0 h 783599"/>
              <a:gd name="connsiteX1" fmla="*/ 1094689 w 1094689"/>
              <a:gd name="connsiteY1" fmla="*/ 0 h 783599"/>
              <a:gd name="connsiteX2" fmla="*/ 271729 w 1094689"/>
              <a:gd name="connsiteY2" fmla="*/ 16625 h 783599"/>
              <a:gd name="connsiteX3" fmla="*/ 138725 w 1094689"/>
              <a:gd name="connsiteY3" fmla="*/ 24938 h 783599"/>
              <a:gd name="connsiteX4" fmla="*/ 14034 w 1094689"/>
              <a:gd name="connsiteY4" fmla="*/ 108065 h 783599"/>
              <a:gd name="connsiteX5" fmla="*/ 5722 w 1094689"/>
              <a:gd name="connsiteY5" fmla="*/ 332509 h 783599"/>
              <a:gd name="connsiteX6" fmla="*/ 38972 w 1094689"/>
              <a:gd name="connsiteY6" fmla="*/ 731520 h 783599"/>
              <a:gd name="connsiteX7" fmla="*/ 163664 w 1094689"/>
              <a:gd name="connsiteY7" fmla="*/ 781396 h 783599"/>
              <a:gd name="connsiteX8" fmla="*/ 504485 w 1094689"/>
              <a:gd name="connsiteY8" fmla="*/ 756458 h 783599"/>
              <a:gd name="connsiteX9" fmla="*/ 587612 w 1094689"/>
              <a:gd name="connsiteY9" fmla="*/ 764771 h 783599"/>
              <a:gd name="connsiteX0" fmla="*/ 1094689 w 1094689"/>
              <a:gd name="connsiteY0" fmla="*/ 0 h 783599"/>
              <a:gd name="connsiteX1" fmla="*/ 1094689 w 1094689"/>
              <a:gd name="connsiteY1" fmla="*/ 0 h 783599"/>
              <a:gd name="connsiteX2" fmla="*/ 138725 w 1094689"/>
              <a:gd name="connsiteY2" fmla="*/ 24938 h 783599"/>
              <a:gd name="connsiteX3" fmla="*/ 14034 w 1094689"/>
              <a:gd name="connsiteY3" fmla="*/ 108065 h 783599"/>
              <a:gd name="connsiteX4" fmla="*/ 5722 w 1094689"/>
              <a:gd name="connsiteY4" fmla="*/ 332509 h 783599"/>
              <a:gd name="connsiteX5" fmla="*/ 38972 w 1094689"/>
              <a:gd name="connsiteY5" fmla="*/ 731520 h 783599"/>
              <a:gd name="connsiteX6" fmla="*/ 163664 w 1094689"/>
              <a:gd name="connsiteY6" fmla="*/ 781396 h 783599"/>
              <a:gd name="connsiteX7" fmla="*/ 504485 w 1094689"/>
              <a:gd name="connsiteY7" fmla="*/ 756458 h 783599"/>
              <a:gd name="connsiteX8" fmla="*/ 587612 w 1094689"/>
              <a:gd name="connsiteY8" fmla="*/ 764771 h 783599"/>
              <a:gd name="connsiteX0" fmla="*/ 1101547 w 1101547"/>
              <a:gd name="connsiteY0" fmla="*/ 0 h 783599"/>
              <a:gd name="connsiteX1" fmla="*/ 1101547 w 1101547"/>
              <a:gd name="connsiteY1" fmla="*/ 0 h 783599"/>
              <a:gd name="connsiteX2" fmla="*/ 245336 w 1101547"/>
              <a:gd name="connsiteY2" fmla="*/ 0 h 783599"/>
              <a:gd name="connsiteX3" fmla="*/ 20892 w 1101547"/>
              <a:gd name="connsiteY3" fmla="*/ 108065 h 783599"/>
              <a:gd name="connsiteX4" fmla="*/ 12580 w 1101547"/>
              <a:gd name="connsiteY4" fmla="*/ 332509 h 783599"/>
              <a:gd name="connsiteX5" fmla="*/ 45830 w 1101547"/>
              <a:gd name="connsiteY5" fmla="*/ 731520 h 783599"/>
              <a:gd name="connsiteX6" fmla="*/ 170522 w 1101547"/>
              <a:gd name="connsiteY6" fmla="*/ 781396 h 783599"/>
              <a:gd name="connsiteX7" fmla="*/ 511343 w 1101547"/>
              <a:gd name="connsiteY7" fmla="*/ 756458 h 783599"/>
              <a:gd name="connsiteX8" fmla="*/ 594470 w 1101547"/>
              <a:gd name="connsiteY8" fmla="*/ 764771 h 783599"/>
              <a:gd name="connsiteX0" fmla="*/ 1094646 w 1094646"/>
              <a:gd name="connsiteY0" fmla="*/ 0 h 797209"/>
              <a:gd name="connsiteX1" fmla="*/ 1094646 w 1094646"/>
              <a:gd name="connsiteY1" fmla="*/ 0 h 797209"/>
              <a:gd name="connsiteX2" fmla="*/ 238435 w 1094646"/>
              <a:gd name="connsiteY2" fmla="*/ 0 h 797209"/>
              <a:gd name="connsiteX3" fmla="*/ 13991 w 1094646"/>
              <a:gd name="connsiteY3" fmla="*/ 108065 h 797209"/>
              <a:gd name="connsiteX4" fmla="*/ 38929 w 1094646"/>
              <a:gd name="connsiteY4" fmla="*/ 731520 h 797209"/>
              <a:gd name="connsiteX5" fmla="*/ 163621 w 1094646"/>
              <a:gd name="connsiteY5" fmla="*/ 781396 h 797209"/>
              <a:gd name="connsiteX6" fmla="*/ 504442 w 1094646"/>
              <a:gd name="connsiteY6" fmla="*/ 756458 h 797209"/>
              <a:gd name="connsiteX7" fmla="*/ 587569 w 1094646"/>
              <a:gd name="connsiteY7" fmla="*/ 764771 h 797209"/>
              <a:gd name="connsiteX0" fmla="*/ 1094646 w 1094646"/>
              <a:gd name="connsiteY0" fmla="*/ 14162 h 805956"/>
              <a:gd name="connsiteX1" fmla="*/ 1094646 w 1094646"/>
              <a:gd name="connsiteY1" fmla="*/ 14162 h 805956"/>
              <a:gd name="connsiteX2" fmla="*/ 238435 w 1094646"/>
              <a:gd name="connsiteY2" fmla="*/ 14162 h 805956"/>
              <a:gd name="connsiteX3" fmla="*/ 13991 w 1094646"/>
              <a:gd name="connsiteY3" fmla="*/ 205354 h 805956"/>
              <a:gd name="connsiteX4" fmla="*/ 38929 w 1094646"/>
              <a:gd name="connsiteY4" fmla="*/ 745682 h 805956"/>
              <a:gd name="connsiteX5" fmla="*/ 163621 w 1094646"/>
              <a:gd name="connsiteY5" fmla="*/ 795558 h 805956"/>
              <a:gd name="connsiteX6" fmla="*/ 504442 w 1094646"/>
              <a:gd name="connsiteY6" fmla="*/ 770620 h 805956"/>
              <a:gd name="connsiteX7" fmla="*/ 587569 w 1094646"/>
              <a:gd name="connsiteY7" fmla="*/ 778933 h 805956"/>
              <a:gd name="connsiteX0" fmla="*/ 1080655 w 1080655"/>
              <a:gd name="connsiteY0" fmla="*/ 14162 h 805956"/>
              <a:gd name="connsiteX1" fmla="*/ 1080655 w 1080655"/>
              <a:gd name="connsiteY1" fmla="*/ 14162 h 805956"/>
              <a:gd name="connsiteX2" fmla="*/ 224444 w 1080655"/>
              <a:gd name="connsiteY2" fmla="*/ 14162 h 805956"/>
              <a:gd name="connsiteX3" fmla="*/ 0 w 1080655"/>
              <a:gd name="connsiteY3" fmla="*/ 205354 h 805956"/>
              <a:gd name="connsiteX4" fmla="*/ 24938 w 1080655"/>
              <a:gd name="connsiteY4" fmla="*/ 745682 h 805956"/>
              <a:gd name="connsiteX5" fmla="*/ 149630 w 1080655"/>
              <a:gd name="connsiteY5" fmla="*/ 795558 h 805956"/>
              <a:gd name="connsiteX6" fmla="*/ 490451 w 1080655"/>
              <a:gd name="connsiteY6" fmla="*/ 770620 h 805956"/>
              <a:gd name="connsiteX7" fmla="*/ 573578 w 1080655"/>
              <a:gd name="connsiteY7" fmla="*/ 778933 h 805956"/>
              <a:gd name="connsiteX0" fmla="*/ 1080655 w 1080655"/>
              <a:gd name="connsiteY0" fmla="*/ 6773 h 798567"/>
              <a:gd name="connsiteX1" fmla="*/ 1080655 w 1080655"/>
              <a:gd name="connsiteY1" fmla="*/ 6773 h 798567"/>
              <a:gd name="connsiteX2" fmla="*/ 224444 w 1080655"/>
              <a:gd name="connsiteY2" fmla="*/ 6773 h 798567"/>
              <a:gd name="connsiteX3" fmla="*/ 0 w 1080655"/>
              <a:gd name="connsiteY3" fmla="*/ 197965 h 798567"/>
              <a:gd name="connsiteX4" fmla="*/ 24938 w 1080655"/>
              <a:gd name="connsiteY4" fmla="*/ 738293 h 798567"/>
              <a:gd name="connsiteX5" fmla="*/ 149630 w 1080655"/>
              <a:gd name="connsiteY5" fmla="*/ 788169 h 798567"/>
              <a:gd name="connsiteX6" fmla="*/ 490451 w 1080655"/>
              <a:gd name="connsiteY6" fmla="*/ 763231 h 798567"/>
              <a:gd name="connsiteX7" fmla="*/ 573578 w 1080655"/>
              <a:gd name="connsiteY7" fmla="*/ 771544 h 798567"/>
              <a:gd name="connsiteX0" fmla="*/ 1092435 w 1092435"/>
              <a:gd name="connsiteY0" fmla="*/ 6773 h 788612"/>
              <a:gd name="connsiteX1" fmla="*/ 1092435 w 1092435"/>
              <a:gd name="connsiteY1" fmla="*/ 6773 h 788612"/>
              <a:gd name="connsiteX2" fmla="*/ 236224 w 1092435"/>
              <a:gd name="connsiteY2" fmla="*/ 6773 h 788612"/>
              <a:gd name="connsiteX3" fmla="*/ 11780 w 1092435"/>
              <a:gd name="connsiteY3" fmla="*/ 197965 h 788612"/>
              <a:gd name="connsiteX4" fmla="*/ 45030 w 1092435"/>
              <a:gd name="connsiteY4" fmla="*/ 646853 h 788612"/>
              <a:gd name="connsiteX5" fmla="*/ 161410 w 1092435"/>
              <a:gd name="connsiteY5" fmla="*/ 788169 h 788612"/>
              <a:gd name="connsiteX6" fmla="*/ 502231 w 1092435"/>
              <a:gd name="connsiteY6" fmla="*/ 763231 h 788612"/>
              <a:gd name="connsiteX7" fmla="*/ 585358 w 1092435"/>
              <a:gd name="connsiteY7" fmla="*/ 771544 h 788612"/>
              <a:gd name="connsiteX0" fmla="*/ 1088799 w 1088799"/>
              <a:gd name="connsiteY0" fmla="*/ 6773 h 788612"/>
              <a:gd name="connsiteX1" fmla="*/ 1088799 w 1088799"/>
              <a:gd name="connsiteY1" fmla="*/ 6773 h 788612"/>
              <a:gd name="connsiteX2" fmla="*/ 232588 w 1088799"/>
              <a:gd name="connsiteY2" fmla="*/ 6773 h 788612"/>
              <a:gd name="connsiteX3" fmla="*/ 8144 w 1088799"/>
              <a:gd name="connsiteY3" fmla="*/ 197965 h 788612"/>
              <a:gd name="connsiteX4" fmla="*/ 41394 w 1088799"/>
              <a:gd name="connsiteY4" fmla="*/ 646853 h 788612"/>
              <a:gd name="connsiteX5" fmla="*/ 157774 w 1088799"/>
              <a:gd name="connsiteY5" fmla="*/ 788169 h 788612"/>
              <a:gd name="connsiteX6" fmla="*/ 498595 w 1088799"/>
              <a:gd name="connsiteY6" fmla="*/ 763231 h 788612"/>
              <a:gd name="connsiteX7" fmla="*/ 581722 w 1088799"/>
              <a:gd name="connsiteY7" fmla="*/ 771544 h 788612"/>
              <a:gd name="connsiteX0" fmla="*/ 1095769 w 1095769"/>
              <a:gd name="connsiteY0" fmla="*/ 6773 h 788612"/>
              <a:gd name="connsiteX1" fmla="*/ 1095769 w 1095769"/>
              <a:gd name="connsiteY1" fmla="*/ 6773 h 788612"/>
              <a:gd name="connsiteX2" fmla="*/ 239558 w 1095769"/>
              <a:gd name="connsiteY2" fmla="*/ 6773 h 788612"/>
              <a:gd name="connsiteX3" fmla="*/ 15114 w 1095769"/>
              <a:gd name="connsiteY3" fmla="*/ 197965 h 788612"/>
              <a:gd name="connsiteX4" fmla="*/ 15113 w 1095769"/>
              <a:gd name="connsiteY4" fmla="*/ 596977 h 788612"/>
              <a:gd name="connsiteX5" fmla="*/ 164744 w 1095769"/>
              <a:gd name="connsiteY5" fmla="*/ 788169 h 788612"/>
              <a:gd name="connsiteX6" fmla="*/ 505565 w 1095769"/>
              <a:gd name="connsiteY6" fmla="*/ 763231 h 788612"/>
              <a:gd name="connsiteX7" fmla="*/ 588692 w 1095769"/>
              <a:gd name="connsiteY7" fmla="*/ 771544 h 788612"/>
              <a:gd name="connsiteX0" fmla="*/ 1097281 w 1097281"/>
              <a:gd name="connsiteY0" fmla="*/ 6773 h 788612"/>
              <a:gd name="connsiteX1" fmla="*/ 1097281 w 1097281"/>
              <a:gd name="connsiteY1" fmla="*/ 6773 h 788612"/>
              <a:gd name="connsiteX2" fmla="*/ 241070 w 1097281"/>
              <a:gd name="connsiteY2" fmla="*/ 6773 h 788612"/>
              <a:gd name="connsiteX3" fmla="*/ 16626 w 1097281"/>
              <a:gd name="connsiteY3" fmla="*/ 197965 h 788612"/>
              <a:gd name="connsiteX4" fmla="*/ 16625 w 1097281"/>
              <a:gd name="connsiteY4" fmla="*/ 596977 h 788612"/>
              <a:gd name="connsiteX5" fmla="*/ 166256 w 1097281"/>
              <a:gd name="connsiteY5" fmla="*/ 788169 h 788612"/>
              <a:gd name="connsiteX6" fmla="*/ 507077 w 1097281"/>
              <a:gd name="connsiteY6" fmla="*/ 763231 h 788612"/>
              <a:gd name="connsiteX7" fmla="*/ 590204 w 1097281"/>
              <a:gd name="connsiteY7" fmla="*/ 771544 h 788612"/>
              <a:gd name="connsiteX0" fmla="*/ 1097281 w 1097281"/>
              <a:gd name="connsiteY0" fmla="*/ 6773 h 798334"/>
              <a:gd name="connsiteX1" fmla="*/ 1097281 w 1097281"/>
              <a:gd name="connsiteY1" fmla="*/ 6773 h 798334"/>
              <a:gd name="connsiteX2" fmla="*/ 241070 w 1097281"/>
              <a:gd name="connsiteY2" fmla="*/ 6773 h 798334"/>
              <a:gd name="connsiteX3" fmla="*/ 16626 w 1097281"/>
              <a:gd name="connsiteY3" fmla="*/ 197965 h 798334"/>
              <a:gd name="connsiteX4" fmla="*/ 16625 w 1097281"/>
              <a:gd name="connsiteY4" fmla="*/ 596977 h 798334"/>
              <a:gd name="connsiteX5" fmla="*/ 166256 w 1097281"/>
              <a:gd name="connsiteY5" fmla="*/ 788169 h 798334"/>
              <a:gd name="connsiteX6" fmla="*/ 590204 w 1097281"/>
              <a:gd name="connsiteY6" fmla="*/ 771544 h 798334"/>
              <a:gd name="connsiteX0" fmla="*/ 1105690 w 1105690"/>
              <a:gd name="connsiteY0" fmla="*/ 6773 h 791548"/>
              <a:gd name="connsiteX1" fmla="*/ 1105690 w 1105690"/>
              <a:gd name="connsiteY1" fmla="*/ 6773 h 791548"/>
              <a:gd name="connsiteX2" fmla="*/ 249479 w 1105690"/>
              <a:gd name="connsiteY2" fmla="*/ 6773 h 791548"/>
              <a:gd name="connsiteX3" fmla="*/ 25035 w 1105690"/>
              <a:gd name="connsiteY3" fmla="*/ 197965 h 791548"/>
              <a:gd name="connsiteX4" fmla="*/ 25034 w 1105690"/>
              <a:gd name="connsiteY4" fmla="*/ 596977 h 791548"/>
              <a:gd name="connsiteX5" fmla="*/ 199603 w 1105690"/>
              <a:gd name="connsiteY5" fmla="*/ 779856 h 791548"/>
              <a:gd name="connsiteX6" fmla="*/ 598613 w 1105690"/>
              <a:gd name="connsiteY6" fmla="*/ 771544 h 791548"/>
              <a:gd name="connsiteX0" fmla="*/ 1105690 w 1105690"/>
              <a:gd name="connsiteY0" fmla="*/ 6773 h 779856"/>
              <a:gd name="connsiteX1" fmla="*/ 1105690 w 1105690"/>
              <a:gd name="connsiteY1" fmla="*/ 6773 h 779856"/>
              <a:gd name="connsiteX2" fmla="*/ 249479 w 1105690"/>
              <a:gd name="connsiteY2" fmla="*/ 6773 h 779856"/>
              <a:gd name="connsiteX3" fmla="*/ 25035 w 1105690"/>
              <a:gd name="connsiteY3" fmla="*/ 197965 h 779856"/>
              <a:gd name="connsiteX4" fmla="*/ 25034 w 1105690"/>
              <a:gd name="connsiteY4" fmla="*/ 596977 h 779856"/>
              <a:gd name="connsiteX5" fmla="*/ 199603 w 1105690"/>
              <a:gd name="connsiteY5" fmla="*/ 779856 h 779856"/>
              <a:gd name="connsiteX6" fmla="*/ 598613 w 1105690"/>
              <a:gd name="connsiteY6" fmla="*/ 771544 h 779856"/>
              <a:gd name="connsiteX0" fmla="*/ 1105690 w 1105690"/>
              <a:gd name="connsiteY0" fmla="*/ 6773 h 779856"/>
              <a:gd name="connsiteX1" fmla="*/ 1105690 w 1105690"/>
              <a:gd name="connsiteY1" fmla="*/ 6773 h 779856"/>
              <a:gd name="connsiteX2" fmla="*/ 249479 w 1105690"/>
              <a:gd name="connsiteY2" fmla="*/ 6773 h 779856"/>
              <a:gd name="connsiteX3" fmla="*/ 25035 w 1105690"/>
              <a:gd name="connsiteY3" fmla="*/ 197965 h 779856"/>
              <a:gd name="connsiteX4" fmla="*/ 25034 w 1105690"/>
              <a:gd name="connsiteY4" fmla="*/ 596977 h 779856"/>
              <a:gd name="connsiteX5" fmla="*/ 199603 w 1105690"/>
              <a:gd name="connsiteY5" fmla="*/ 779856 h 779856"/>
              <a:gd name="connsiteX6" fmla="*/ 598613 w 1105690"/>
              <a:gd name="connsiteY6" fmla="*/ 771544 h 779856"/>
              <a:gd name="connsiteX0" fmla="*/ 1105690 w 1105690"/>
              <a:gd name="connsiteY0" fmla="*/ 0 h 773083"/>
              <a:gd name="connsiteX1" fmla="*/ 1105690 w 1105690"/>
              <a:gd name="connsiteY1" fmla="*/ 0 h 773083"/>
              <a:gd name="connsiteX2" fmla="*/ 249479 w 1105690"/>
              <a:gd name="connsiteY2" fmla="*/ 0 h 773083"/>
              <a:gd name="connsiteX3" fmla="*/ 25035 w 1105690"/>
              <a:gd name="connsiteY3" fmla="*/ 191192 h 773083"/>
              <a:gd name="connsiteX4" fmla="*/ 25034 w 1105690"/>
              <a:gd name="connsiteY4" fmla="*/ 590204 h 773083"/>
              <a:gd name="connsiteX5" fmla="*/ 199603 w 1105690"/>
              <a:gd name="connsiteY5" fmla="*/ 773083 h 773083"/>
              <a:gd name="connsiteX6" fmla="*/ 598613 w 1105690"/>
              <a:gd name="connsiteY6" fmla="*/ 764771 h 773083"/>
              <a:gd name="connsiteX0" fmla="*/ 1092655 w 1092655"/>
              <a:gd name="connsiteY0" fmla="*/ 0 h 773083"/>
              <a:gd name="connsiteX1" fmla="*/ 1092655 w 1092655"/>
              <a:gd name="connsiteY1" fmla="*/ 0 h 773083"/>
              <a:gd name="connsiteX2" fmla="*/ 236444 w 1092655"/>
              <a:gd name="connsiteY2" fmla="*/ 0 h 773083"/>
              <a:gd name="connsiteX3" fmla="*/ 12000 w 1092655"/>
              <a:gd name="connsiteY3" fmla="*/ 191192 h 773083"/>
              <a:gd name="connsiteX4" fmla="*/ 11999 w 1092655"/>
              <a:gd name="connsiteY4" fmla="*/ 590204 h 773083"/>
              <a:gd name="connsiteX5" fmla="*/ 186568 w 1092655"/>
              <a:gd name="connsiteY5" fmla="*/ 773083 h 773083"/>
              <a:gd name="connsiteX6" fmla="*/ 585578 w 1092655"/>
              <a:gd name="connsiteY6" fmla="*/ 764771 h 773083"/>
              <a:gd name="connsiteX0" fmla="*/ 1092655 w 1092655"/>
              <a:gd name="connsiteY0" fmla="*/ 9236 h 782319"/>
              <a:gd name="connsiteX1" fmla="*/ 1092655 w 1092655"/>
              <a:gd name="connsiteY1" fmla="*/ 9236 h 782319"/>
              <a:gd name="connsiteX2" fmla="*/ 236444 w 1092655"/>
              <a:gd name="connsiteY2" fmla="*/ 9236 h 782319"/>
              <a:gd name="connsiteX3" fmla="*/ 12000 w 1092655"/>
              <a:gd name="connsiteY3" fmla="*/ 133926 h 782319"/>
              <a:gd name="connsiteX4" fmla="*/ 11999 w 1092655"/>
              <a:gd name="connsiteY4" fmla="*/ 599440 h 782319"/>
              <a:gd name="connsiteX5" fmla="*/ 186568 w 1092655"/>
              <a:gd name="connsiteY5" fmla="*/ 782319 h 782319"/>
              <a:gd name="connsiteX6" fmla="*/ 585578 w 1092655"/>
              <a:gd name="connsiteY6" fmla="*/ 774007 h 782319"/>
              <a:gd name="connsiteX0" fmla="*/ 1099018 w 1099018"/>
              <a:gd name="connsiteY0" fmla="*/ 0 h 773083"/>
              <a:gd name="connsiteX1" fmla="*/ 1099018 w 1099018"/>
              <a:gd name="connsiteY1" fmla="*/ 0 h 773083"/>
              <a:gd name="connsiteX2" fmla="*/ 134741 w 1099018"/>
              <a:gd name="connsiteY2" fmla="*/ 24938 h 773083"/>
              <a:gd name="connsiteX3" fmla="*/ 18363 w 1099018"/>
              <a:gd name="connsiteY3" fmla="*/ 124690 h 773083"/>
              <a:gd name="connsiteX4" fmla="*/ 18362 w 1099018"/>
              <a:gd name="connsiteY4" fmla="*/ 590204 h 773083"/>
              <a:gd name="connsiteX5" fmla="*/ 192931 w 1099018"/>
              <a:gd name="connsiteY5" fmla="*/ 773083 h 773083"/>
              <a:gd name="connsiteX6" fmla="*/ 591941 w 1099018"/>
              <a:gd name="connsiteY6" fmla="*/ 764771 h 773083"/>
              <a:gd name="connsiteX0" fmla="*/ 1099018 w 1099018"/>
              <a:gd name="connsiteY0" fmla="*/ 0 h 773083"/>
              <a:gd name="connsiteX1" fmla="*/ 1099018 w 1099018"/>
              <a:gd name="connsiteY1" fmla="*/ 0 h 773083"/>
              <a:gd name="connsiteX2" fmla="*/ 134741 w 1099018"/>
              <a:gd name="connsiteY2" fmla="*/ 24938 h 773083"/>
              <a:gd name="connsiteX3" fmla="*/ 18363 w 1099018"/>
              <a:gd name="connsiteY3" fmla="*/ 124690 h 773083"/>
              <a:gd name="connsiteX4" fmla="*/ 18362 w 1099018"/>
              <a:gd name="connsiteY4" fmla="*/ 590204 h 773083"/>
              <a:gd name="connsiteX5" fmla="*/ 192931 w 1099018"/>
              <a:gd name="connsiteY5" fmla="*/ 773083 h 773083"/>
              <a:gd name="connsiteX6" fmla="*/ 591941 w 1099018"/>
              <a:gd name="connsiteY6" fmla="*/ 764771 h 773083"/>
              <a:gd name="connsiteX0" fmla="*/ 1099018 w 1099018"/>
              <a:gd name="connsiteY0" fmla="*/ 0 h 773083"/>
              <a:gd name="connsiteX1" fmla="*/ 1099018 w 1099018"/>
              <a:gd name="connsiteY1" fmla="*/ 0 h 773083"/>
              <a:gd name="connsiteX2" fmla="*/ 134741 w 1099018"/>
              <a:gd name="connsiteY2" fmla="*/ 16625 h 773083"/>
              <a:gd name="connsiteX3" fmla="*/ 18363 w 1099018"/>
              <a:gd name="connsiteY3" fmla="*/ 124690 h 773083"/>
              <a:gd name="connsiteX4" fmla="*/ 18362 w 1099018"/>
              <a:gd name="connsiteY4" fmla="*/ 590204 h 773083"/>
              <a:gd name="connsiteX5" fmla="*/ 192931 w 1099018"/>
              <a:gd name="connsiteY5" fmla="*/ 773083 h 773083"/>
              <a:gd name="connsiteX6" fmla="*/ 591941 w 1099018"/>
              <a:gd name="connsiteY6" fmla="*/ 764771 h 773083"/>
              <a:gd name="connsiteX0" fmla="*/ 1135426 w 1135426"/>
              <a:gd name="connsiteY0" fmla="*/ 0 h 773083"/>
              <a:gd name="connsiteX1" fmla="*/ 1135426 w 1135426"/>
              <a:gd name="connsiteY1" fmla="*/ 0 h 773083"/>
              <a:gd name="connsiteX2" fmla="*/ 171149 w 1135426"/>
              <a:gd name="connsiteY2" fmla="*/ 16625 h 773083"/>
              <a:gd name="connsiteX3" fmla="*/ 54771 w 1135426"/>
              <a:gd name="connsiteY3" fmla="*/ 124690 h 773083"/>
              <a:gd name="connsiteX4" fmla="*/ 54770 w 1135426"/>
              <a:gd name="connsiteY4" fmla="*/ 590204 h 773083"/>
              <a:gd name="connsiteX5" fmla="*/ 229339 w 1135426"/>
              <a:gd name="connsiteY5" fmla="*/ 773083 h 773083"/>
              <a:gd name="connsiteX6" fmla="*/ 628349 w 1135426"/>
              <a:gd name="connsiteY6" fmla="*/ 764771 h 773083"/>
              <a:gd name="connsiteX0" fmla="*/ 1099019 w 1099019"/>
              <a:gd name="connsiteY0" fmla="*/ 0 h 773083"/>
              <a:gd name="connsiteX1" fmla="*/ 1099019 w 1099019"/>
              <a:gd name="connsiteY1" fmla="*/ 0 h 773083"/>
              <a:gd name="connsiteX2" fmla="*/ 134742 w 1099019"/>
              <a:gd name="connsiteY2" fmla="*/ 16625 h 773083"/>
              <a:gd name="connsiteX3" fmla="*/ 18364 w 1099019"/>
              <a:gd name="connsiteY3" fmla="*/ 124690 h 773083"/>
              <a:gd name="connsiteX4" fmla="*/ 18363 w 1099019"/>
              <a:gd name="connsiteY4" fmla="*/ 590204 h 773083"/>
              <a:gd name="connsiteX5" fmla="*/ 192932 w 1099019"/>
              <a:gd name="connsiteY5" fmla="*/ 773083 h 773083"/>
              <a:gd name="connsiteX6" fmla="*/ 591942 w 1099019"/>
              <a:gd name="connsiteY6" fmla="*/ 764771 h 773083"/>
              <a:gd name="connsiteX0" fmla="*/ 1094226 w 1094226"/>
              <a:gd name="connsiteY0" fmla="*/ 0 h 773083"/>
              <a:gd name="connsiteX1" fmla="*/ 1094226 w 1094226"/>
              <a:gd name="connsiteY1" fmla="*/ 0 h 773083"/>
              <a:gd name="connsiteX2" fmla="*/ 129949 w 1094226"/>
              <a:gd name="connsiteY2" fmla="*/ 16625 h 773083"/>
              <a:gd name="connsiteX3" fmla="*/ 13571 w 1094226"/>
              <a:gd name="connsiteY3" fmla="*/ 124690 h 773083"/>
              <a:gd name="connsiteX4" fmla="*/ 21883 w 1094226"/>
              <a:gd name="connsiteY4" fmla="*/ 623455 h 773083"/>
              <a:gd name="connsiteX5" fmla="*/ 188139 w 1094226"/>
              <a:gd name="connsiteY5" fmla="*/ 773083 h 773083"/>
              <a:gd name="connsiteX6" fmla="*/ 587149 w 1094226"/>
              <a:gd name="connsiteY6" fmla="*/ 764771 h 773083"/>
              <a:gd name="connsiteX0" fmla="*/ 1087978 w 1087978"/>
              <a:gd name="connsiteY0" fmla="*/ 0 h 773083"/>
              <a:gd name="connsiteX1" fmla="*/ 1087978 w 1087978"/>
              <a:gd name="connsiteY1" fmla="*/ 0 h 773083"/>
              <a:gd name="connsiteX2" fmla="*/ 123701 w 1087978"/>
              <a:gd name="connsiteY2" fmla="*/ 16625 h 773083"/>
              <a:gd name="connsiteX3" fmla="*/ 7323 w 1087978"/>
              <a:gd name="connsiteY3" fmla="*/ 124690 h 773083"/>
              <a:gd name="connsiteX4" fmla="*/ 15635 w 1087978"/>
              <a:gd name="connsiteY4" fmla="*/ 623455 h 773083"/>
              <a:gd name="connsiteX5" fmla="*/ 181891 w 1087978"/>
              <a:gd name="connsiteY5" fmla="*/ 773083 h 773083"/>
              <a:gd name="connsiteX6" fmla="*/ 580901 w 1087978"/>
              <a:gd name="connsiteY6" fmla="*/ 764771 h 773083"/>
              <a:gd name="connsiteX0" fmla="*/ 1091504 w 1091504"/>
              <a:gd name="connsiteY0" fmla="*/ 0 h 773083"/>
              <a:gd name="connsiteX1" fmla="*/ 1091504 w 1091504"/>
              <a:gd name="connsiteY1" fmla="*/ 0 h 773083"/>
              <a:gd name="connsiteX2" fmla="*/ 127227 w 1091504"/>
              <a:gd name="connsiteY2" fmla="*/ 16625 h 773083"/>
              <a:gd name="connsiteX3" fmla="*/ 10849 w 1091504"/>
              <a:gd name="connsiteY3" fmla="*/ 124690 h 773083"/>
              <a:gd name="connsiteX4" fmla="*/ 19161 w 1091504"/>
              <a:gd name="connsiteY4" fmla="*/ 623455 h 773083"/>
              <a:gd name="connsiteX5" fmla="*/ 135540 w 1091504"/>
              <a:gd name="connsiteY5" fmla="*/ 773083 h 773083"/>
              <a:gd name="connsiteX6" fmla="*/ 584427 w 1091504"/>
              <a:gd name="connsiteY6" fmla="*/ 764771 h 773083"/>
              <a:gd name="connsiteX0" fmla="*/ 1091504 w 1091504"/>
              <a:gd name="connsiteY0" fmla="*/ 0 h 773083"/>
              <a:gd name="connsiteX1" fmla="*/ 1091504 w 1091504"/>
              <a:gd name="connsiteY1" fmla="*/ 0 h 773083"/>
              <a:gd name="connsiteX2" fmla="*/ 127227 w 1091504"/>
              <a:gd name="connsiteY2" fmla="*/ 2503 h 773083"/>
              <a:gd name="connsiteX3" fmla="*/ 10849 w 1091504"/>
              <a:gd name="connsiteY3" fmla="*/ 124690 h 773083"/>
              <a:gd name="connsiteX4" fmla="*/ 19161 w 1091504"/>
              <a:gd name="connsiteY4" fmla="*/ 623455 h 773083"/>
              <a:gd name="connsiteX5" fmla="*/ 135540 w 1091504"/>
              <a:gd name="connsiteY5" fmla="*/ 773083 h 773083"/>
              <a:gd name="connsiteX6" fmla="*/ 584427 w 1091504"/>
              <a:gd name="connsiteY6" fmla="*/ 764771 h 773083"/>
              <a:gd name="connsiteX0" fmla="*/ 1102254 w 1102254"/>
              <a:gd name="connsiteY0" fmla="*/ 7745 h 780828"/>
              <a:gd name="connsiteX1" fmla="*/ 1102254 w 1102254"/>
              <a:gd name="connsiteY1" fmla="*/ 7745 h 780828"/>
              <a:gd name="connsiteX2" fmla="*/ 137977 w 1102254"/>
              <a:gd name="connsiteY2" fmla="*/ 10248 h 780828"/>
              <a:gd name="connsiteX3" fmla="*/ 7477 w 1102254"/>
              <a:gd name="connsiteY3" fmla="*/ 139496 h 780828"/>
              <a:gd name="connsiteX4" fmla="*/ 29911 w 1102254"/>
              <a:gd name="connsiteY4" fmla="*/ 631200 h 780828"/>
              <a:gd name="connsiteX5" fmla="*/ 146290 w 1102254"/>
              <a:gd name="connsiteY5" fmla="*/ 780828 h 780828"/>
              <a:gd name="connsiteX6" fmla="*/ 595177 w 1102254"/>
              <a:gd name="connsiteY6" fmla="*/ 772516 h 780828"/>
              <a:gd name="connsiteX0" fmla="*/ 1099902 w 1099902"/>
              <a:gd name="connsiteY0" fmla="*/ 7745 h 780828"/>
              <a:gd name="connsiteX1" fmla="*/ 1099902 w 1099902"/>
              <a:gd name="connsiteY1" fmla="*/ 7745 h 780828"/>
              <a:gd name="connsiteX2" fmla="*/ 135625 w 1099902"/>
              <a:gd name="connsiteY2" fmla="*/ 10248 h 780828"/>
              <a:gd name="connsiteX3" fmla="*/ 5125 w 1099902"/>
              <a:gd name="connsiteY3" fmla="*/ 139496 h 780828"/>
              <a:gd name="connsiteX4" fmla="*/ 27559 w 1099902"/>
              <a:gd name="connsiteY4" fmla="*/ 631200 h 780828"/>
              <a:gd name="connsiteX5" fmla="*/ 143938 w 1099902"/>
              <a:gd name="connsiteY5" fmla="*/ 780828 h 780828"/>
              <a:gd name="connsiteX6" fmla="*/ 592825 w 1099902"/>
              <a:gd name="connsiteY6" fmla="*/ 772516 h 780828"/>
              <a:gd name="connsiteX0" fmla="*/ 1102254 w 1102254"/>
              <a:gd name="connsiteY0" fmla="*/ 7847 h 780930"/>
              <a:gd name="connsiteX1" fmla="*/ 1102254 w 1102254"/>
              <a:gd name="connsiteY1" fmla="*/ 7847 h 780930"/>
              <a:gd name="connsiteX2" fmla="*/ 137977 w 1102254"/>
              <a:gd name="connsiteY2" fmla="*/ 10350 h 780930"/>
              <a:gd name="connsiteX3" fmla="*/ 7477 w 1102254"/>
              <a:gd name="connsiteY3" fmla="*/ 139598 h 780930"/>
              <a:gd name="connsiteX4" fmla="*/ 29911 w 1102254"/>
              <a:gd name="connsiteY4" fmla="*/ 631302 h 780930"/>
              <a:gd name="connsiteX5" fmla="*/ 146290 w 1102254"/>
              <a:gd name="connsiteY5" fmla="*/ 780930 h 780930"/>
              <a:gd name="connsiteX6" fmla="*/ 595177 w 1102254"/>
              <a:gd name="connsiteY6" fmla="*/ 772618 h 780930"/>
              <a:gd name="connsiteX0" fmla="*/ 1102254 w 1102254"/>
              <a:gd name="connsiteY0" fmla="*/ 0 h 773083"/>
              <a:gd name="connsiteX1" fmla="*/ 1102254 w 1102254"/>
              <a:gd name="connsiteY1" fmla="*/ 0 h 773083"/>
              <a:gd name="connsiteX2" fmla="*/ 137977 w 1102254"/>
              <a:gd name="connsiteY2" fmla="*/ 2503 h 773083"/>
              <a:gd name="connsiteX3" fmla="*/ 7477 w 1102254"/>
              <a:gd name="connsiteY3" fmla="*/ 131751 h 773083"/>
              <a:gd name="connsiteX4" fmla="*/ 29911 w 1102254"/>
              <a:gd name="connsiteY4" fmla="*/ 623455 h 773083"/>
              <a:gd name="connsiteX5" fmla="*/ 146290 w 1102254"/>
              <a:gd name="connsiteY5" fmla="*/ 773083 h 773083"/>
              <a:gd name="connsiteX6" fmla="*/ 595177 w 1102254"/>
              <a:gd name="connsiteY6" fmla="*/ 764771 h 773083"/>
              <a:gd name="connsiteX0" fmla="*/ 1102254 w 1102254"/>
              <a:gd name="connsiteY0" fmla="*/ 7745 h 780828"/>
              <a:gd name="connsiteX1" fmla="*/ 1102254 w 1102254"/>
              <a:gd name="connsiteY1" fmla="*/ 7745 h 780828"/>
              <a:gd name="connsiteX2" fmla="*/ 137977 w 1102254"/>
              <a:gd name="connsiteY2" fmla="*/ 10248 h 780828"/>
              <a:gd name="connsiteX3" fmla="*/ 7477 w 1102254"/>
              <a:gd name="connsiteY3" fmla="*/ 139496 h 780828"/>
              <a:gd name="connsiteX4" fmla="*/ 29911 w 1102254"/>
              <a:gd name="connsiteY4" fmla="*/ 631200 h 780828"/>
              <a:gd name="connsiteX5" fmla="*/ 146290 w 1102254"/>
              <a:gd name="connsiteY5" fmla="*/ 780828 h 780828"/>
              <a:gd name="connsiteX6" fmla="*/ 595177 w 1102254"/>
              <a:gd name="connsiteY6" fmla="*/ 772516 h 780828"/>
              <a:gd name="connsiteX0" fmla="*/ 1099902 w 1099902"/>
              <a:gd name="connsiteY0" fmla="*/ 7745 h 780828"/>
              <a:gd name="connsiteX1" fmla="*/ 1099902 w 1099902"/>
              <a:gd name="connsiteY1" fmla="*/ 7745 h 780828"/>
              <a:gd name="connsiteX2" fmla="*/ 135625 w 1099902"/>
              <a:gd name="connsiteY2" fmla="*/ 10248 h 780828"/>
              <a:gd name="connsiteX3" fmla="*/ 5125 w 1099902"/>
              <a:gd name="connsiteY3" fmla="*/ 139496 h 780828"/>
              <a:gd name="connsiteX4" fmla="*/ 27559 w 1099902"/>
              <a:gd name="connsiteY4" fmla="*/ 631200 h 780828"/>
              <a:gd name="connsiteX5" fmla="*/ 143938 w 1099902"/>
              <a:gd name="connsiteY5" fmla="*/ 780828 h 780828"/>
              <a:gd name="connsiteX6" fmla="*/ 592825 w 1099902"/>
              <a:gd name="connsiteY6" fmla="*/ 772516 h 780828"/>
              <a:gd name="connsiteX0" fmla="*/ 1099902 w 1099902"/>
              <a:gd name="connsiteY0" fmla="*/ 8788 h 781871"/>
              <a:gd name="connsiteX1" fmla="*/ 1099902 w 1099902"/>
              <a:gd name="connsiteY1" fmla="*/ 8788 h 781871"/>
              <a:gd name="connsiteX2" fmla="*/ 135625 w 1099902"/>
              <a:gd name="connsiteY2" fmla="*/ 11291 h 781871"/>
              <a:gd name="connsiteX3" fmla="*/ 5125 w 1099902"/>
              <a:gd name="connsiteY3" fmla="*/ 154661 h 781871"/>
              <a:gd name="connsiteX4" fmla="*/ 27559 w 1099902"/>
              <a:gd name="connsiteY4" fmla="*/ 632243 h 781871"/>
              <a:gd name="connsiteX5" fmla="*/ 143938 w 1099902"/>
              <a:gd name="connsiteY5" fmla="*/ 781871 h 781871"/>
              <a:gd name="connsiteX6" fmla="*/ 592825 w 1099902"/>
              <a:gd name="connsiteY6" fmla="*/ 773559 h 781871"/>
              <a:gd name="connsiteX0" fmla="*/ 1098189 w 1098189"/>
              <a:gd name="connsiteY0" fmla="*/ 0 h 773083"/>
              <a:gd name="connsiteX1" fmla="*/ 1098189 w 1098189"/>
              <a:gd name="connsiteY1" fmla="*/ 0 h 773083"/>
              <a:gd name="connsiteX2" fmla="*/ 133912 w 1098189"/>
              <a:gd name="connsiteY2" fmla="*/ 2503 h 773083"/>
              <a:gd name="connsiteX3" fmla="*/ 3412 w 1098189"/>
              <a:gd name="connsiteY3" fmla="*/ 145873 h 773083"/>
              <a:gd name="connsiteX4" fmla="*/ 25846 w 1098189"/>
              <a:gd name="connsiteY4" fmla="*/ 623455 h 773083"/>
              <a:gd name="connsiteX5" fmla="*/ 142225 w 1098189"/>
              <a:gd name="connsiteY5" fmla="*/ 773083 h 773083"/>
              <a:gd name="connsiteX6" fmla="*/ 591112 w 1098189"/>
              <a:gd name="connsiteY6" fmla="*/ 764771 h 773083"/>
              <a:gd name="connsiteX0" fmla="*/ 1098189 w 1098189"/>
              <a:gd name="connsiteY0" fmla="*/ 0 h 773083"/>
              <a:gd name="connsiteX1" fmla="*/ 1098189 w 1098189"/>
              <a:gd name="connsiteY1" fmla="*/ 0 h 773083"/>
              <a:gd name="connsiteX2" fmla="*/ 133912 w 1098189"/>
              <a:gd name="connsiteY2" fmla="*/ 2503 h 773083"/>
              <a:gd name="connsiteX3" fmla="*/ 3412 w 1098189"/>
              <a:gd name="connsiteY3" fmla="*/ 145873 h 773083"/>
              <a:gd name="connsiteX4" fmla="*/ 25846 w 1098189"/>
              <a:gd name="connsiteY4" fmla="*/ 623455 h 773083"/>
              <a:gd name="connsiteX5" fmla="*/ 142225 w 1098189"/>
              <a:gd name="connsiteY5" fmla="*/ 773083 h 773083"/>
              <a:gd name="connsiteX6" fmla="*/ 591112 w 1098189"/>
              <a:gd name="connsiteY6" fmla="*/ 764771 h 773083"/>
              <a:gd name="connsiteX0" fmla="*/ 1098189 w 1098189"/>
              <a:gd name="connsiteY0" fmla="*/ 0 h 773083"/>
              <a:gd name="connsiteX1" fmla="*/ 1098189 w 1098189"/>
              <a:gd name="connsiteY1" fmla="*/ 0 h 773083"/>
              <a:gd name="connsiteX2" fmla="*/ 133912 w 1098189"/>
              <a:gd name="connsiteY2" fmla="*/ 2503 h 773083"/>
              <a:gd name="connsiteX3" fmla="*/ 3412 w 1098189"/>
              <a:gd name="connsiteY3" fmla="*/ 145873 h 773083"/>
              <a:gd name="connsiteX4" fmla="*/ 25846 w 1098189"/>
              <a:gd name="connsiteY4" fmla="*/ 623455 h 773083"/>
              <a:gd name="connsiteX5" fmla="*/ 142225 w 1098189"/>
              <a:gd name="connsiteY5" fmla="*/ 773083 h 773083"/>
              <a:gd name="connsiteX6" fmla="*/ 591112 w 1098189"/>
              <a:gd name="connsiteY6" fmla="*/ 764771 h 773083"/>
              <a:gd name="connsiteX0" fmla="*/ 1098189 w 1098189"/>
              <a:gd name="connsiteY0" fmla="*/ 0 h 773083"/>
              <a:gd name="connsiteX1" fmla="*/ 1098189 w 1098189"/>
              <a:gd name="connsiteY1" fmla="*/ 0 h 773083"/>
              <a:gd name="connsiteX2" fmla="*/ 133912 w 1098189"/>
              <a:gd name="connsiteY2" fmla="*/ 2503 h 773083"/>
              <a:gd name="connsiteX3" fmla="*/ 3412 w 1098189"/>
              <a:gd name="connsiteY3" fmla="*/ 145873 h 773083"/>
              <a:gd name="connsiteX4" fmla="*/ 25846 w 1098189"/>
              <a:gd name="connsiteY4" fmla="*/ 623455 h 773083"/>
              <a:gd name="connsiteX5" fmla="*/ 142225 w 1098189"/>
              <a:gd name="connsiteY5" fmla="*/ 773083 h 773083"/>
              <a:gd name="connsiteX6" fmla="*/ 591112 w 1098189"/>
              <a:gd name="connsiteY6" fmla="*/ 764771 h 773083"/>
              <a:gd name="connsiteX0" fmla="*/ 1098189 w 1098189"/>
              <a:gd name="connsiteY0" fmla="*/ 0 h 773083"/>
              <a:gd name="connsiteX1" fmla="*/ 1098189 w 1098189"/>
              <a:gd name="connsiteY1" fmla="*/ 0 h 773083"/>
              <a:gd name="connsiteX2" fmla="*/ 133912 w 1098189"/>
              <a:gd name="connsiteY2" fmla="*/ 2503 h 773083"/>
              <a:gd name="connsiteX3" fmla="*/ 3412 w 1098189"/>
              <a:gd name="connsiteY3" fmla="*/ 145873 h 773083"/>
              <a:gd name="connsiteX4" fmla="*/ 25846 w 1098189"/>
              <a:gd name="connsiteY4" fmla="*/ 623455 h 773083"/>
              <a:gd name="connsiteX5" fmla="*/ 142225 w 1098189"/>
              <a:gd name="connsiteY5" fmla="*/ 773083 h 773083"/>
              <a:gd name="connsiteX6" fmla="*/ 591112 w 1098189"/>
              <a:gd name="connsiteY6" fmla="*/ 764771 h 773083"/>
              <a:gd name="connsiteX0" fmla="*/ 1094932 w 1094932"/>
              <a:gd name="connsiteY0" fmla="*/ 0 h 773083"/>
              <a:gd name="connsiteX1" fmla="*/ 1094932 w 1094932"/>
              <a:gd name="connsiteY1" fmla="*/ 0 h 773083"/>
              <a:gd name="connsiteX2" fmla="*/ 130655 w 1094932"/>
              <a:gd name="connsiteY2" fmla="*/ 2503 h 773083"/>
              <a:gd name="connsiteX3" fmla="*/ 155 w 1094932"/>
              <a:gd name="connsiteY3" fmla="*/ 145873 h 773083"/>
              <a:gd name="connsiteX4" fmla="*/ 22589 w 1094932"/>
              <a:gd name="connsiteY4" fmla="*/ 623455 h 773083"/>
              <a:gd name="connsiteX5" fmla="*/ 138968 w 1094932"/>
              <a:gd name="connsiteY5" fmla="*/ 773083 h 773083"/>
              <a:gd name="connsiteX6" fmla="*/ 587855 w 1094932"/>
              <a:gd name="connsiteY6" fmla="*/ 764771 h 773083"/>
              <a:gd name="connsiteX0" fmla="*/ 1094788 w 1094788"/>
              <a:gd name="connsiteY0" fmla="*/ 0 h 773083"/>
              <a:gd name="connsiteX1" fmla="*/ 1094788 w 1094788"/>
              <a:gd name="connsiteY1" fmla="*/ 0 h 773083"/>
              <a:gd name="connsiteX2" fmla="*/ 130511 w 1094788"/>
              <a:gd name="connsiteY2" fmla="*/ 2503 h 773083"/>
              <a:gd name="connsiteX3" fmla="*/ 11 w 1094788"/>
              <a:gd name="connsiteY3" fmla="*/ 145873 h 773083"/>
              <a:gd name="connsiteX4" fmla="*/ 22445 w 1094788"/>
              <a:gd name="connsiteY4" fmla="*/ 623455 h 773083"/>
              <a:gd name="connsiteX5" fmla="*/ 138824 w 1094788"/>
              <a:gd name="connsiteY5" fmla="*/ 773083 h 773083"/>
              <a:gd name="connsiteX6" fmla="*/ 587711 w 1094788"/>
              <a:gd name="connsiteY6" fmla="*/ 764771 h 773083"/>
              <a:gd name="connsiteX0" fmla="*/ 1103671 w 1103671"/>
              <a:gd name="connsiteY0" fmla="*/ 0 h 773083"/>
              <a:gd name="connsiteX1" fmla="*/ 1103671 w 1103671"/>
              <a:gd name="connsiteY1" fmla="*/ 0 h 773083"/>
              <a:gd name="connsiteX2" fmla="*/ 139394 w 1103671"/>
              <a:gd name="connsiteY2" fmla="*/ 2503 h 773083"/>
              <a:gd name="connsiteX3" fmla="*/ 8894 w 1103671"/>
              <a:gd name="connsiteY3" fmla="*/ 145873 h 773083"/>
              <a:gd name="connsiteX4" fmla="*/ 10145 w 1103671"/>
              <a:gd name="connsiteY4" fmla="*/ 648169 h 773083"/>
              <a:gd name="connsiteX5" fmla="*/ 147707 w 1103671"/>
              <a:gd name="connsiteY5" fmla="*/ 773083 h 773083"/>
              <a:gd name="connsiteX6" fmla="*/ 596594 w 1103671"/>
              <a:gd name="connsiteY6" fmla="*/ 764771 h 773083"/>
              <a:gd name="connsiteX0" fmla="*/ 1095103 w 1095103"/>
              <a:gd name="connsiteY0" fmla="*/ 0 h 773083"/>
              <a:gd name="connsiteX1" fmla="*/ 1095103 w 1095103"/>
              <a:gd name="connsiteY1" fmla="*/ 0 h 773083"/>
              <a:gd name="connsiteX2" fmla="*/ 130826 w 1095103"/>
              <a:gd name="connsiteY2" fmla="*/ 2503 h 773083"/>
              <a:gd name="connsiteX3" fmla="*/ 326 w 1095103"/>
              <a:gd name="connsiteY3" fmla="*/ 145873 h 773083"/>
              <a:gd name="connsiteX4" fmla="*/ 1577 w 1095103"/>
              <a:gd name="connsiteY4" fmla="*/ 648169 h 773083"/>
              <a:gd name="connsiteX5" fmla="*/ 139139 w 1095103"/>
              <a:gd name="connsiteY5" fmla="*/ 773083 h 773083"/>
              <a:gd name="connsiteX6" fmla="*/ 588026 w 1095103"/>
              <a:gd name="connsiteY6" fmla="*/ 764771 h 773083"/>
              <a:gd name="connsiteX0" fmla="*/ 1094870 w 1094870"/>
              <a:gd name="connsiteY0" fmla="*/ 0 h 773083"/>
              <a:gd name="connsiteX1" fmla="*/ 1094870 w 1094870"/>
              <a:gd name="connsiteY1" fmla="*/ 0 h 773083"/>
              <a:gd name="connsiteX2" fmla="*/ 130593 w 1094870"/>
              <a:gd name="connsiteY2" fmla="*/ 2503 h 773083"/>
              <a:gd name="connsiteX3" fmla="*/ 93 w 1094870"/>
              <a:gd name="connsiteY3" fmla="*/ 145873 h 773083"/>
              <a:gd name="connsiteX4" fmla="*/ 1344 w 1094870"/>
              <a:gd name="connsiteY4" fmla="*/ 648169 h 773083"/>
              <a:gd name="connsiteX5" fmla="*/ 138906 w 1094870"/>
              <a:gd name="connsiteY5" fmla="*/ 773083 h 773083"/>
              <a:gd name="connsiteX6" fmla="*/ 587793 w 1094870"/>
              <a:gd name="connsiteY6" fmla="*/ 764771 h 773083"/>
              <a:gd name="connsiteX0" fmla="*/ 1102749 w 1102749"/>
              <a:gd name="connsiteY0" fmla="*/ 0 h 765520"/>
              <a:gd name="connsiteX1" fmla="*/ 1102749 w 1102749"/>
              <a:gd name="connsiteY1" fmla="*/ 0 h 765520"/>
              <a:gd name="connsiteX2" fmla="*/ 138472 w 1102749"/>
              <a:gd name="connsiteY2" fmla="*/ 2503 h 765520"/>
              <a:gd name="connsiteX3" fmla="*/ 7972 w 1102749"/>
              <a:gd name="connsiteY3" fmla="*/ 145873 h 765520"/>
              <a:gd name="connsiteX4" fmla="*/ 9223 w 1102749"/>
              <a:gd name="connsiteY4" fmla="*/ 648169 h 765520"/>
              <a:gd name="connsiteX5" fmla="*/ 125602 w 1102749"/>
              <a:gd name="connsiteY5" fmla="*/ 762492 h 765520"/>
              <a:gd name="connsiteX6" fmla="*/ 595672 w 1102749"/>
              <a:gd name="connsiteY6" fmla="*/ 764771 h 765520"/>
              <a:gd name="connsiteX0" fmla="*/ 1102749 w 1102749"/>
              <a:gd name="connsiteY0" fmla="*/ 0 h 765520"/>
              <a:gd name="connsiteX1" fmla="*/ 1102749 w 1102749"/>
              <a:gd name="connsiteY1" fmla="*/ 0 h 765520"/>
              <a:gd name="connsiteX2" fmla="*/ 138472 w 1102749"/>
              <a:gd name="connsiteY2" fmla="*/ 2503 h 765520"/>
              <a:gd name="connsiteX3" fmla="*/ 7972 w 1102749"/>
              <a:gd name="connsiteY3" fmla="*/ 145873 h 765520"/>
              <a:gd name="connsiteX4" fmla="*/ 9223 w 1102749"/>
              <a:gd name="connsiteY4" fmla="*/ 648169 h 765520"/>
              <a:gd name="connsiteX5" fmla="*/ 125602 w 1102749"/>
              <a:gd name="connsiteY5" fmla="*/ 762492 h 765520"/>
              <a:gd name="connsiteX6" fmla="*/ 595672 w 1102749"/>
              <a:gd name="connsiteY6" fmla="*/ 764771 h 765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2749" h="765520">
                <a:moveTo>
                  <a:pt x="1102749" y="0"/>
                </a:moveTo>
                <a:lnTo>
                  <a:pt x="1102749" y="0"/>
                </a:lnTo>
                <a:lnTo>
                  <a:pt x="138472" y="2503"/>
                </a:lnTo>
                <a:cubicBezTo>
                  <a:pt x="23089" y="2101"/>
                  <a:pt x="8331" y="91219"/>
                  <a:pt x="7972" y="145873"/>
                </a:cubicBezTo>
                <a:cubicBezTo>
                  <a:pt x="7251" y="255616"/>
                  <a:pt x="-10382" y="545399"/>
                  <a:pt x="9223" y="648169"/>
                </a:cubicBezTo>
                <a:cubicBezTo>
                  <a:pt x="28828" y="750939"/>
                  <a:pt x="83991" y="760616"/>
                  <a:pt x="125602" y="762492"/>
                </a:cubicBezTo>
                <a:cubicBezTo>
                  <a:pt x="221199" y="758336"/>
                  <a:pt x="507350" y="768235"/>
                  <a:pt x="595672" y="764771"/>
                </a:cubicBezTo>
              </a:path>
            </a:pathLst>
          </a:cu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4213933" y="3506440"/>
            <a:ext cx="1102749" cy="765520"/>
          </a:xfrm>
          <a:custGeom>
            <a:avLst/>
            <a:gdLst>
              <a:gd name="connsiteX0" fmla="*/ 1105593 w 1105593"/>
              <a:gd name="connsiteY0" fmla="*/ 9177 h 773948"/>
              <a:gd name="connsiteX1" fmla="*/ 1105593 w 1105593"/>
              <a:gd name="connsiteY1" fmla="*/ 9177 h 773948"/>
              <a:gd name="connsiteX2" fmla="*/ 773084 w 1105593"/>
              <a:gd name="connsiteY2" fmla="*/ 25802 h 773948"/>
              <a:gd name="connsiteX3" fmla="*/ 498764 w 1105593"/>
              <a:gd name="connsiteY3" fmla="*/ 34115 h 773948"/>
              <a:gd name="connsiteX4" fmla="*/ 432262 w 1105593"/>
              <a:gd name="connsiteY4" fmla="*/ 42428 h 773948"/>
              <a:gd name="connsiteX5" fmla="*/ 282633 w 1105593"/>
              <a:gd name="connsiteY5" fmla="*/ 25802 h 773948"/>
              <a:gd name="connsiteX6" fmla="*/ 266007 w 1105593"/>
              <a:gd name="connsiteY6" fmla="*/ 9177 h 773948"/>
              <a:gd name="connsiteX7" fmla="*/ 157942 w 1105593"/>
              <a:gd name="connsiteY7" fmla="*/ 9177 h 773948"/>
              <a:gd name="connsiteX8" fmla="*/ 149629 w 1105593"/>
              <a:gd name="connsiteY8" fmla="*/ 34115 h 773948"/>
              <a:gd name="connsiteX9" fmla="*/ 124691 w 1105593"/>
              <a:gd name="connsiteY9" fmla="*/ 42428 h 773948"/>
              <a:gd name="connsiteX10" fmla="*/ 99753 w 1105593"/>
              <a:gd name="connsiteY10" fmla="*/ 59053 h 773948"/>
              <a:gd name="connsiteX11" fmla="*/ 49876 w 1105593"/>
              <a:gd name="connsiteY11" fmla="*/ 75678 h 773948"/>
              <a:gd name="connsiteX12" fmla="*/ 41564 w 1105593"/>
              <a:gd name="connsiteY12" fmla="*/ 100617 h 773948"/>
              <a:gd name="connsiteX13" fmla="*/ 24938 w 1105593"/>
              <a:gd name="connsiteY13" fmla="*/ 117242 h 773948"/>
              <a:gd name="connsiteX14" fmla="*/ 8313 w 1105593"/>
              <a:gd name="connsiteY14" fmla="*/ 167118 h 773948"/>
              <a:gd name="connsiteX15" fmla="*/ 0 w 1105593"/>
              <a:gd name="connsiteY15" fmla="*/ 258558 h 773948"/>
              <a:gd name="connsiteX16" fmla="*/ 16626 w 1105593"/>
              <a:gd name="connsiteY16" fmla="*/ 341686 h 773948"/>
              <a:gd name="connsiteX17" fmla="*/ 24938 w 1105593"/>
              <a:gd name="connsiteY17" fmla="*/ 366624 h 773948"/>
              <a:gd name="connsiteX18" fmla="*/ 33251 w 1105593"/>
              <a:gd name="connsiteY18" fmla="*/ 408188 h 773948"/>
              <a:gd name="connsiteX19" fmla="*/ 41564 w 1105593"/>
              <a:gd name="connsiteY19" fmla="*/ 557817 h 773948"/>
              <a:gd name="connsiteX20" fmla="*/ 41564 w 1105593"/>
              <a:gd name="connsiteY20" fmla="*/ 649257 h 773948"/>
              <a:gd name="connsiteX21" fmla="*/ 49876 w 1105593"/>
              <a:gd name="connsiteY21" fmla="*/ 740697 h 773948"/>
              <a:gd name="connsiteX22" fmla="*/ 83127 w 1105593"/>
              <a:gd name="connsiteY22" fmla="*/ 749009 h 773948"/>
              <a:gd name="connsiteX23" fmla="*/ 515389 w 1105593"/>
              <a:gd name="connsiteY23" fmla="*/ 765635 h 773948"/>
              <a:gd name="connsiteX24" fmla="*/ 515389 w 1105593"/>
              <a:gd name="connsiteY24" fmla="*/ 773948 h 773948"/>
              <a:gd name="connsiteX25" fmla="*/ 598516 w 1105593"/>
              <a:gd name="connsiteY25" fmla="*/ 773948 h 773948"/>
              <a:gd name="connsiteX0" fmla="*/ 1105593 w 1105593"/>
              <a:gd name="connsiteY0" fmla="*/ 9177 h 773948"/>
              <a:gd name="connsiteX1" fmla="*/ 1105593 w 1105593"/>
              <a:gd name="connsiteY1" fmla="*/ 9177 h 773948"/>
              <a:gd name="connsiteX2" fmla="*/ 498764 w 1105593"/>
              <a:gd name="connsiteY2" fmla="*/ 34115 h 773948"/>
              <a:gd name="connsiteX3" fmla="*/ 432262 w 1105593"/>
              <a:gd name="connsiteY3" fmla="*/ 42428 h 773948"/>
              <a:gd name="connsiteX4" fmla="*/ 282633 w 1105593"/>
              <a:gd name="connsiteY4" fmla="*/ 25802 h 773948"/>
              <a:gd name="connsiteX5" fmla="*/ 266007 w 1105593"/>
              <a:gd name="connsiteY5" fmla="*/ 9177 h 773948"/>
              <a:gd name="connsiteX6" fmla="*/ 157942 w 1105593"/>
              <a:gd name="connsiteY6" fmla="*/ 9177 h 773948"/>
              <a:gd name="connsiteX7" fmla="*/ 149629 w 1105593"/>
              <a:gd name="connsiteY7" fmla="*/ 34115 h 773948"/>
              <a:gd name="connsiteX8" fmla="*/ 124691 w 1105593"/>
              <a:gd name="connsiteY8" fmla="*/ 42428 h 773948"/>
              <a:gd name="connsiteX9" fmla="*/ 99753 w 1105593"/>
              <a:gd name="connsiteY9" fmla="*/ 59053 h 773948"/>
              <a:gd name="connsiteX10" fmla="*/ 49876 w 1105593"/>
              <a:gd name="connsiteY10" fmla="*/ 75678 h 773948"/>
              <a:gd name="connsiteX11" fmla="*/ 41564 w 1105593"/>
              <a:gd name="connsiteY11" fmla="*/ 100617 h 773948"/>
              <a:gd name="connsiteX12" fmla="*/ 24938 w 1105593"/>
              <a:gd name="connsiteY12" fmla="*/ 117242 h 773948"/>
              <a:gd name="connsiteX13" fmla="*/ 8313 w 1105593"/>
              <a:gd name="connsiteY13" fmla="*/ 167118 h 773948"/>
              <a:gd name="connsiteX14" fmla="*/ 0 w 1105593"/>
              <a:gd name="connsiteY14" fmla="*/ 258558 h 773948"/>
              <a:gd name="connsiteX15" fmla="*/ 16626 w 1105593"/>
              <a:gd name="connsiteY15" fmla="*/ 341686 h 773948"/>
              <a:gd name="connsiteX16" fmla="*/ 24938 w 1105593"/>
              <a:gd name="connsiteY16" fmla="*/ 366624 h 773948"/>
              <a:gd name="connsiteX17" fmla="*/ 33251 w 1105593"/>
              <a:gd name="connsiteY17" fmla="*/ 408188 h 773948"/>
              <a:gd name="connsiteX18" fmla="*/ 41564 w 1105593"/>
              <a:gd name="connsiteY18" fmla="*/ 557817 h 773948"/>
              <a:gd name="connsiteX19" fmla="*/ 41564 w 1105593"/>
              <a:gd name="connsiteY19" fmla="*/ 649257 h 773948"/>
              <a:gd name="connsiteX20" fmla="*/ 49876 w 1105593"/>
              <a:gd name="connsiteY20" fmla="*/ 740697 h 773948"/>
              <a:gd name="connsiteX21" fmla="*/ 83127 w 1105593"/>
              <a:gd name="connsiteY21" fmla="*/ 749009 h 773948"/>
              <a:gd name="connsiteX22" fmla="*/ 515389 w 1105593"/>
              <a:gd name="connsiteY22" fmla="*/ 765635 h 773948"/>
              <a:gd name="connsiteX23" fmla="*/ 515389 w 1105593"/>
              <a:gd name="connsiteY23" fmla="*/ 773948 h 773948"/>
              <a:gd name="connsiteX24" fmla="*/ 598516 w 1105593"/>
              <a:gd name="connsiteY24" fmla="*/ 773948 h 773948"/>
              <a:gd name="connsiteX0" fmla="*/ 1105593 w 1105593"/>
              <a:gd name="connsiteY0" fmla="*/ 9177 h 773948"/>
              <a:gd name="connsiteX1" fmla="*/ 1105593 w 1105593"/>
              <a:gd name="connsiteY1" fmla="*/ 9177 h 773948"/>
              <a:gd name="connsiteX2" fmla="*/ 498764 w 1105593"/>
              <a:gd name="connsiteY2" fmla="*/ 34115 h 773948"/>
              <a:gd name="connsiteX3" fmla="*/ 282633 w 1105593"/>
              <a:gd name="connsiteY3" fmla="*/ 25802 h 773948"/>
              <a:gd name="connsiteX4" fmla="*/ 266007 w 1105593"/>
              <a:gd name="connsiteY4" fmla="*/ 9177 h 773948"/>
              <a:gd name="connsiteX5" fmla="*/ 157942 w 1105593"/>
              <a:gd name="connsiteY5" fmla="*/ 9177 h 773948"/>
              <a:gd name="connsiteX6" fmla="*/ 149629 w 1105593"/>
              <a:gd name="connsiteY6" fmla="*/ 34115 h 773948"/>
              <a:gd name="connsiteX7" fmla="*/ 124691 w 1105593"/>
              <a:gd name="connsiteY7" fmla="*/ 42428 h 773948"/>
              <a:gd name="connsiteX8" fmla="*/ 99753 w 1105593"/>
              <a:gd name="connsiteY8" fmla="*/ 59053 h 773948"/>
              <a:gd name="connsiteX9" fmla="*/ 49876 w 1105593"/>
              <a:gd name="connsiteY9" fmla="*/ 75678 h 773948"/>
              <a:gd name="connsiteX10" fmla="*/ 41564 w 1105593"/>
              <a:gd name="connsiteY10" fmla="*/ 100617 h 773948"/>
              <a:gd name="connsiteX11" fmla="*/ 24938 w 1105593"/>
              <a:gd name="connsiteY11" fmla="*/ 117242 h 773948"/>
              <a:gd name="connsiteX12" fmla="*/ 8313 w 1105593"/>
              <a:gd name="connsiteY12" fmla="*/ 167118 h 773948"/>
              <a:gd name="connsiteX13" fmla="*/ 0 w 1105593"/>
              <a:gd name="connsiteY13" fmla="*/ 258558 h 773948"/>
              <a:gd name="connsiteX14" fmla="*/ 16626 w 1105593"/>
              <a:gd name="connsiteY14" fmla="*/ 341686 h 773948"/>
              <a:gd name="connsiteX15" fmla="*/ 24938 w 1105593"/>
              <a:gd name="connsiteY15" fmla="*/ 366624 h 773948"/>
              <a:gd name="connsiteX16" fmla="*/ 33251 w 1105593"/>
              <a:gd name="connsiteY16" fmla="*/ 408188 h 773948"/>
              <a:gd name="connsiteX17" fmla="*/ 41564 w 1105593"/>
              <a:gd name="connsiteY17" fmla="*/ 557817 h 773948"/>
              <a:gd name="connsiteX18" fmla="*/ 41564 w 1105593"/>
              <a:gd name="connsiteY18" fmla="*/ 649257 h 773948"/>
              <a:gd name="connsiteX19" fmla="*/ 49876 w 1105593"/>
              <a:gd name="connsiteY19" fmla="*/ 740697 h 773948"/>
              <a:gd name="connsiteX20" fmla="*/ 83127 w 1105593"/>
              <a:gd name="connsiteY20" fmla="*/ 749009 h 773948"/>
              <a:gd name="connsiteX21" fmla="*/ 515389 w 1105593"/>
              <a:gd name="connsiteY21" fmla="*/ 765635 h 773948"/>
              <a:gd name="connsiteX22" fmla="*/ 515389 w 1105593"/>
              <a:gd name="connsiteY22" fmla="*/ 773948 h 773948"/>
              <a:gd name="connsiteX23" fmla="*/ 598516 w 1105593"/>
              <a:gd name="connsiteY23" fmla="*/ 773948 h 773948"/>
              <a:gd name="connsiteX0" fmla="*/ 1105593 w 1105593"/>
              <a:gd name="connsiteY0" fmla="*/ 9177 h 773948"/>
              <a:gd name="connsiteX1" fmla="*/ 1105593 w 1105593"/>
              <a:gd name="connsiteY1" fmla="*/ 9177 h 773948"/>
              <a:gd name="connsiteX2" fmla="*/ 282633 w 1105593"/>
              <a:gd name="connsiteY2" fmla="*/ 25802 h 773948"/>
              <a:gd name="connsiteX3" fmla="*/ 266007 w 1105593"/>
              <a:gd name="connsiteY3" fmla="*/ 9177 h 773948"/>
              <a:gd name="connsiteX4" fmla="*/ 157942 w 1105593"/>
              <a:gd name="connsiteY4" fmla="*/ 9177 h 773948"/>
              <a:gd name="connsiteX5" fmla="*/ 149629 w 1105593"/>
              <a:gd name="connsiteY5" fmla="*/ 34115 h 773948"/>
              <a:gd name="connsiteX6" fmla="*/ 124691 w 1105593"/>
              <a:gd name="connsiteY6" fmla="*/ 42428 h 773948"/>
              <a:gd name="connsiteX7" fmla="*/ 99753 w 1105593"/>
              <a:gd name="connsiteY7" fmla="*/ 59053 h 773948"/>
              <a:gd name="connsiteX8" fmla="*/ 49876 w 1105593"/>
              <a:gd name="connsiteY8" fmla="*/ 75678 h 773948"/>
              <a:gd name="connsiteX9" fmla="*/ 41564 w 1105593"/>
              <a:gd name="connsiteY9" fmla="*/ 100617 h 773948"/>
              <a:gd name="connsiteX10" fmla="*/ 24938 w 1105593"/>
              <a:gd name="connsiteY10" fmla="*/ 117242 h 773948"/>
              <a:gd name="connsiteX11" fmla="*/ 8313 w 1105593"/>
              <a:gd name="connsiteY11" fmla="*/ 167118 h 773948"/>
              <a:gd name="connsiteX12" fmla="*/ 0 w 1105593"/>
              <a:gd name="connsiteY12" fmla="*/ 258558 h 773948"/>
              <a:gd name="connsiteX13" fmla="*/ 16626 w 1105593"/>
              <a:gd name="connsiteY13" fmla="*/ 341686 h 773948"/>
              <a:gd name="connsiteX14" fmla="*/ 24938 w 1105593"/>
              <a:gd name="connsiteY14" fmla="*/ 366624 h 773948"/>
              <a:gd name="connsiteX15" fmla="*/ 33251 w 1105593"/>
              <a:gd name="connsiteY15" fmla="*/ 408188 h 773948"/>
              <a:gd name="connsiteX16" fmla="*/ 41564 w 1105593"/>
              <a:gd name="connsiteY16" fmla="*/ 557817 h 773948"/>
              <a:gd name="connsiteX17" fmla="*/ 41564 w 1105593"/>
              <a:gd name="connsiteY17" fmla="*/ 649257 h 773948"/>
              <a:gd name="connsiteX18" fmla="*/ 49876 w 1105593"/>
              <a:gd name="connsiteY18" fmla="*/ 740697 h 773948"/>
              <a:gd name="connsiteX19" fmla="*/ 83127 w 1105593"/>
              <a:gd name="connsiteY19" fmla="*/ 749009 h 773948"/>
              <a:gd name="connsiteX20" fmla="*/ 515389 w 1105593"/>
              <a:gd name="connsiteY20" fmla="*/ 765635 h 773948"/>
              <a:gd name="connsiteX21" fmla="*/ 515389 w 1105593"/>
              <a:gd name="connsiteY21" fmla="*/ 773948 h 773948"/>
              <a:gd name="connsiteX22" fmla="*/ 598516 w 1105593"/>
              <a:gd name="connsiteY22" fmla="*/ 773948 h 773948"/>
              <a:gd name="connsiteX0" fmla="*/ 1097462 w 1097462"/>
              <a:gd name="connsiteY0" fmla="*/ 9177 h 773948"/>
              <a:gd name="connsiteX1" fmla="*/ 1097462 w 1097462"/>
              <a:gd name="connsiteY1" fmla="*/ 9177 h 773948"/>
              <a:gd name="connsiteX2" fmla="*/ 274502 w 1097462"/>
              <a:gd name="connsiteY2" fmla="*/ 25802 h 773948"/>
              <a:gd name="connsiteX3" fmla="*/ 257876 w 1097462"/>
              <a:gd name="connsiteY3" fmla="*/ 9177 h 773948"/>
              <a:gd name="connsiteX4" fmla="*/ 149811 w 1097462"/>
              <a:gd name="connsiteY4" fmla="*/ 9177 h 773948"/>
              <a:gd name="connsiteX5" fmla="*/ 141498 w 1097462"/>
              <a:gd name="connsiteY5" fmla="*/ 34115 h 773948"/>
              <a:gd name="connsiteX6" fmla="*/ 116560 w 1097462"/>
              <a:gd name="connsiteY6" fmla="*/ 42428 h 773948"/>
              <a:gd name="connsiteX7" fmla="*/ 91622 w 1097462"/>
              <a:gd name="connsiteY7" fmla="*/ 59053 h 773948"/>
              <a:gd name="connsiteX8" fmla="*/ 41745 w 1097462"/>
              <a:gd name="connsiteY8" fmla="*/ 75678 h 773948"/>
              <a:gd name="connsiteX9" fmla="*/ 33433 w 1097462"/>
              <a:gd name="connsiteY9" fmla="*/ 100617 h 773948"/>
              <a:gd name="connsiteX10" fmla="*/ 16807 w 1097462"/>
              <a:gd name="connsiteY10" fmla="*/ 117242 h 773948"/>
              <a:gd name="connsiteX11" fmla="*/ 182 w 1097462"/>
              <a:gd name="connsiteY11" fmla="*/ 167118 h 773948"/>
              <a:gd name="connsiteX12" fmla="*/ 8495 w 1097462"/>
              <a:gd name="connsiteY12" fmla="*/ 341686 h 773948"/>
              <a:gd name="connsiteX13" fmla="*/ 16807 w 1097462"/>
              <a:gd name="connsiteY13" fmla="*/ 366624 h 773948"/>
              <a:gd name="connsiteX14" fmla="*/ 25120 w 1097462"/>
              <a:gd name="connsiteY14" fmla="*/ 408188 h 773948"/>
              <a:gd name="connsiteX15" fmla="*/ 33433 w 1097462"/>
              <a:gd name="connsiteY15" fmla="*/ 557817 h 773948"/>
              <a:gd name="connsiteX16" fmla="*/ 33433 w 1097462"/>
              <a:gd name="connsiteY16" fmla="*/ 649257 h 773948"/>
              <a:gd name="connsiteX17" fmla="*/ 41745 w 1097462"/>
              <a:gd name="connsiteY17" fmla="*/ 740697 h 773948"/>
              <a:gd name="connsiteX18" fmla="*/ 74996 w 1097462"/>
              <a:gd name="connsiteY18" fmla="*/ 749009 h 773948"/>
              <a:gd name="connsiteX19" fmla="*/ 507258 w 1097462"/>
              <a:gd name="connsiteY19" fmla="*/ 765635 h 773948"/>
              <a:gd name="connsiteX20" fmla="*/ 507258 w 1097462"/>
              <a:gd name="connsiteY20" fmla="*/ 773948 h 773948"/>
              <a:gd name="connsiteX21" fmla="*/ 590385 w 1097462"/>
              <a:gd name="connsiteY21" fmla="*/ 773948 h 773948"/>
              <a:gd name="connsiteX0" fmla="*/ 1088967 w 1088967"/>
              <a:gd name="connsiteY0" fmla="*/ 9177 h 773948"/>
              <a:gd name="connsiteX1" fmla="*/ 1088967 w 1088967"/>
              <a:gd name="connsiteY1" fmla="*/ 9177 h 773948"/>
              <a:gd name="connsiteX2" fmla="*/ 266007 w 1088967"/>
              <a:gd name="connsiteY2" fmla="*/ 25802 h 773948"/>
              <a:gd name="connsiteX3" fmla="*/ 249381 w 1088967"/>
              <a:gd name="connsiteY3" fmla="*/ 9177 h 773948"/>
              <a:gd name="connsiteX4" fmla="*/ 141316 w 1088967"/>
              <a:gd name="connsiteY4" fmla="*/ 9177 h 773948"/>
              <a:gd name="connsiteX5" fmla="*/ 133003 w 1088967"/>
              <a:gd name="connsiteY5" fmla="*/ 34115 h 773948"/>
              <a:gd name="connsiteX6" fmla="*/ 108065 w 1088967"/>
              <a:gd name="connsiteY6" fmla="*/ 42428 h 773948"/>
              <a:gd name="connsiteX7" fmla="*/ 83127 w 1088967"/>
              <a:gd name="connsiteY7" fmla="*/ 59053 h 773948"/>
              <a:gd name="connsiteX8" fmla="*/ 33250 w 1088967"/>
              <a:gd name="connsiteY8" fmla="*/ 75678 h 773948"/>
              <a:gd name="connsiteX9" fmla="*/ 24938 w 1088967"/>
              <a:gd name="connsiteY9" fmla="*/ 100617 h 773948"/>
              <a:gd name="connsiteX10" fmla="*/ 8312 w 1088967"/>
              <a:gd name="connsiteY10" fmla="*/ 117242 h 773948"/>
              <a:gd name="connsiteX11" fmla="*/ 0 w 1088967"/>
              <a:gd name="connsiteY11" fmla="*/ 341686 h 773948"/>
              <a:gd name="connsiteX12" fmla="*/ 8312 w 1088967"/>
              <a:gd name="connsiteY12" fmla="*/ 366624 h 773948"/>
              <a:gd name="connsiteX13" fmla="*/ 16625 w 1088967"/>
              <a:gd name="connsiteY13" fmla="*/ 408188 h 773948"/>
              <a:gd name="connsiteX14" fmla="*/ 24938 w 1088967"/>
              <a:gd name="connsiteY14" fmla="*/ 557817 h 773948"/>
              <a:gd name="connsiteX15" fmla="*/ 24938 w 1088967"/>
              <a:gd name="connsiteY15" fmla="*/ 649257 h 773948"/>
              <a:gd name="connsiteX16" fmla="*/ 33250 w 1088967"/>
              <a:gd name="connsiteY16" fmla="*/ 740697 h 773948"/>
              <a:gd name="connsiteX17" fmla="*/ 66501 w 1088967"/>
              <a:gd name="connsiteY17" fmla="*/ 749009 h 773948"/>
              <a:gd name="connsiteX18" fmla="*/ 498763 w 1088967"/>
              <a:gd name="connsiteY18" fmla="*/ 765635 h 773948"/>
              <a:gd name="connsiteX19" fmla="*/ 498763 w 1088967"/>
              <a:gd name="connsiteY19" fmla="*/ 773948 h 773948"/>
              <a:gd name="connsiteX20" fmla="*/ 581890 w 1088967"/>
              <a:gd name="connsiteY20" fmla="*/ 773948 h 773948"/>
              <a:gd name="connsiteX0" fmla="*/ 1088967 w 1088967"/>
              <a:gd name="connsiteY0" fmla="*/ 9177 h 773948"/>
              <a:gd name="connsiteX1" fmla="*/ 1088967 w 1088967"/>
              <a:gd name="connsiteY1" fmla="*/ 9177 h 773948"/>
              <a:gd name="connsiteX2" fmla="*/ 266007 w 1088967"/>
              <a:gd name="connsiteY2" fmla="*/ 25802 h 773948"/>
              <a:gd name="connsiteX3" fmla="*/ 249381 w 1088967"/>
              <a:gd name="connsiteY3" fmla="*/ 9177 h 773948"/>
              <a:gd name="connsiteX4" fmla="*/ 141316 w 1088967"/>
              <a:gd name="connsiteY4" fmla="*/ 9177 h 773948"/>
              <a:gd name="connsiteX5" fmla="*/ 133003 w 1088967"/>
              <a:gd name="connsiteY5" fmla="*/ 34115 h 773948"/>
              <a:gd name="connsiteX6" fmla="*/ 108065 w 1088967"/>
              <a:gd name="connsiteY6" fmla="*/ 42428 h 773948"/>
              <a:gd name="connsiteX7" fmla="*/ 83127 w 1088967"/>
              <a:gd name="connsiteY7" fmla="*/ 59053 h 773948"/>
              <a:gd name="connsiteX8" fmla="*/ 33250 w 1088967"/>
              <a:gd name="connsiteY8" fmla="*/ 75678 h 773948"/>
              <a:gd name="connsiteX9" fmla="*/ 24938 w 1088967"/>
              <a:gd name="connsiteY9" fmla="*/ 100617 h 773948"/>
              <a:gd name="connsiteX10" fmla="*/ 8312 w 1088967"/>
              <a:gd name="connsiteY10" fmla="*/ 117242 h 773948"/>
              <a:gd name="connsiteX11" fmla="*/ 0 w 1088967"/>
              <a:gd name="connsiteY11" fmla="*/ 341686 h 773948"/>
              <a:gd name="connsiteX12" fmla="*/ 8312 w 1088967"/>
              <a:gd name="connsiteY12" fmla="*/ 366624 h 773948"/>
              <a:gd name="connsiteX13" fmla="*/ 24938 w 1088967"/>
              <a:gd name="connsiteY13" fmla="*/ 557817 h 773948"/>
              <a:gd name="connsiteX14" fmla="*/ 24938 w 1088967"/>
              <a:gd name="connsiteY14" fmla="*/ 649257 h 773948"/>
              <a:gd name="connsiteX15" fmla="*/ 33250 w 1088967"/>
              <a:gd name="connsiteY15" fmla="*/ 740697 h 773948"/>
              <a:gd name="connsiteX16" fmla="*/ 66501 w 1088967"/>
              <a:gd name="connsiteY16" fmla="*/ 749009 h 773948"/>
              <a:gd name="connsiteX17" fmla="*/ 498763 w 1088967"/>
              <a:gd name="connsiteY17" fmla="*/ 765635 h 773948"/>
              <a:gd name="connsiteX18" fmla="*/ 498763 w 1088967"/>
              <a:gd name="connsiteY18" fmla="*/ 773948 h 773948"/>
              <a:gd name="connsiteX19" fmla="*/ 581890 w 1088967"/>
              <a:gd name="connsiteY19" fmla="*/ 773948 h 773948"/>
              <a:gd name="connsiteX0" fmla="*/ 1088967 w 1088967"/>
              <a:gd name="connsiteY0" fmla="*/ 107 h 764878"/>
              <a:gd name="connsiteX1" fmla="*/ 1088967 w 1088967"/>
              <a:gd name="connsiteY1" fmla="*/ 107 h 764878"/>
              <a:gd name="connsiteX2" fmla="*/ 266007 w 1088967"/>
              <a:gd name="connsiteY2" fmla="*/ 16732 h 764878"/>
              <a:gd name="connsiteX3" fmla="*/ 249381 w 1088967"/>
              <a:gd name="connsiteY3" fmla="*/ 107 h 764878"/>
              <a:gd name="connsiteX4" fmla="*/ 133003 w 1088967"/>
              <a:gd name="connsiteY4" fmla="*/ 25045 h 764878"/>
              <a:gd name="connsiteX5" fmla="*/ 108065 w 1088967"/>
              <a:gd name="connsiteY5" fmla="*/ 33358 h 764878"/>
              <a:gd name="connsiteX6" fmla="*/ 83127 w 1088967"/>
              <a:gd name="connsiteY6" fmla="*/ 49983 h 764878"/>
              <a:gd name="connsiteX7" fmla="*/ 33250 w 1088967"/>
              <a:gd name="connsiteY7" fmla="*/ 66608 h 764878"/>
              <a:gd name="connsiteX8" fmla="*/ 24938 w 1088967"/>
              <a:gd name="connsiteY8" fmla="*/ 91547 h 764878"/>
              <a:gd name="connsiteX9" fmla="*/ 8312 w 1088967"/>
              <a:gd name="connsiteY9" fmla="*/ 108172 h 764878"/>
              <a:gd name="connsiteX10" fmla="*/ 0 w 1088967"/>
              <a:gd name="connsiteY10" fmla="*/ 332616 h 764878"/>
              <a:gd name="connsiteX11" fmla="*/ 8312 w 1088967"/>
              <a:gd name="connsiteY11" fmla="*/ 357554 h 764878"/>
              <a:gd name="connsiteX12" fmla="*/ 24938 w 1088967"/>
              <a:gd name="connsiteY12" fmla="*/ 548747 h 764878"/>
              <a:gd name="connsiteX13" fmla="*/ 24938 w 1088967"/>
              <a:gd name="connsiteY13" fmla="*/ 640187 h 764878"/>
              <a:gd name="connsiteX14" fmla="*/ 33250 w 1088967"/>
              <a:gd name="connsiteY14" fmla="*/ 731627 h 764878"/>
              <a:gd name="connsiteX15" fmla="*/ 66501 w 1088967"/>
              <a:gd name="connsiteY15" fmla="*/ 739939 h 764878"/>
              <a:gd name="connsiteX16" fmla="*/ 498763 w 1088967"/>
              <a:gd name="connsiteY16" fmla="*/ 756565 h 764878"/>
              <a:gd name="connsiteX17" fmla="*/ 498763 w 1088967"/>
              <a:gd name="connsiteY17" fmla="*/ 764878 h 764878"/>
              <a:gd name="connsiteX18" fmla="*/ 581890 w 1088967"/>
              <a:gd name="connsiteY18" fmla="*/ 764878 h 764878"/>
              <a:gd name="connsiteX0" fmla="*/ 1088967 w 1088967"/>
              <a:gd name="connsiteY0" fmla="*/ 0 h 764771"/>
              <a:gd name="connsiteX1" fmla="*/ 1088967 w 1088967"/>
              <a:gd name="connsiteY1" fmla="*/ 0 h 764771"/>
              <a:gd name="connsiteX2" fmla="*/ 266007 w 1088967"/>
              <a:gd name="connsiteY2" fmla="*/ 16625 h 764771"/>
              <a:gd name="connsiteX3" fmla="*/ 133003 w 1088967"/>
              <a:gd name="connsiteY3" fmla="*/ 24938 h 764771"/>
              <a:gd name="connsiteX4" fmla="*/ 108065 w 1088967"/>
              <a:gd name="connsiteY4" fmla="*/ 33251 h 764771"/>
              <a:gd name="connsiteX5" fmla="*/ 83127 w 1088967"/>
              <a:gd name="connsiteY5" fmla="*/ 49876 h 764771"/>
              <a:gd name="connsiteX6" fmla="*/ 33250 w 1088967"/>
              <a:gd name="connsiteY6" fmla="*/ 66501 h 764771"/>
              <a:gd name="connsiteX7" fmla="*/ 24938 w 1088967"/>
              <a:gd name="connsiteY7" fmla="*/ 91440 h 764771"/>
              <a:gd name="connsiteX8" fmla="*/ 8312 w 1088967"/>
              <a:gd name="connsiteY8" fmla="*/ 108065 h 764771"/>
              <a:gd name="connsiteX9" fmla="*/ 0 w 1088967"/>
              <a:gd name="connsiteY9" fmla="*/ 332509 h 764771"/>
              <a:gd name="connsiteX10" fmla="*/ 8312 w 1088967"/>
              <a:gd name="connsiteY10" fmla="*/ 357447 h 764771"/>
              <a:gd name="connsiteX11" fmla="*/ 24938 w 1088967"/>
              <a:gd name="connsiteY11" fmla="*/ 548640 h 764771"/>
              <a:gd name="connsiteX12" fmla="*/ 24938 w 1088967"/>
              <a:gd name="connsiteY12" fmla="*/ 640080 h 764771"/>
              <a:gd name="connsiteX13" fmla="*/ 33250 w 1088967"/>
              <a:gd name="connsiteY13" fmla="*/ 731520 h 764771"/>
              <a:gd name="connsiteX14" fmla="*/ 66501 w 1088967"/>
              <a:gd name="connsiteY14" fmla="*/ 739832 h 764771"/>
              <a:gd name="connsiteX15" fmla="*/ 498763 w 1088967"/>
              <a:gd name="connsiteY15" fmla="*/ 756458 h 764771"/>
              <a:gd name="connsiteX16" fmla="*/ 498763 w 1088967"/>
              <a:gd name="connsiteY16" fmla="*/ 764771 h 764771"/>
              <a:gd name="connsiteX17" fmla="*/ 581890 w 1088967"/>
              <a:gd name="connsiteY17" fmla="*/ 764771 h 764771"/>
              <a:gd name="connsiteX0" fmla="*/ 1088967 w 1088967"/>
              <a:gd name="connsiteY0" fmla="*/ 0 h 764771"/>
              <a:gd name="connsiteX1" fmla="*/ 1088967 w 1088967"/>
              <a:gd name="connsiteY1" fmla="*/ 0 h 764771"/>
              <a:gd name="connsiteX2" fmla="*/ 266007 w 1088967"/>
              <a:gd name="connsiteY2" fmla="*/ 16625 h 764771"/>
              <a:gd name="connsiteX3" fmla="*/ 133003 w 1088967"/>
              <a:gd name="connsiteY3" fmla="*/ 24938 h 764771"/>
              <a:gd name="connsiteX4" fmla="*/ 108065 w 1088967"/>
              <a:gd name="connsiteY4" fmla="*/ 33251 h 764771"/>
              <a:gd name="connsiteX5" fmla="*/ 83127 w 1088967"/>
              <a:gd name="connsiteY5" fmla="*/ 49876 h 764771"/>
              <a:gd name="connsiteX6" fmla="*/ 33250 w 1088967"/>
              <a:gd name="connsiteY6" fmla="*/ 66501 h 764771"/>
              <a:gd name="connsiteX7" fmla="*/ 8312 w 1088967"/>
              <a:gd name="connsiteY7" fmla="*/ 108065 h 764771"/>
              <a:gd name="connsiteX8" fmla="*/ 0 w 1088967"/>
              <a:gd name="connsiteY8" fmla="*/ 332509 h 764771"/>
              <a:gd name="connsiteX9" fmla="*/ 8312 w 1088967"/>
              <a:gd name="connsiteY9" fmla="*/ 357447 h 764771"/>
              <a:gd name="connsiteX10" fmla="*/ 24938 w 1088967"/>
              <a:gd name="connsiteY10" fmla="*/ 548640 h 764771"/>
              <a:gd name="connsiteX11" fmla="*/ 24938 w 1088967"/>
              <a:gd name="connsiteY11" fmla="*/ 640080 h 764771"/>
              <a:gd name="connsiteX12" fmla="*/ 33250 w 1088967"/>
              <a:gd name="connsiteY12" fmla="*/ 731520 h 764771"/>
              <a:gd name="connsiteX13" fmla="*/ 66501 w 1088967"/>
              <a:gd name="connsiteY13" fmla="*/ 739832 h 764771"/>
              <a:gd name="connsiteX14" fmla="*/ 498763 w 1088967"/>
              <a:gd name="connsiteY14" fmla="*/ 756458 h 764771"/>
              <a:gd name="connsiteX15" fmla="*/ 498763 w 1088967"/>
              <a:gd name="connsiteY15" fmla="*/ 764771 h 764771"/>
              <a:gd name="connsiteX16" fmla="*/ 581890 w 1088967"/>
              <a:gd name="connsiteY16" fmla="*/ 764771 h 764771"/>
              <a:gd name="connsiteX0" fmla="*/ 1090062 w 1090062"/>
              <a:gd name="connsiteY0" fmla="*/ 0 h 764771"/>
              <a:gd name="connsiteX1" fmla="*/ 1090062 w 1090062"/>
              <a:gd name="connsiteY1" fmla="*/ 0 h 764771"/>
              <a:gd name="connsiteX2" fmla="*/ 267102 w 1090062"/>
              <a:gd name="connsiteY2" fmla="*/ 16625 h 764771"/>
              <a:gd name="connsiteX3" fmla="*/ 134098 w 1090062"/>
              <a:gd name="connsiteY3" fmla="*/ 24938 h 764771"/>
              <a:gd name="connsiteX4" fmla="*/ 109160 w 1090062"/>
              <a:gd name="connsiteY4" fmla="*/ 33251 h 764771"/>
              <a:gd name="connsiteX5" fmla="*/ 84222 w 1090062"/>
              <a:gd name="connsiteY5" fmla="*/ 49876 h 764771"/>
              <a:gd name="connsiteX6" fmla="*/ 9407 w 1090062"/>
              <a:gd name="connsiteY6" fmla="*/ 108065 h 764771"/>
              <a:gd name="connsiteX7" fmla="*/ 1095 w 1090062"/>
              <a:gd name="connsiteY7" fmla="*/ 332509 h 764771"/>
              <a:gd name="connsiteX8" fmla="*/ 9407 w 1090062"/>
              <a:gd name="connsiteY8" fmla="*/ 357447 h 764771"/>
              <a:gd name="connsiteX9" fmla="*/ 26033 w 1090062"/>
              <a:gd name="connsiteY9" fmla="*/ 548640 h 764771"/>
              <a:gd name="connsiteX10" fmla="*/ 26033 w 1090062"/>
              <a:gd name="connsiteY10" fmla="*/ 640080 h 764771"/>
              <a:gd name="connsiteX11" fmla="*/ 34345 w 1090062"/>
              <a:gd name="connsiteY11" fmla="*/ 731520 h 764771"/>
              <a:gd name="connsiteX12" fmla="*/ 67596 w 1090062"/>
              <a:gd name="connsiteY12" fmla="*/ 739832 h 764771"/>
              <a:gd name="connsiteX13" fmla="*/ 499858 w 1090062"/>
              <a:gd name="connsiteY13" fmla="*/ 756458 h 764771"/>
              <a:gd name="connsiteX14" fmla="*/ 499858 w 1090062"/>
              <a:gd name="connsiteY14" fmla="*/ 764771 h 764771"/>
              <a:gd name="connsiteX15" fmla="*/ 582985 w 1090062"/>
              <a:gd name="connsiteY15" fmla="*/ 764771 h 764771"/>
              <a:gd name="connsiteX0" fmla="*/ 1091574 w 1091574"/>
              <a:gd name="connsiteY0" fmla="*/ 0 h 764771"/>
              <a:gd name="connsiteX1" fmla="*/ 1091574 w 1091574"/>
              <a:gd name="connsiteY1" fmla="*/ 0 h 764771"/>
              <a:gd name="connsiteX2" fmla="*/ 268614 w 1091574"/>
              <a:gd name="connsiteY2" fmla="*/ 16625 h 764771"/>
              <a:gd name="connsiteX3" fmla="*/ 135610 w 1091574"/>
              <a:gd name="connsiteY3" fmla="*/ 24938 h 764771"/>
              <a:gd name="connsiteX4" fmla="*/ 110672 w 1091574"/>
              <a:gd name="connsiteY4" fmla="*/ 33251 h 764771"/>
              <a:gd name="connsiteX5" fmla="*/ 10919 w 1091574"/>
              <a:gd name="connsiteY5" fmla="*/ 108065 h 764771"/>
              <a:gd name="connsiteX6" fmla="*/ 2607 w 1091574"/>
              <a:gd name="connsiteY6" fmla="*/ 332509 h 764771"/>
              <a:gd name="connsiteX7" fmla="*/ 10919 w 1091574"/>
              <a:gd name="connsiteY7" fmla="*/ 357447 h 764771"/>
              <a:gd name="connsiteX8" fmla="*/ 27545 w 1091574"/>
              <a:gd name="connsiteY8" fmla="*/ 548640 h 764771"/>
              <a:gd name="connsiteX9" fmla="*/ 27545 w 1091574"/>
              <a:gd name="connsiteY9" fmla="*/ 640080 h 764771"/>
              <a:gd name="connsiteX10" fmla="*/ 35857 w 1091574"/>
              <a:gd name="connsiteY10" fmla="*/ 731520 h 764771"/>
              <a:gd name="connsiteX11" fmla="*/ 69108 w 1091574"/>
              <a:gd name="connsiteY11" fmla="*/ 739832 h 764771"/>
              <a:gd name="connsiteX12" fmla="*/ 501370 w 1091574"/>
              <a:gd name="connsiteY12" fmla="*/ 756458 h 764771"/>
              <a:gd name="connsiteX13" fmla="*/ 501370 w 1091574"/>
              <a:gd name="connsiteY13" fmla="*/ 764771 h 764771"/>
              <a:gd name="connsiteX14" fmla="*/ 584497 w 1091574"/>
              <a:gd name="connsiteY14" fmla="*/ 764771 h 764771"/>
              <a:gd name="connsiteX0" fmla="*/ 1093243 w 1093243"/>
              <a:gd name="connsiteY0" fmla="*/ 0 h 764771"/>
              <a:gd name="connsiteX1" fmla="*/ 1093243 w 1093243"/>
              <a:gd name="connsiteY1" fmla="*/ 0 h 764771"/>
              <a:gd name="connsiteX2" fmla="*/ 270283 w 1093243"/>
              <a:gd name="connsiteY2" fmla="*/ 16625 h 764771"/>
              <a:gd name="connsiteX3" fmla="*/ 137279 w 1093243"/>
              <a:gd name="connsiteY3" fmla="*/ 24938 h 764771"/>
              <a:gd name="connsiteX4" fmla="*/ 12588 w 1093243"/>
              <a:gd name="connsiteY4" fmla="*/ 108065 h 764771"/>
              <a:gd name="connsiteX5" fmla="*/ 4276 w 1093243"/>
              <a:gd name="connsiteY5" fmla="*/ 332509 h 764771"/>
              <a:gd name="connsiteX6" fmla="*/ 12588 w 1093243"/>
              <a:gd name="connsiteY6" fmla="*/ 357447 h 764771"/>
              <a:gd name="connsiteX7" fmla="*/ 29214 w 1093243"/>
              <a:gd name="connsiteY7" fmla="*/ 548640 h 764771"/>
              <a:gd name="connsiteX8" fmla="*/ 29214 w 1093243"/>
              <a:gd name="connsiteY8" fmla="*/ 640080 h 764771"/>
              <a:gd name="connsiteX9" fmla="*/ 37526 w 1093243"/>
              <a:gd name="connsiteY9" fmla="*/ 731520 h 764771"/>
              <a:gd name="connsiteX10" fmla="*/ 70777 w 1093243"/>
              <a:gd name="connsiteY10" fmla="*/ 739832 h 764771"/>
              <a:gd name="connsiteX11" fmla="*/ 503039 w 1093243"/>
              <a:gd name="connsiteY11" fmla="*/ 756458 h 764771"/>
              <a:gd name="connsiteX12" fmla="*/ 503039 w 1093243"/>
              <a:gd name="connsiteY12" fmla="*/ 764771 h 764771"/>
              <a:gd name="connsiteX13" fmla="*/ 586166 w 1093243"/>
              <a:gd name="connsiteY13" fmla="*/ 764771 h 764771"/>
              <a:gd name="connsiteX0" fmla="*/ 1093243 w 1093243"/>
              <a:gd name="connsiteY0" fmla="*/ 0 h 764771"/>
              <a:gd name="connsiteX1" fmla="*/ 1093243 w 1093243"/>
              <a:gd name="connsiteY1" fmla="*/ 0 h 764771"/>
              <a:gd name="connsiteX2" fmla="*/ 270283 w 1093243"/>
              <a:gd name="connsiteY2" fmla="*/ 16625 h 764771"/>
              <a:gd name="connsiteX3" fmla="*/ 137279 w 1093243"/>
              <a:gd name="connsiteY3" fmla="*/ 24938 h 764771"/>
              <a:gd name="connsiteX4" fmla="*/ 12588 w 1093243"/>
              <a:gd name="connsiteY4" fmla="*/ 108065 h 764771"/>
              <a:gd name="connsiteX5" fmla="*/ 4276 w 1093243"/>
              <a:gd name="connsiteY5" fmla="*/ 332509 h 764771"/>
              <a:gd name="connsiteX6" fmla="*/ 12588 w 1093243"/>
              <a:gd name="connsiteY6" fmla="*/ 357447 h 764771"/>
              <a:gd name="connsiteX7" fmla="*/ 29214 w 1093243"/>
              <a:gd name="connsiteY7" fmla="*/ 640080 h 764771"/>
              <a:gd name="connsiteX8" fmla="*/ 37526 w 1093243"/>
              <a:gd name="connsiteY8" fmla="*/ 731520 h 764771"/>
              <a:gd name="connsiteX9" fmla="*/ 70777 w 1093243"/>
              <a:gd name="connsiteY9" fmla="*/ 739832 h 764771"/>
              <a:gd name="connsiteX10" fmla="*/ 503039 w 1093243"/>
              <a:gd name="connsiteY10" fmla="*/ 756458 h 764771"/>
              <a:gd name="connsiteX11" fmla="*/ 503039 w 1093243"/>
              <a:gd name="connsiteY11" fmla="*/ 764771 h 764771"/>
              <a:gd name="connsiteX12" fmla="*/ 586166 w 1093243"/>
              <a:gd name="connsiteY12" fmla="*/ 764771 h 764771"/>
              <a:gd name="connsiteX0" fmla="*/ 1094190 w 1094190"/>
              <a:gd name="connsiteY0" fmla="*/ 0 h 764771"/>
              <a:gd name="connsiteX1" fmla="*/ 1094190 w 1094190"/>
              <a:gd name="connsiteY1" fmla="*/ 0 h 764771"/>
              <a:gd name="connsiteX2" fmla="*/ 271230 w 1094190"/>
              <a:gd name="connsiteY2" fmla="*/ 16625 h 764771"/>
              <a:gd name="connsiteX3" fmla="*/ 138226 w 1094190"/>
              <a:gd name="connsiteY3" fmla="*/ 24938 h 764771"/>
              <a:gd name="connsiteX4" fmla="*/ 13535 w 1094190"/>
              <a:gd name="connsiteY4" fmla="*/ 108065 h 764771"/>
              <a:gd name="connsiteX5" fmla="*/ 5223 w 1094190"/>
              <a:gd name="connsiteY5" fmla="*/ 332509 h 764771"/>
              <a:gd name="connsiteX6" fmla="*/ 30161 w 1094190"/>
              <a:gd name="connsiteY6" fmla="*/ 640080 h 764771"/>
              <a:gd name="connsiteX7" fmla="*/ 38473 w 1094190"/>
              <a:gd name="connsiteY7" fmla="*/ 731520 h 764771"/>
              <a:gd name="connsiteX8" fmla="*/ 71724 w 1094190"/>
              <a:gd name="connsiteY8" fmla="*/ 739832 h 764771"/>
              <a:gd name="connsiteX9" fmla="*/ 503986 w 1094190"/>
              <a:gd name="connsiteY9" fmla="*/ 756458 h 764771"/>
              <a:gd name="connsiteX10" fmla="*/ 503986 w 1094190"/>
              <a:gd name="connsiteY10" fmla="*/ 764771 h 764771"/>
              <a:gd name="connsiteX11" fmla="*/ 587113 w 1094190"/>
              <a:gd name="connsiteY11" fmla="*/ 764771 h 764771"/>
              <a:gd name="connsiteX0" fmla="*/ 1094688 w 1094688"/>
              <a:gd name="connsiteY0" fmla="*/ 0 h 764771"/>
              <a:gd name="connsiteX1" fmla="*/ 1094688 w 1094688"/>
              <a:gd name="connsiteY1" fmla="*/ 0 h 764771"/>
              <a:gd name="connsiteX2" fmla="*/ 271728 w 1094688"/>
              <a:gd name="connsiteY2" fmla="*/ 16625 h 764771"/>
              <a:gd name="connsiteX3" fmla="*/ 138724 w 1094688"/>
              <a:gd name="connsiteY3" fmla="*/ 24938 h 764771"/>
              <a:gd name="connsiteX4" fmla="*/ 14033 w 1094688"/>
              <a:gd name="connsiteY4" fmla="*/ 108065 h 764771"/>
              <a:gd name="connsiteX5" fmla="*/ 5721 w 1094688"/>
              <a:gd name="connsiteY5" fmla="*/ 332509 h 764771"/>
              <a:gd name="connsiteX6" fmla="*/ 38971 w 1094688"/>
              <a:gd name="connsiteY6" fmla="*/ 731520 h 764771"/>
              <a:gd name="connsiteX7" fmla="*/ 72222 w 1094688"/>
              <a:gd name="connsiteY7" fmla="*/ 739832 h 764771"/>
              <a:gd name="connsiteX8" fmla="*/ 504484 w 1094688"/>
              <a:gd name="connsiteY8" fmla="*/ 756458 h 764771"/>
              <a:gd name="connsiteX9" fmla="*/ 504484 w 1094688"/>
              <a:gd name="connsiteY9" fmla="*/ 764771 h 764771"/>
              <a:gd name="connsiteX10" fmla="*/ 587611 w 1094688"/>
              <a:gd name="connsiteY10" fmla="*/ 764771 h 764771"/>
              <a:gd name="connsiteX0" fmla="*/ 1094688 w 1094688"/>
              <a:gd name="connsiteY0" fmla="*/ 0 h 770407"/>
              <a:gd name="connsiteX1" fmla="*/ 1094688 w 1094688"/>
              <a:gd name="connsiteY1" fmla="*/ 0 h 770407"/>
              <a:gd name="connsiteX2" fmla="*/ 271728 w 1094688"/>
              <a:gd name="connsiteY2" fmla="*/ 16625 h 770407"/>
              <a:gd name="connsiteX3" fmla="*/ 138724 w 1094688"/>
              <a:gd name="connsiteY3" fmla="*/ 24938 h 770407"/>
              <a:gd name="connsiteX4" fmla="*/ 14033 w 1094688"/>
              <a:gd name="connsiteY4" fmla="*/ 108065 h 770407"/>
              <a:gd name="connsiteX5" fmla="*/ 5721 w 1094688"/>
              <a:gd name="connsiteY5" fmla="*/ 332509 h 770407"/>
              <a:gd name="connsiteX6" fmla="*/ 38971 w 1094688"/>
              <a:gd name="connsiteY6" fmla="*/ 731520 h 770407"/>
              <a:gd name="connsiteX7" fmla="*/ 230164 w 1094688"/>
              <a:gd name="connsiteY7" fmla="*/ 756457 h 770407"/>
              <a:gd name="connsiteX8" fmla="*/ 504484 w 1094688"/>
              <a:gd name="connsiteY8" fmla="*/ 756458 h 770407"/>
              <a:gd name="connsiteX9" fmla="*/ 504484 w 1094688"/>
              <a:gd name="connsiteY9" fmla="*/ 764771 h 770407"/>
              <a:gd name="connsiteX10" fmla="*/ 587611 w 1094688"/>
              <a:gd name="connsiteY10" fmla="*/ 764771 h 770407"/>
              <a:gd name="connsiteX0" fmla="*/ 1102423 w 1102423"/>
              <a:gd name="connsiteY0" fmla="*/ 0 h 769271"/>
              <a:gd name="connsiteX1" fmla="*/ 1102423 w 1102423"/>
              <a:gd name="connsiteY1" fmla="*/ 0 h 769271"/>
              <a:gd name="connsiteX2" fmla="*/ 279463 w 1102423"/>
              <a:gd name="connsiteY2" fmla="*/ 16625 h 769271"/>
              <a:gd name="connsiteX3" fmla="*/ 146459 w 1102423"/>
              <a:gd name="connsiteY3" fmla="*/ 24938 h 769271"/>
              <a:gd name="connsiteX4" fmla="*/ 21768 w 1102423"/>
              <a:gd name="connsiteY4" fmla="*/ 108065 h 769271"/>
              <a:gd name="connsiteX5" fmla="*/ 13456 w 1102423"/>
              <a:gd name="connsiteY5" fmla="*/ 332509 h 769271"/>
              <a:gd name="connsiteX6" fmla="*/ 46706 w 1102423"/>
              <a:gd name="connsiteY6" fmla="*/ 731520 h 769271"/>
              <a:gd name="connsiteX7" fmla="*/ 512219 w 1102423"/>
              <a:gd name="connsiteY7" fmla="*/ 756458 h 769271"/>
              <a:gd name="connsiteX8" fmla="*/ 512219 w 1102423"/>
              <a:gd name="connsiteY8" fmla="*/ 764771 h 769271"/>
              <a:gd name="connsiteX9" fmla="*/ 595346 w 1102423"/>
              <a:gd name="connsiteY9" fmla="*/ 764771 h 769271"/>
              <a:gd name="connsiteX0" fmla="*/ 1102423 w 1102423"/>
              <a:gd name="connsiteY0" fmla="*/ 0 h 769271"/>
              <a:gd name="connsiteX1" fmla="*/ 1102423 w 1102423"/>
              <a:gd name="connsiteY1" fmla="*/ 0 h 769271"/>
              <a:gd name="connsiteX2" fmla="*/ 279463 w 1102423"/>
              <a:gd name="connsiteY2" fmla="*/ 16625 h 769271"/>
              <a:gd name="connsiteX3" fmla="*/ 146459 w 1102423"/>
              <a:gd name="connsiteY3" fmla="*/ 24938 h 769271"/>
              <a:gd name="connsiteX4" fmla="*/ 21768 w 1102423"/>
              <a:gd name="connsiteY4" fmla="*/ 108065 h 769271"/>
              <a:gd name="connsiteX5" fmla="*/ 13456 w 1102423"/>
              <a:gd name="connsiteY5" fmla="*/ 332509 h 769271"/>
              <a:gd name="connsiteX6" fmla="*/ 46706 w 1102423"/>
              <a:gd name="connsiteY6" fmla="*/ 731520 h 769271"/>
              <a:gd name="connsiteX7" fmla="*/ 512219 w 1102423"/>
              <a:gd name="connsiteY7" fmla="*/ 756458 h 769271"/>
              <a:gd name="connsiteX8" fmla="*/ 595346 w 1102423"/>
              <a:gd name="connsiteY8" fmla="*/ 764771 h 769271"/>
              <a:gd name="connsiteX0" fmla="*/ 1094689 w 1094689"/>
              <a:gd name="connsiteY0" fmla="*/ 0 h 783599"/>
              <a:gd name="connsiteX1" fmla="*/ 1094689 w 1094689"/>
              <a:gd name="connsiteY1" fmla="*/ 0 h 783599"/>
              <a:gd name="connsiteX2" fmla="*/ 271729 w 1094689"/>
              <a:gd name="connsiteY2" fmla="*/ 16625 h 783599"/>
              <a:gd name="connsiteX3" fmla="*/ 138725 w 1094689"/>
              <a:gd name="connsiteY3" fmla="*/ 24938 h 783599"/>
              <a:gd name="connsiteX4" fmla="*/ 14034 w 1094689"/>
              <a:gd name="connsiteY4" fmla="*/ 108065 h 783599"/>
              <a:gd name="connsiteX5" fmla="*/ 5722 w 1094689"/>
              <a:gd name="connsiteY5" fmla="*/ 332509 h 783599"/>
              <a:gd name="connsiteX6" fmla="*/ 38972 w 1094689"/>
              <a:gd name="connsiteY6" fmla="*/ 731520 h 783599"/>
              <a:gd name="connsiteX7" fmla="*/ 163664 w 1094689"/>
              <a:gd name="connsiteY7" fmla="*/ 781396 h 783599"/>
              <a:gd name="connsiteX8" fmla="*/ 504485 w 1094689"/>
              <a:gd name="connsiteY8" fmla="*/ 756458 h 783599"/>
              <a:gd name="connsiteX9" fmla="*/ 587612 w 1094689"/>
              <a:gd name="connsiteY9" fmla="*/ 764771 h 783599"/>
              <a:gd name="connsiteX0" fmla="*/ 1094689 w 1094689"/>
              <a:gd name="connsiteY0" fmla="*/ 0 h 783599"/>
              <a:gd name="connsiteX1" fmla="*/ 1094689 w 1094689"/>
              <a:gd name="connsiteY1" fmla="*/ 0 h 783599"/>
              <a:gd name="connsiteX2" fmla="*/ 138725 w 1094689"/>
              <a:gd name="connsiteY2" fmla="*/ 24938 h 783599"/>
              <a:gd name="connsiteX3" fmla="*/ 14034 w 1094689"/>
              <a:gd name="connsiteY3" fmla="*/ 108065 h 783599"/>
              <a:gd name="connsiteX4" fmla="*/ 5722 w 1094689"/>
              <a:gd name="connsiteY4" fmla="*/ 332509 h 783599"/>
              <a:gd name="connsiteX5" fmla="*/ 38972 w 1094689"/>
              <a:gd name="connsiteY5" fmla="*/ 731520 h 783599"/>
              <a:gd name="connsiteX6" fmla="*/ 163664 w 1094689"/>
              <a:gd name="connsiteY6" fmla="*/ 781396 h 783599"/>
              <a:gd name="connsiteX7" fmla="*/ 504485 w 1094689"/>
              <a:gd name="connsiteY7" fmla="*/ 756458 h 783599"/>
              <a:gd name="connsiteX8" fmla="*/ 587612 w 1094689"/>
              <a:gd name="connsiteY8" fmla="*/ 764771 h 783599"/>
              <a:gd name="connsiteX0" fmla="*/ 1101547 w 1101547"/>
              <a:gd name="connsiteY0" fmla="*/ 0 h 783599"/>
              <a:gd name="connsiteX1" fmla="*/ 1101547 w 1101547"/>
              <a:gd name="connsiteY1" fmla="*/ 0 h 783599"/>
              <a:gd name="connsiteX2" fmla="*/ 245336 w 1101547"/>
              <a:gd name="connsiteY2" fmla="*/ 0 h 783599"/>
              <a:gd name="connsiteX3" fmla="*/ 20892 w 1101547"/>
              <a:gd name="connsiteY3" fmla="*/ 108065 h 783599"/>
              <a:gd name="connsiteX4" fmla="*/ 12580 w 1101547"/>
              <a:gd name="connsiteY4" fmla="*/ 332509 h 783599"/>
              <a:gd name="connsiteX5" fmla="*/ 45830 w 1101547"/>
              <a:gd name="connsiteY5" fmla="*/ 731520 h 783599"/>
              <a:gd name="connsiteX6" fmla="*/ 170522 w 1101547"/>
              <a:gd name="connsiteY6" fmla="*/ 781396 h 783599"/>
              <a:gd name="connsiteX7" fmla="*/ 511343 w 1101547"/>
              <a:gd name="connsiteY7" fmla="*/ 756458 h 783599"/>
              <a:gd name="connsiteX8" fmla="*/ 594470 w 1101547"/>
              <a:gd name="connsiteY8" fmla="*/ 764771 h 783599"/>
              <a:gd name="connsiteX0" fmla="*/ 1094646 w 1094646"/>
              <a:gd name="connsiteY0" fmla="*/ 0 h 797209"/>
              <a:gd name="connsiteX1" fmla="*/ 1094646 w 1094646"/>
              <a:gd name="connsiteY1" fmla="*/ 0 h 797209"/>
              <a:gd name="connsiteX2" fmla="*/ 238435 w 1094646"/>
              <a:gd name="connsiteY2" fmla="*/ 0 h 797209"/>
              <a:gd name="connsiteX3" fmla="*/ 13991 w 1094646"/>
              <a:gd name="connsiteY3" fmla="*/ 108065 h 797209"/>
              <a:gd name="connsiteX4" fmla="*/ 38929 w 1094646"/>
              <a:gd name="connsiteY4" fmla="*/ 731520 h 797209"/>
              <a:gd name="connsiteX5" fmla="*/ 163621 w 1094646"/>
              <a:gd name="connsiteY5" fmla="*/ 781396 h 797209"/>
              <a:gd name="connsiteX6" fmla="*/ 504442 w 1094646"/>
              <a:gd name="connsiteY6" fmla="*/ 756458 h 797209"/>
              <a:gd name="connsiteX7" fmla="*/ 587569 w 1094646"/>
              <a:gd name="connsiteY7" fmla="*/ 764771 h 797209"/>
              <a:gd name="connsiteX0" fmla="*/ 1094646 w 1094646"/>
              <a:gd name="connsiteY0" fmla="*/ 14162 h 805956"/>
              <a:gd name="connsiteX1" fmla="*/ 1094646 w 1094646"/>
              <a:gd name="connsiteY1" fmla="*/ 14162 h 805956"/>
              <a:gd name="connsiteX2" fmla="*/ 238435 w 1094646"/>
              <a:gd name="connsiteY2" fmla="*/ 14162 h 805956"/>
              <a:gd name="connsiteX3" fmla="*/ 13991 w 1094646"/>
              <a:gd name="connsiteY3" fmla="*/ 205354 h 805956"/>
              <a:gd name="connsiteX4" fmla="*/ 38929 w 1094646"/>
              <a:gd name="connsiteY4" fmla="*/ 745682 h 805956"/>
              <a:gd name="connsiteX5" fmla="*/ 163621 w 1094646"/>
              <a:gd name="connsiteY5" fmla="*/ 795558 h 805956"/>
              <a:gd name="connsiteX6" fmla="*/ 504442 w 1094646"/>
              <a:gd name="connsiteY6" fmla="*/ 770620 h 805956"/>
              <a:gd name="connsiteX7" fmla="*/ 587569 w 1094646"/>
              <a:gd name="connsiteY7" fmla="*/ 778933 h 805956"/>
              <a:gd name="connsiteX0" fmla="*/ 1080655 w 1080655"/>
              <a:gd name="connsiteY0" fmla="*/ 14162 h 805956"/>
              <a:gd name="connsiteX1" fmla="*/ 1080655 w 1080655"/>
              <a:gd name="connsiteY1" fmla="*/ 14162 h 805956"/>
              <a:gd name="connsiteX2" fmla="*/ 224444 w 1080655"/>
              <a:gd name="connsiteY2" fmla="*/ 14162 h 805956"/>
              <a:gd name="connsiteX3" fmla="*/ 0 w 1080655"/>
              <a:gd name="connsiteY3" fmla="*/ 205354 h 805956"/>
              <a:gd name="connsiteX4" fmla="*/ 24938 w 1080655"/>
              <a:gd name="connsiteY4" fmla="*/ 745682 h 805956"/>
              <a:gd name="connsiteX5" fmla="*/ 149630 w 1080655"/>
              <a:gd name="connsiteY5" fmla="*/ 795558 h 805956"/>
              <a:gd name="connsiteX6" fmla="*/ 490451 w 1080655"/>
              <a:gd name="connsiteY6" fmla="*/ 770620 h 805956"/>
              <a:gd name="connsiteX7" fmla="*/ 573578 w 1080655"/>
              <a:gd name="connsiteY7" fmla="*/ 778933 h 805956"/>
              <a:gd name="connsiteX0" fmla="*/ 1080655 w 1080655"/>
              <a:gd name="connsiteY0" fmla="*/ 6773 h 798567"/>
              <a:gd name="connsiteX1" fmla="*/ 1080655 w 1080655"/>
              <a:gd name="connsiteY1" fmla="*/ 6773 h 798567"/>
              <a:gd name="connsiteX2" fmla="*/ 224444 w 1080655"/>
              <a:gd name="connsiteY2" fmla="*/ 6773 h 798567"/>
              <a:gd name="connsiteX3" fmla="*/ 0 w 1080655"/>
              <a:gd name="connsiteY3" fmla="*/ 197965 h 798567"/>
              <a:gd name="connsiteX4" fmla="*/ 24938 w 1080655"/>
              <a:gd name="connsiteY4" fmla="*/ 738293 h 798567"/>
              <a:gd name="connsiteX5" fmla="*/ 149630 w 1080655"/>
              <a:gd name="connsiteY5" fmla="*/ 788169 h 798567"/>
              <a:gd name="connsiteX6" fmla="*/ 490451 w 1080655"/>
              <a:gd name="connsiteY6" fmla="*/ 763231 h 798567"/>
              <a:gd name="connsiteX7" fmla="*/ 573578 w 1080655"/>
              <a:gd name="connsiteY7" fmla="*/ 771544 h 798567"/>
              <a:gd name="connsiteX0" fmla="*/ 1092435 w 1092435"/>
              <a:gd name="connsiteY0" fmla="*/ 6773 h 788612"/>
              <a:gd name="connsiteX1" fmla="*/ 1092435 w 1092435"/>
              <a:gd name="connsiteY1" fmla="*/ 6773 h 788612"/>
              <a:gd name="connsiteX2" fmla="*/ 236224 w 1092435"/>
              <a:gd name="connsiteY2" fmla="*/ 6773 h 788612"/>
              <a:gd name="connsiteX3" fmla="*/ 11780 w 1092435"/>
              <a:gd name="connsiteY3" fmla="*/ 197965 h 788612"/>
              <a:gd name="connsiteX4" fmla="*/ 45030 w 1092435"/>
              <a:gd name="connsiteY4" fmla="*/ 646853 h 788612"/>
              <a:gd name="connsiteX5" fmla="*/ 161410 w 1092435"/>
              <a:gd name="connsiteY5" fmla="*/ 788169 h 788612"/>
              <a:gd name="connsiteX6" fmla="*/ 502231 w 1092435"/>
              <a:gd name="connsiteY6" fmla="*/ 763231 h 788612"/>
              <a:gd name="connsiteX7" fmla="*/ 585358 w 1092435"/>
              <a:gd name="connsiteY7" fmla="*/ 771544 h 788612"/>
              <a:gd name="connsiteX0" fmla="*/ 1088799 w 1088799"/>
              <a:gd name="connsiteY0" fmla="*/ 6773 h 788612"/>
              <a:gd name="connsiteX1" fmla="*/ 1088799 w 1088799"/>
              <a:gd name="connsiteY1" fmla="*/ 6773 h 788612"/>
              <a:gd name="connsiteX2" fmla="*/ 232588 w 1088799"/>
              <a:gd name="connsiteY2" fmla="*/ 6773 h 788612"/>
              <a:gd name="connsiteX3" fmla="*/ 8144 w 1088799"/>
              <a:gd name="connsiteY3" fmla="*/ 197965 h 788612"/>
              <a:gd name="connsiteX4" fmla="*/ 41394 w 1088799"/>
              <a:gd name="connsiteY4" fmla="*/ 646853 h 788612"/>
              <a:gd name="connsiteX5" fmla="*/ 157774 w 1088799"/>
              <a:gd name="connsiteY5" fmla="*/ 788169 h 788612"/>
              <a:gd name="connsiteX6" fmla="*/ 498595 w 1088799"/>
              <a:gd name="connsiteY6" fmla="*/ 763231 h 788612"/>
              <a:gd name="connsiteX7" fmla="*/ 581722 w 1088799"/>
              <a:gd name="connsiteY7" fmla="*/ 771544 h 788612"/>
              <a:gd name="connsiteX0" fmla="*/ 1095769 w 1095769"/>
              <a:gd name="connsiteY0" fmla="*/ 6773 h 788612"/>
              <a:gd name="connsiteX1" fmla="*/ 1095769 w 1095769"/>
              <a:gd name="connsiteY1" fmla="*/ 6773 h 788612"/>
              <a:gd name="connsiteX2" fmla="*/ 239558 w 1095769"/>
              <a:gd name="connsiteY2" fmla="*/ 6773 h 788612"/>
              <a:gd name="connsiteX3" fmla="*/ 15114 w 1095769"/>
              <a:gd name="connsiteY3" fmla="*/ 197965 h 788612"/>
              <a:gd name="connsiteX4" fmla="*/ 15113 w 1095769"/>
              <a:gd name="connsiteY4" fmla="*/ 596977 h 788612"/>
              <a:gd name="connsiteX5" fmla="*/ 164744 w 1095769"/>
              <a:gd name="connsiteY5" fmla="*/ 788169 h 788612"/>
              <a:gd name="connsiteX6" fmla="*/ 505565 w 1095769"/>
              <a:gd name="connsiteY6" fmla="*/ 763231 h 788612"/>
              <a:gd name="connsiteX7" fmla="*/ 588692 w 1095769"/>
              <a:gd name="connsiteY7" fmla="*/ 771544 h 788612"/>
              <a:gd name="connsiteX0" fmla="*/ 1097281 w 1097281"/>
              <a:gd name="connsiteY0" fmla="*/ 6773 h 788612"/>
              <a:gd name="connsiteX1" fmla="*/ 1097281 w 1097281"/>
              <a:gd name="connsiteY1" fmla="*/ 6773 h 788612"/>
              <a:gd name="connsiteX2" fmla="*/ 241070 w 1097281"/>
              <a:gd name="connsiteY2" fmla="*/ 6773 h 788612"/>
              <a:gd name="connsiteX3" fmla="*/ 16626 w 1097281"/>
              <a:gd name="connsiteY3" fmla="*/ 197965 h 788612"/>
              <a:gd name="connsiteX4" fmla="*/ 16625 w 1097281"/>
              <a:gd name="connsiteY4" fmla="*/ 596977 h 788612"/>
              <a:gd name="connsiteX5" fmla="*/ 166256 w 1097281"/>
              <a:gd name="connsiteY5" fmla="*/ 788169 h 788612"/>
              <a:gd name="connsiteX6" fmla="*/ 507077 w 1097281"/>
              <a:gd name="connsiteY6" fmla="*/ 763231 h 788612"/>
              <a:gd name="connsiteX7" fmla="*/ 590204 w 1097281"/>
              <a:gd name="connsiteY7" fmla="*/ 771544 h 788612"/>
              <a:gd name="connsiteX0" fmla="*/ 1097281 w 1097281"/>
              <a:gd name="connsiteY0" fmla="*/ 6773 h 798334"/>
              <a:gd name="connsiteX1" fmla="*/ 1097281 w 1097281"/>
              <a:gd name="connsiteY1" fmla="*/ 6773 h 798334"/>
              <a:gd name="connsiteX2" fmla="*/ 241070 w 1097281"/>
              <a:gd name="connsiteY2" fmla="*/ 6773 h 798334"/>
              <a:gd name="connsiteX3" fmla="*/ 16626 w 1097281"/>
              <a:gd name="connsiteY3" fmla="*/ 197965 h 798334"/>
              <a:gd name="connsiteX4" fmla="*/ 16625 w 1097281"/>
              <a:gd name="connsiteY4" fmla="*/ 596977 h 798334"/>
              <a:gd name="connsiteX5" fmla="*/ 166256 w 1097281"/>
              <a:gd name="connsiteY5" fmla="*/ 788169 h 798334"/>
              <a:gd name="connsiteX6" fmla="*/ 590204 w 1097281"/>
              <a:gd name="connsiteY6" fmla="*/ 771544 h 798334"/>
              <a:gd name="connsiteX0" fmla="*/ 1105690 w 1105690"/>
              <a:gd name="connsiteY0" fmla="*/ 6773 h 791548"/>
              <a:gd name="connsiteX1" fmla="*/ 1105690 w 1105690"/>
              <a:gd name="connsiteY1" fmla="*/ 6773 h 791548"/>
              <a:gd name="connsiteX2" fmla="*/ 249479 w 1105690"/>
              <a:gd name="connsiteY2" fmla="*/ 6773 h 791548"/>
              <a:gd name="connsiteX3" fmla="*/ 25035 w 1105690"/>
              <a:gd name="connsiteY3" fmla="*/ 197965 h 791548"/>
              <a:gd name="connsiteX4" fmla="*/ 25034 w 1105690"/>
              <a:gd name="connsiteY4" fmla="*/ 596977 h 791548"/>
              <a:gd name="connsiteX5" fmla="*/ 199603 w 1105690"/>
              <a:gd name="connsiteY5" fmla="*/ 779856 h 791548"/>
              <a:gd name="connsiteX6" fmla="*/ 598613 w 1105690"/>
              <a:gd name="connsiteY6" fmla="*/ 771544 h 791548"/>
              <a:gd name="connsiteX0" fmla="*/ 1105690 w 1105690"/>
              <a:gd name="connsiteY0" fmla="*/ 6773 h 779856"/>
              <a:gd name="connsiteX1" fmla="*/ 1105690 w 1105690"/>
              <a:gd name="connsiteY1" fmla="*/ 6773 h 779856"/>
              <a:gd name="connsiteX2" fmla="*/ 249479 w 1105690"/>
              <a:gd name="connsiteY2" fmla="*/ 6773 h 779856"/>
              <a:gd name="connsiteX3" fmla="*/ 25035 w 1105690"/>
              <a:gd name="connsiteY3" fmla="*/ 197965 h 779856"/>
              <a:gd name="connsiteX4" fmla="*/ 25034 w 1105690"/>
              <a:gd name="connsiteY4" fmla="*/ 596977 h 779856"/>
              <a:gd name="connsiteX5" fmla="*/ 199603 w 1105690"/>
              <a:gd name="connsiteY5" fmla="*/ 779856 h 779856"/>
              <a:gd name="connsiteX6" fmla="*/ 598613 w 1105690"/>
              <a:gd name="connsiteY6" fmla="*/ 771544 h 779856"/>
              <a:gd name="connsiteX0" fmla="*/ 1105690 w 1105690"/>
              <a:gd name="connsiteY0" fmla="*/ 6773 h 779856"/>
              <a:gd name="connsiteX1" fmla="*/ 1105690 w 1105690"/>
              <a:gd name="connsiteY1" fmla="*/ 6773 h 779856"/>
              <a:gd name="connsiteX2" fmla="*/ 249479 w 1105690"/>
              <a:gd name="connsiteY2" fmla="*/ 6773 h 779856"/>
              <a:gd name="connsiteX3" fmla="*/ 25035 w 1105690"/>
              <a:gd name="connsiteY3" fmla="*/ 197965 h 779856"/>
              <a:gd name="connsiteX4" fmla="*/ 25034 w 1105690"/>
              <a:gd name="connsiteY4" fmla="*/ 596977 h 779856"/>
              <a:gd name="connsiteX5" fmla="*/ 199603 w 1105690"/>
              <a:gd name="connsiteY5" fmla="*/ 779856 h 779856"/>
              <a:gd name="connsiteX6" fmla="*/ 598613 w 1105690"/>
              <a:gd name="connsiteY6" fmla="*/ 771544 h 779856"/>
              <a:gd name="connsiteX0" fmla="*/ 1105690 w 1105690"/>
              <a:gd name="connsiteY0" fmla="*/ 0 h 773083"/>
              <a:gd name="connsiteX1" fmla="*/ 1105690 w 1105690"/>
              <a:gd name="connsiteY1" fmla="*/ 0 h 773083"/>
              <a:gd name="connsiteX2" fmla="*/ 249479 w 1105690"/>
              <a:gd name="connsiteY2" fmla="*/ 0 h 773083"/>
              <a:gd name="connsiteX3" fmla="*/ 25035 w 1105690"/>
              <a:gd name="connsiteY3" fmla="*/ 191192 h 773083"/>
              <a:gd name="connsiteX4" fmla="*/ 25034 w 1105690"/>
              <a:gd name="connsiteY4" fmla="*/ 590204 h 773083"/>
              <a:gd name="connsiteX5" fmla="*/ 199603 w 1105690"/>
              <a:gd name="connsiteY5" fmla="*/ 773083 h 773083"/>
              <a:gd name="connsiteX6" fmla="*/ 598613 w 1105690"/>
              <a:gd name="connsiteY6" fmla="*/ 764771 h 773083"/>
              <a:gd name="connsiteX0" fmla="*/ 1092655 w 1092655"/>
              <a:gd name="connsiteY0" fmla="*/ 0 h 773083"/>
              <a:gd name="connsiteX1" fmla="*/ 1092655 w 1092655"/>
              <a:gd name="connsiteY1" fmla="*/ 0 h 773083"/>
              <a:gd name="connsiteX2" fmla="*/ 236444 w 1092655"/>
              <a:gd name="connsiteY2" fmla="*/ 0 h 773083"/>
              <a:gd name="connsiteX3" fmla="*/ 12000 w 1092655"/>
              <a:gd name="connsiteY3" fmla="*/ 191192 h 773083"/>
              <a:gd name="connsiteX4" fmla="*/ 11999 w 1092655"/>
              <a:gd name="connsiteY4" fmla="*/ 590204 h 773083"/>
              <a:gd name="connsiteX5" fmla="*/ 186568 w 1092655"/>
              <a:gd name="connsiteY5" fmla="*/ 773083 h 773083"/>
              <a:gd name="connsiteX6" fmla="*/ 585578 w 1092655"/>
              <a:gd name="connsiteY6" fmla="*/ 764771 h 773083"/>
              <a:gd name="connsiteX0" fmla="*/ 1092655 w 1092655"/>
              <a:gd name="connsiteY0" fmla="*/ 9236 h 782319"/>
              <a:gd name="connsiteX1" fmla="*/ 1092655 w 1092655"/>
              <a:gd name="connsiteY1" fmla="*/ 9236 h 782319"/>
              <a:gd name="connsiteX2" fmla="*/ 236444 w 1092655"/>
              <a:gd name="connsiteY2" fmla="*/ 9236 h 782319"/>
              <a:gd name="connsiteX3" fmla="*/ 12000 w 1092655"/>
              <a:gd name="connsiteY3" fmla="*/ 133926 h 782319"/>
              <a:gd name="connsiteX4" fmla="*/ 11999 w 1092655"/>
              <a:gd name="connsiteY4" fmla="*/ 599440 h 782319"/>
              <a:gd name="connsiteX5" fmla="*/ 186568 w 1092655"/>
              <a:gd name="connsiteY5" fmla="*/ 782319 h 782319"/>
              <a:gd name="connsiteX6" fmla="*/ 585578 w 1092655"/>
              <a:gd name="connsiteY6" fmla="*/ 774007 h 782319"/>
              <a:gd name="connsiteX0" fmla="*/ 1099018 w 1099018"/>
              <a:gd name="connsiteY0" fmla="*/ 0 h 773083"/>
              <a:gd name="connsiteX1" fmla="*/ 1099018 w 1099018"/>
              <a:gd name="connsiteY1" fmla="*/ 0 h 773083"/>
              <a:gd name="connsiteX2" fmla="*/ 134741 w 1099018"/>
              <a:gd name="connsiteY2" fmla="*/ 24938 h 773083"/>
              <a:gd name="connsiteX3" fmla="*/ 18363 w 1099018"/>
              <a:gd name="connsiteY3" fmla="*/ 124690 h 773083"/>
              <a:gd name="connsiteX4" fmla="*/ 18362 w 1099018"/>
              <a:gd name="connsiteY4" fmla="*/ 590204 h 773083"/>
              <a:gd name="connsiteX5" fmla="*/ 192931 w 1099018"/>
              <a:gd name="connsiteY5" fmla="*/ 773083 h 773083"/>
              <a:gd name="connsiteX6" fmla="*/ 591941 w 1099018"/>
              <a:gd name="connsiteY6" fmla="*/ 764771 h 773083"/>
              <a:gd name="connsiteX0" fmla="*/ 1099018 w 1099018"/>
              <a:gd name="connsiteY0" fmla="*/ 0 h 773083"/>
              <a:gd name="connsiteX1" fmla="*/ 1099018 w 1099018"/>
              <a:gd name="connsiteY1" fmla="*/ 0 h 773083"/>
              <a:gd name="connsiteX2" fmla="*/ 134741 w 1099018"/>
              <a:gd name="connsiteY2" fmla="*/ 24938 h 773083"/>
              <a:gd name="connsiteX3" fmla="*/ 18363 w 1099018"/>
              <a:gd name="connsiteY3" fmla="*/ 124690 h 773083"/>
              <a:gd name="connsiteX4" fmla="*/ 18362 w 1099018"/>
              <a:gd name="connsiteY4" fmla="*/ 590204 h 773083"/>
              <a:gd name="connsiteX5" fmla="*/ 192931 w 1099018"/>
              <a:gd name="connsiteY5" fmla="*/ 773083 h 773083"/>
              <a:gd name="connsiteX6" fmla="*/ 591941 w 1099018"/>
              <a:gd name="connsiteY6" fmla="*/ 764771 h 773083"/>
              <a:gd name="connsiteX0" fmla="*/ 1099018 w 1099018"/>
              <a:gd name="connsiteY0" fmla="*/ 0 h 773083"/>
              <a:gd name="connsiteX1" fmla="*/ 1099018 w 1099018"/>
              <a:gd name="connsiteY1" fmla="*/ 0 h 773083"/>
              <a:gd name="connsiteX2" fmla="*/ 134741 w 1099018"/>
              <a:gd name="connsiteY2" fmla="*/ 16625 h 773083"/>
              <a:gd name="connsiteX3" fmla="*/ 18363 w 1099018"/>
              <a:gd name="connsiteY3" fmla="*/ 124690 h 773083"/>
              <a:gd name="connsiteX4" fmla="*/ 18362 w 1099018"/>
              <a:gd name="connsiteY4" fmla="*/ 590204 h 773083"/>
              <a:gd name="connsiteX5" fmla="*/ 192931 w 1099018"/>
              <a:gd name="connsiteY5" fmla="*/ 773083 h 773083"/>
              <a:gd name="connsiteX6" fmla="*/ 591941 w 1099018"/>
              <a:gd name="connsiteY6" fmla="*/ 764771 h 773083"/>
              <a:gd name="connsiteX0" fmla="*/ 1135426 w 1135426"/>
              <a:gd name="connsiteY0" fmla="*/ 0 h 773083"/>
              <a:gd name="connsiteX1" fmla="*/ 1135426 w 1135426"/>
              <a:gd name="connsiteY1" fmla="*/ 0 h 773083"/>
              <a:gd name="connsiteX2" fmla="*/ 171149 w 1135426"/>
              <a:gd name="connsiteY2" fmla="*/ 16625 h 773083"/>
              <a:gd name="connsiteX3" fmla="*/ 54771 w 1135426"/>
              <a:gd name="connsiteY3" fmla="*/ 124690 h 773083"/>
              <a:gd name="connsiteX4" fmla="*/ 54770 w 1135426"/>
              <a:gd name="connsiteY4" fmla="*/ 590204 h 773083"/>
              <a:gd name="connsiteX5" fmla="*/ 229339 w 1135426"/>
              <a:gd name="connsiteY5" fmla="*/ 773083 h 773083"/>
              <a:gd name="connsiteX6" fmla="*/ 628349 w 1135426"/>
              <a:gd name="connsiteY6" fmla="*/ 764771 h 773083"/>
              <a:gd name="connsiteX0" fmla="*/ 1099019 w 1099019"/>
              <a:gd name="connsiteY0" fmla="*/ 0 h 773083"/>
              <a:gd name="connsiteX1" fmla="*/ 1099019 w 1099019"/>
              <a:gd name="connsiteY1" fmla="*/ 0 h 773083"/>
              <a:gd name="connsiteX2" fmla="*/ 134742 w 1099019"/>
              <a:gd name="connsiteY2" fmla="*/ 16625 h 773083"/>
              <a:gd name="connsiteX3" fmla="*/ 18364 w 1099019"/>
              <a:gd name="connsiteY3" fmla="*/ 124690 h 773083"/>
              <a:gd name="connsiteX4" fmla="*/ 18363 w 1099019"/>
              <a:gd name="connsiteY4" fmla="*/ 590204 h 773083"/>
              <a:gd name="connsiteX5" fmla="*/ 192932 w 1099019"/>
              <a:gd name="connsiteY5" fmla="*/ 773083 h 773083"/>
              <a:gd name="connsiteX6" fmla="*/ 591942 w 1099019"/>
              <a:gd name="connsiteY6" fmla="*/ 764771 h 773083"/>
              <a:gd name="connsiteX0" fmla="*/ 1094226 w 1094226"/>
              <a:gd name="connsiteY0" fmla="*/ 0 h 773083"/>
              <a:gd name="connsiteX1" fmla="*/ 1094226 w 1094226"/>
              <a:gd name="connsiteY1" fmla="*/ 0 h 773083"/>
              <a:gd name="connsiteX2" fmla="*/ 129949 w 1094226"/>
              <a:gd name="connsiteY2" fmla="*/ 16625 h 773083"/>
              <a:gd name="connsiteX3" fmla="*/ 13571 w 1094226"/>
              <a:gd name="connsiteY3" fmla="*/ 124690 h 773083"/>
              <a:gd name="connsiteX4" fmla="*/ 21883 w 1094226"/>
              <a:gd name="connsiteY4" fmla="*/ 623455 h 773083"/>
              <a:gd name="connsiteX5" fmla="*/ 188139 w 1094226"/>
              <a:gd name="connsiteY5" fmla="*/ 773083 h 773083"/>
              <a:gd name="connsiteX6" fmla="*/ 587149 w 1094226"/>
              <a:gd name="connsiteY6" fmla="*/ 764771 h 773083"/>
              <a:gd name="connsiteX0" fmla="*/ 1087978 w 1087978"/>
              <a:gd name="connsiteY0" fmla="*/ 0 h 773083"/>
              <a:gd name="connsiteX1" fmla="*/ 1087978 w 1087978"/>
              <a:gd name="connsiteY1" fmla="*/ 0 h 773083"/>
              <a:gd name="connsiteX2" fmla="*/ 123701 w 1087978"/>
              <a:gd name="connsiteY2" fmla="*/ 16625 h 773083"/>
              <a:gd name="connsiteX3" fmla="*/ 7323 w 1087978"/>
              <a:gd name="connsiteY3" fmla="*/ 124690 h 773083"/>
              <a:gd name="connsiteX4" fmla="*/ 15635 w 1087978"/>
              <a:gd name="connsiteY4" fmla="*/ 623455 h 773083"/>
              <a:gd name="connsiteX5" fmla="*/ 181891 w 1087978"/>
              <a:gd name="connsiteY5" fmla="*/ 773083 h 773083"/>
              <a:gd name="connsiteX6" fmla="*/ 580901 w 1087978"/>
              <a:gd name="connsiteY6" fmla="*/ 764771 h 773083"/>
              <a:gd name="connsiteX0" fmla="*/ 1091504 w 1091504"/>
              <a:gd name="connsiteY0" fmla="*/ 0 h 773083"/>
              <a:gd name="connsiteX1" fmla="*/ 1091504 w 1091504"/>
              <a:gd name="connsiteY1" fmla="*/ 0 h 773083"/>
              <a:gd name="connsiteX2" fmla="*/ 127227 w 1091504"/>
              <a:gd name="connsiteY2" fmla="*/ 16625 h 773083"/>
              <a:gd name="connsiteX3" fmla="*/ 10849 w 1091504"/>
              <a:gd name="connsiteY3" fmla="*/ 124690 h 773083"/>
              <a:gd name="connsiteX4" fmla="*/ 19161 w 1091504"/>
              <a:gd name="connsiteY4" fmla="*/ 623455 h 773083"/>
              <a:gd name="connsiteX5" fmla="*/ 135540 w 1091504"/>
              <a:gd name="connsiteY5" fmla="*/ 773083 h 773083"/>
              <a:gd name="connsiteX6" fmla="*/ 584427 w 1091504"/>
              <a:gd name="connsiteY6" fmla="*/ 764771 h 773083"/>
              <a:gd name="connsiteX0" fmla="*/ 1091504 w 1091504"/>
              <a:gd name="connsiteY0" fmla="*/ 0 h 773083"/>
              <a:gd name="connsiteX1" fmla="*/ 1091504 w 1091504"/>
              <a:gd name="connsiteY1" fmla="*/ 0 h 773083"/>
              <a:gd name="connsiteX2" fmla="*/ 127227 w 1091504"/>
              <a:gd name="connsiteY2" fmla="*/ 2503 h 773083"/>
              <a:gd name="connsiteX3" fmla="*/ 10849 w 1091504"/>
              <a:gd name="connsiteY3" fmla="*/ 124690 h 773083"/>
              <a:gd name="connsiteX4" fmla="*/ 19161 w 1091504"/>
              <a:gd name="connsiteY4" fmla="*/ 623455 h 773083"/>
              <a:gd name="connsiteX5" fmla="*/ 135540 w 1091504"/>
              <a:gd name="connsiteY5" fmla="*/ 773083 h 773083"/>
              <a:gd name="connsiteX6" fmla="*/ 584427 w 1091504"/>
              <a:gd name="connsiteY6" fmla="*/ 764771 h 773083"/>
              <a:gd name="connsiteX0" fmla="*/ 1102254 w 1102254"/>
              <a:gd name="connsiteY0" fmla="*/ 7745 h 780828"/>
              <a:gd name="connsiteX1" fmla="*/ 1102254 w 1102254"/>
              <a:gd name="connsiteY1" fmla="*/ 7745 h 780828"/>
              <a:gd name="connsiteX2" fmla="*/ 137977 w 1102254"/>
              <a:gd name="connsiteY2" fmla="*/ 10248 h 780828"/>
              <a:gd name="connsiteX3" fmla="*/ 7477 w 1102254"/>
              <a:gd name="connsiteY3" fmla="*/ 139496 h 780828"/>
              <a:gd name="connsiteX4" fmla="*/ 29911 w 1102254"/>
              <a:gd name="connsiteY4" fmla="*/ 631200 h 780828"/>
              <a:gd name="connsiteX5" fmla="*/ 146290 w 1102254"/>
              <a:gd name="connsiteY5" fmla="*/ 780828 h 780828"/>
              <a:gd name="connsiteX6" fmla="*/ 595177 w 1102254"/>
              <a:gd name="connsiteY6" fmla="*/ 772516 h 780828"/>
              <a:gd name="connsiteX0" fmla="*/ 1099902 w 1099902"/>
              <a:gd name="connsiteY0" fmla="*/ 7745 h 780828"/>
              <a:gd name="connsiteX1" fmla="*/ 1099902 w 1099902"/>
              <a:gd name="connsiteY1" fmla="*/ 7745 h 780828"/>
              <a:gd name="connsiteX2" fmla="*/ 135625 w 1099902"/>
              <a:gd name="connsiteY2" fmla="*/ 10248 h 780828"/>
              <a:gd name="connsiteX3" fmla="*/ 5125 w 1099902"/>
              <a:gd name="connsiteY3" fmla="*/ 139496 h 780828"/>
              <a:gd name="connsiteX4" fmla="*/ 27559 w 1099902"/>
              <a:gd name="connsiteY4" fmla="*/ 631200 h 780828"/>
              <a:gd name="connsiteX5" fmla="*/ 143938 w 1099902"/>
              <a:gd name="connsiteY5" fmla="*/ 780828 h 780828"/>
              <a:gd name="connsiteX6" fmla="*/ 592825 w 1099902"/>
              <a:gd name="connsiteY6" fmla="*/ 772516 h 780828"/>
              <a:gd name="connsiteX0" fmla="*/ 1102254 w 1102254"/>
              <a:gd name="connsiteY0" fmla="*/ 7847 h 780930"/>
              <a:gd name="connsiteX1" fmla="*/ 1102254 w 1102254"/>
              <a:gd name="connsiteY1" fmla="*/ 7847 h 780930"/>
              <a:gd name="connsiteX2" fmla="*/ 137977 w 1102254"/>
              <a:gd name="connsiteY2" fmla="*/ 10350 h 780930"/>
              <a:gd name="connsiteX3" fmla="*/ 7477 w 1102254"/>
              <a:gd name="connsiteY3" fmla="*/ 139598 h 780930"/>
              <a:gd name="connsiteX4" fmla="*/ 29911 w 1102254"/>
              <a:gd name="connsiteY4" fmla="*/ 631302 h 780930"/>
              <a:gd name="connsiteX5" fmla="*/ 146290 w 1102254"/>
              <a:gd name="connsiteY5" fmla="*/ 780930 h 780930"/>
              <a:gd name="connsiteX6" fmla="*/ 595177 w 1102254"/>
              <a:gd name="connsiteY6" fmla="*/ 772618 h 780930"/>
              <a:gd name="connsiteX0" fmla="*/ 1102254 w 1102254"/>
              <a:gd name="connsiteY0" fmla="*/ 0 h 773083"/>
              <a:gd name="connsiteX1" fmla="*/ 1102254 w 1102254"/>
              <a:gd name="connsiteY1" fmla="*/ 0 h 773083"/>
              <a:gd name="connsiteX2" fmla="*/ 137977 w 1102254"/>
              <a:gd name="connsiteY2" fmla="*/ 2503 h 773083"/>
              <a:gd name="connsiteX3" fmla="*/ 7477 w 1102254"/>
              <a:gd name="connsiteY3" fmla="*/ 131751 h 773083"/>
              <a:gd name="connsiteX4" fmla="*/ 29911 w 1102254"/>
              <a:gd name="connsiteY4" fmla="*/ 623455 h 773083"/>
              <a:gd name="connsiteX5" fmla="*/ 146290 w 1102254"/>
              <a:gd name="connsiteY5" fmla="*/ 773083 h 773083"/>
              <a:gd name="connsiteX6" fmla="*/ 595177 w 1102254"/>
              <a:gd name="connsiteY6" fmla="*/ 764771 h 773083"/>
              <a:gd name="connsiteX0" fmla="*/ 1102254 w 1102254"/>
              <a:gd name="connsiteY0" fmla="*/ 7745 h 780828"/>
              <a:gd name="connsiteX1" fmla="*/ 1102254 w 1102254"/>
              <a:gd name="connsiteY1" fmla="*/ 7745 h 780828"/>
              <a:gd name="connsiteX2" fmla="*/ 137977 w 1102254"/>
              <a:gd name="connsiteY2" fmla="*/ 10248 h 780828"/>
              <a:gd name="connsiteX3" fmla="*/ 7477 w 1102254"/>
              <a:gd name="connsiteY3" fmla="*/ 139496 h 780828"/>
              <a:gd name="connsiteX4" fmla="*/ 29911 w 1102254"/>
              <a:gd name="connsiteY4" fmla="*/ 631200 h 780828"/>
              <a:gd name="connsiteX5" fmla="*/ 146290 w 1102254"/>
              <a:gd name="connsiteY5" fmla="*/ 780828 h 780828"/>
              <a:gd name="connsiteX6" fmla="*/ 595177 w 1102254"/>
              <a:gd name="connsiteY6" fmla="*/ 772516 h 780828"/>
              <a:gd name="connsiteX0" fmla="*/ 1099902 w 1099902"/>
              <a:gd name="connsiteY0" fmla="*/ 7745 h 780828"/>
              <a:gd name="connsiteX1" fmla="*/ 1099902 w 1099902"/>
              <a:gd name="connsiteY1" fmla="*/ 7745 h 780828"/>
              <a:gd name="connsiteX2" fmla="*/ 135625 w 1099902"/>
              <a:gd name="connsiteY2" fmla="*/ 10248 h 780828"/>
              <a:gd name="connsiteX3" fmla="*/ 5125 w 1099902"/>
              <a:gd name="connsiteY3" fmla="*/ 139496 h 780828"/>
              <a:gd name="connsiteX4" fmla="*/ 27559 w 1099902"/>
              <a:gd name="connsiteY4" fmla="*/ 631200 h 780828"/>
              <a:gd name="connsiteX5" fmla="*/ 143938 w 1099902"/>
              <a:gd name="connsiteY5" fmla="*/ 780828 h 780828"/>
              <a:gd name="connsiteX6" fmla="*/ 592825 w 1099902"/>
              <a:gd name="connsiteY6" fmla="*/ 772516 h 780828"/>
              <a:gd name="connsiteX0" fmla="*/ 1099902 w 1099902"/>
              <a:gd name="connsiteY0" fmla="*/ 8788 h 781871"/>
              <a:gd name="connsiteX1" fmla="*/ 1099902 w 1099902"/>
              <a:gd name="connsiteY1" fmla="*/ 8788 h 781871"/>
              <a:gd name="connsiteX2" fmla="*/ 135625 w 1099902"/>
              <a:gd name="connsiteY2" fmla="*/ 11291 h 781871"/>
              <a:gd name="connsiteX3" fmla="*/ 5125 w 1099902"/>
              <a:gd name="connsiteY3" fmla="*/ 154661 h 781871"/>
              <a:gd name="connsiteX4" fmla="*/ 27559 w 1099902"/>
              <a:gd name="connsiteY4" fmla="*/ 632243 h 781871"/>
              <a:gd name="connsiteX5" fmla="*/ 143938 w 1099902"/>
              <a:gd name="connsiteY5" fmla="*/ 781871 h 781871"/>
              <a:gd name="connsiteX6" fmla="*/ 592825 w 1099902"/>
              <a:gd name="connsiteY6" fmla="*/ 773559 h 781871"/>
              <a:gd name="connsiteX0" fmla="*/ 1098189 w 1098189"/>
              <a:gd name="connsiteY0" fmla="*/ 0 h 773083"/>
              <a:gd name="connsiteX1" fmla="*/ 1098189 w 1098189"/>
              <a:gd name="connsiteY1" fmla="*/ 0 h 773083"/>
              <a:gd name="connsiteX2" fmla="*/ 133912 w 1098189"/>
              <a:gd name="connsiteY2" fmla="*/ 2503 h 773083"/>
              <a:gd name="connsiteX3" fmla="*/ 3412 w 1098189"/>
              <a:gd name="connsiteY3" fmla="*/ 145873 h 773083"/>
              <a:gd name="connsiteX4" fmla="*/ 25846 w 1098189"/>
              <a:gd name="connsiteY4" fmla="*/ 623455 h 773083"/>
              <a:gd name="connsiteX5" fmla="*/ 142225 w 1098189"/>
              <a:gd name="connsiteY5" fmla="*/ 773083 h 773083"/>
              <a:gd name="connsiteX6" fmla="*/ 591112 w 1098189"/>
              <a:gd name="connsiteY6" fmla="*/ 764771 h 773083"/>
              <a:gd name="connsiteX0" fmla="*/ 1098189 w 1098189"/>
              <a:gd name="connsiteY0" fmla="*/ 0 h 773083"/>
              <a:gd name="connsiteX1" fmla="*/ 1098189 w 1098189"/>
              <a:gd name="connsiteY1" fmla="*/ 0 h 773083"/>
              <a:gd name="connsiteX2" fmla="*/ 133912 w 1098189"/>
              <a:gd name="connsiteY2" fmla="*/ 2503 h 773083"/>
              <a:gd name="connsiteX3" fmla="*/ 3412 w 1098189"/>
              <a:gd name="connsiteY3" fmla="*/ 145873 h 773083"/>
              <a:gd name="connsiteX4" fmla="*/ 25846 w 1098189"/>
              <a:gd name="connsiteY4" fmla="*/ 623455 h 773083"/>
              <a:gd name="connsiteX5" fmla="*/ 142225 w 1098189"/>
              <a:gd name="connsiteY5" fmla="*/ 773083 h 773083"/>
              <a:gd name="connsiteX6" fmla="*/ 591112 w 1098189"/>
              <a:gd name="connsiteY6" fmla="*/ 764771 h 773083"/>
              <a:gd name="connsiteX0" fmla="*/ 1098189 w 1098189"/>
              <a:gd name="connsiteY0" fmla="*/ 0 h 773083"/>
              <a:gd name="connsiteX1" fmla="*/ 1098189 w 1098189"/>
              <a:gd name="connsiteY1" fmla="*/ 0 h 773083"/>
              <a:gd name="connsiteX2" fmla="*/ 133912 w 1098189"/>
              <a:gd name="connsiteY2" fmla="*/ 2503 h 773083"/>
              <a:gd name="connsiteX3" fmla="*/ 3412 w 1098189"/>
              <a:gd name="connsiteY3" fmla="*/ 145873 h 773083"/>
              <a:gd name="connsiteX4" fmla="*/ 25846 w 1098189"/>
              <a:gd name="connsiteY4" fmla="*/ 623455 h 773083"/>
              <a:gd name="connsiteX5" fmla="*/ 142225 w 1098189"/>
              <a:gd name="connsiteY5" fmla="*/ 773083 h 773083"/>
              <a:gd name="connsiteX6" fmla="*/ 591112 w 1098189"/>
              <a:gd name="connsiteY6" fmla="*/ 764771 h 773083"/>
              <a:gd name="connsiteX0" fmla="*/ 1098189 w 1098189"/>
              <a:gd name="connsiteY0" fmla="*/ 0 h 773083"/>
              <a:gd name="connsiteX1" fmla="*/ 1098189 w 1098189"/>
              <a:gd name="connsiteY1" fmla="*/ 0 h 773083"/>
              <a:gd name="connsiteX2" fmla="*/ 133912 w 1098189"/>
              <a:gd name="connsiteY2" fmla="*/ 2503 h 773083"/>
              <a:gd name="connsiteX3" fmla="*/ 3412 w 1098189"/>
              <a:gd name="connsiteY3" fmla="*/ 145873 h 773083"/>
              <a:gd name="connsiteX4" fmla="*/ 25846 w 1098189"/>
              <a:gd name="connsiteY4" fmla="*/ 623455 h 773083"/>
              <a:gd name="connsiteX5" fmla="*/ 142225 w 1098189"/>
              <a:gd name="connsiteY5" fmla="*/ 773083 h 773083"/>
              <a:gd name="connsiteX6" fmla="*/ 591112 w 1098189"/>
              <a:gd name="connsiteY6" fmla="*/ 764771 h 773083"/>
              <a:gd name="connsiteX0" fmla="*/ 1098189 w 1098189"/>
              <a:gd name="connsiteY0" fmla="*/ 0 h 773083"/>
              <a:gd name="connsiteX1" fmla="*/ 1098189 w 1098189"/>
              <a:gd name="connsiteY1" fmla="*/ 0 h 773083"/>
              <a:gd name="connsiteX2" fmla="*/ 133912 w 1098189"/>
              <a:gd name="connsiteY2" fmla="*/ 2503 h 773083"/>
              <a:gd name="connsiteX3" fmla="*/ 3412 w 1098189"/>
              <a:gd name="connsiteY3" fmla="*/ 145873 h 773083"/>
              <a:gd name="connsiteX4" fmla="*/ 25846 w 1098189"/>
              <a:gd name="connsiteY4" fmla="*/ 623455 h 773083"/>
              <a:gd name="connsiteX5" fmla="*/ 142225 w 1098189"/>
              <a:gd name="connsiteY5" fmla="*/ 773083 h 773083"/>
              <a:gd name="connsiteX6" fmla="*/ 591112 w 1098189"/>
              <a:gd name="connsiteY6" fmla="*/ 764771 h 773083"/>
              <a:gd name="connsiteX0" fmla="*/ 1094932 w 1094932"/>
              <a:gd name="connsiteY0" fmla="*/ 0 h 773083"/>
              <a:gd name="connsiteX1" fmla="*/ 1094932 w 1094932"/>
              <a:gd name="connsiteY1" fmla="*/ 0 h 773083"/>
              <a:gd name="connsiteX2" fmla="*/ 130655 w 1094932"/>
              <a:gd name="connsiteY2" fmla="*/ 2503 h 773083"/>
              <a:gd name="connsiteX3" fmla="*/ 155 w 1094932"/>
              <a:gd name="connsiteY3" fmla="*/ 145873 h 773083"/>
              <a:gd name="connsiteX4" fmla="*/ 22589 w 1094932"/>
              <a:gd name="connsiteY4" fmla="*/ 623455 h 773083"/>
              <a:gd name="connsiteX5" fmla="*/ 138968 w 1094932"/>
              <a:gd name="connsiteY5" fmla="*/ 773083 h 773083"/>
              <a:gd name="connsiteX6" fmla="*/ 587855 w 1094932"/>
              <a:gd name="connsiteY6" fmla="*/ 764771 h 773083"/>
              <a:gd name="connsiteX0" fmla="*/ 1094788 w 1094788"/>
              <a:gd name="connsiteY0" fmla="*/ 0 h 773083"/>
              <a:gd name="connsiteX1" fmla="*/ 1094788 w 1094788"/>
              <a:gd name="connsiteY1" fmla="*/ 0 h 773083"/>
              <a:gd name="connsiteX2" fmla="*/ 130511 w 1094788"/>
              <a:gd name="connsiteY2" fmla="*/ 2503 h 773083"/>
              <a:gd name="connsiteX3" fmla="*/ 11 w 1094788"/>
              <a:gd name="connsiteY3" fmla="*/ 145873 h 773083"/>
              <a:gd name="connsiteX4" fmla="*/ 22445 w 1094788"/>
              <a:gd name="connsiteY4" fmla="*/ 623455 h 773083"/>
              <a:gd name="connsiteX5" fmla="*/ 138824 w 1094788"/>
              <a:gd name="connsiteY5" fmla="*/ 773083 h 773083"/>
              <a:gd name="connsiteX6" fmla="*/ 587711 w 1094788"/>
              <a:gd name="connsiteY6" fmla="*/ 764771 h 773083"/>
              <a:gd name="connsiteX0" fmla="*/ 1103671 w 1103671"/>
              <a:gd name="connsiteY0" fmla="*/ 0 h 773083"/>
              <a:gd name="connsiteX1" fmla="*/ 1103671 w 1103671"/>
              <a:gd name="connsiteY1" fmla="*/ 0 h 773083"/>
              <a:gd name="connsiteX2" fmla="*/ 139394 w 1103671"/>
              <a:gd name="connsiteY2" fmla="*/ 2503 h 773083"/>
              <a:gd name="connsiteX3" fmla="*/ 8894 w 1103671"/>
              <a:gd name="connsiteY3" fmla="*/ 145873 h 773083"/>
              <a:gd name="connsiteX4" fmla="*/ 10145 w 1103671"/>
              <a:gd name="connsiteY4" fmla="*/ 648169 h 773083"/>
              <a:gd name="connsiteX5" fmla="*/ 147707 w 1103671"/>
              <a:gd name="connsiteY5" fmla="*/ 773083 h 773083"/>
              <a:gd name="connsiteX6" fmla="*/ 596594 w 1103671"/>
              <a:gd name="connsiteY6" fmla="*/ 764771 h 773083"/>
              <a:gd name="connsiteX0" fmla="*/ 1095103 w 1095103"/>
              <a:gd name="connsiteY0" fmla="*/ 0 h 773083"/>
              <a:gd name="connsiteX1" fmla="*/ 1095103 w 1095103"/>
              <a:gd name="connsiteY1" fmla="*/ 0 h 773083"/>
              <a:gd name="connsiteX2" fmla="*/ 130826 w 1095103"/>
              <a:gd name="connsiteY2" fmla="*/ 2503 h 773083"/>
              <a:gd name="connsiteX3" fmla="*/ 326 w 1095103"/>
              <a:gd name="connsiteY3" fmla="*/ 145873 h 773083"/>
              <a:gd name="connsiteX4" fmla="*/ 1577 w 1095103"/>
              <a:gd name="connsiteY4" fmla="*/ 648169 h 773083"/>
              <a:gd name="connsiteX5" fmla="*/ 139139 w 1095103"/>
              <a:gd name="connsiteY5" fmla="*/ 773083 h 773083"/>
              <a:gd name="connsiteX6" fmla="*/ 588026 w 1095103"/>
              <a:gd name="connsiteY6" fmla="*/ 764771 h 773083"/>
              <a:gd name="connsiteX0" fmla="*/ 1094870 w 1094870"/>
              <a:gd name="connsiteY0" fmla="*/ 0 h 773083"/>
              <a:gd name="connsiteX1" fmla="*/ 1094870 w 1094870"/>
              <a:gd name="connsiteY1" fmla="*/ 0 h 773083"/>
              <a:gd name="connsiteX2" fmla="*/ 130593 w 1094870"/>
              <a:gd name="connsiteY2" fmla="*/ 2503 h 773083"/>
              <a:gd name="connsiteX3" fmla="*/ 93 w 1094870"/>
              <a:gd name="connsiteY3" fmla="*/ 145873 h 773083"/>
              <a:gd name="connsiteX4" fmla="*/ 1344 w 1094870"/>
              <a:gd name="connsiteY4" fmla="*/ 648169 h 773083"/>
              <a:gd name="connsiteX5" fmla="*/ 138906 w 1094870"/>
              <a:gd name="connsiteY5" fmla="*/ 773083 h 773083"/>
              <a:gd name="connsiteX6" fmla="*/ 587793 w 1094870"/>
              <a:gd name="connsiteY6" fmla="*/ 764771 h 773083"/>
              <a:gd name="connsiteX0" fmla="*/ 1102749 w 1102749"/>
              <a:gd name="connsiteY0" fmla="*/ 0 h 765520"/>
              <a:gd name="connsiteX1" fmla="*/ 1102749 w 1102749"/>
              <a:gd name="connsiteY1" fmla="*/ 0 h 765520"/>
              <a:gd name="connsiteX2" fmla="*/ 138472 w 1102749"/>
              <a:gd name="connsiteY2" fmla="*/ 2503 h 765520"/>
              <a:gd name="connsiteX3" fmla="*/ 7972 w 1102749"/>
              <a:gd name="connsiteY3" fmla="*/ 145873 h 765520"/>
              <a:gd name="connsiteX4" fmla="*/ 9223 w 1102749"/>
              <a:gd name="connsiteY4" fmla="*/ 648169 h 765520"/>
              <a:gd name="connsiteX5" fmla="*/ 125602 w 1102749"/>
              <a:gd name="connsiteY5" fmla="*/ 762492 h 765520"/>
              <a:gd name="connsiteX6" fmla="*/ 595672 w 1102749"/>
              <a:gd name="connsiteY6" fmla="*/ 764771 h 765520"/>
              <a:gd name="connsiteX0" fmla="*/ 1102749 w 1102749"/>
              <a:gd name="connsiteY0" fmla="*/ 0 h 765520"/>
              <a:gd name="connsiteX1" fmla="*/ 1102749 w 1102749"/>
              <a:gd name="connsiteY1" fmla="*/ 0 h 765520"/>
              <a:gd name="connsiteX2" fmla="*/ 138472 w 1102749"/>
              <a:gd name="connsiteY2" fmla="*/ 2503 h 765520"/>
              <a:gd name="connsiteX3" fmla="*/ 7972 w 1102749"/>
              <a:gd name="connsiteY3" fmla="*/ 145873 h 765520"/>
              <a:gd name="connsiteX4" fmla="*/ 9223 w 1102749"/>
              <a:gd name="connsiteY4" fmla="*/ 648169 h 765520"/>
              <a:gd name="connsiteX5" fmla="*/ 125602 w 1102749"/>
              <a:gd name="connsiteY5" fmla="*/ 762492 h 765520"/>
              <a:gd name="connsiteX6" fmla="*/ 595672 w 1102749"/>
              <a:gd name="connsiteY6" fmla="*/ 764771 h 765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2749" h="765520">
                <a:moveTo>
                  <a:pt x="1102749" y="0"/>
                </a:moveTo>
                <a:lnTo>
                  <a:pt x="1102749" y="0"/>
                </a:lnTo>
                <a:lnTo>
                  <a:pt x="138472" y="2503"/>
                </a:lnTo>
                <a:cubicBezTo>
                  <a:pt x="23089" y="2101"/>
                  <a:pt x="8331" y="91219"/>
                  <a:pt x="7972" y="145873"/>
                </a:cubicBezTo>
                <a:cubicBezTo>
                  <a:pt x="7251" y="255616"/>
                  <a:pt x="-10382" y="545399"/>
                  <a:pt x="9223" y="648169"/>
                </a:cubicBezTo>
                <a:cubicBezTo>
                  <a:pt x="28828" y="750939"/>
                  <a:pt x="83991" y="760616"/>
                  <a:pt x="125602" y="762492"/>
                </a:cubicBezTo>
                <a:cubicBezTo>
                  <a:pt x="221199" y="758336"/>
                  <a:pt x="507350" y="768235"/>
                  <a:pt x="595672" y="764771"/>
                </a:cubicBezTo>
              </a:path>
            </a:pathLst>
          </a:cu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Rounded Rectangle 527"/>
          <p:cNvSpPr/>
          <p:nvPr/>
        </p:nvSpPr>
        <p:spPr>
          <a:xfrm>
            <a:off x="3238500" y="4160043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545454"/>
                </a:solidFill>
              </a:rPr>
              <a:t>8. Predictive Modeling </a:t>
            </a:r>
          </a:p>
        </p:txBody>
      </p:sp>
      <p:sp>
        <p:nvSpPr>
          <p:cNvPr id="530" name="Rounded Rectangle 529"/>
          <p:cNvSpPr/>
          <p:nvPr/>
        </p:nvSpPr>
        <p:spPr>
          <a:xfrm>
            <a:off x="4681538" y="4548981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545454"/>
                </a:solidFill>
              </a:rPr>
              <a:t>9. Hourly-Shape </a:t>
            </a:r>
            <a:r>
              <a:rPr lang="en-US" sz="1600" dirty="0">
                <a:solidFill>
                  <a:srgbClr val="545454"/>
                </a:solidFill>
              </a:rPr>
              <a:t>Analysis</a:t>
            </a:r>
          </a:p>
        </p:txBody>
      </p:sp>
      <p:sp>
        <p:nvSpPr>
          <p:cNvPr id="531" name="Rounded Rectangle 530"/>
          <p:cNvSpPr/>
          <p:nvPr/>
        </p:nvSpPr>
        <p:spPr>
          <a:xfrm>
            <a:off x="6076950" y="4962921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545454"/>
                </a:solidFill>
              </a:rPr>
              <a:t>10. </a:t>
            </a:r>
            <a:r>
              <a:rPr lang="en-US" sz="1600" dirty="0">
                <a:solidFill>
                  <a:srgbClr val="545454"/>
                </a:solidFill>
              </a:rPr>
              <a:t>Resource Dispatch</a:t>
            </a:r>
          </a:p>
        </p:txBody>
      </p:sp>
      <p:sp>
        <p:nvSpPr>
          <p:cNvPr id="532" name="Rounded Rectangle 531"/>
          <p:cNvSpPr/>
          <p:nvPr/>
        </p:nvSpPr>
        <p:spPr>
          <a:xfrm>
            <a:off x="5448300" y="5612606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545454"/>
                </a:solidFill>
              </a:rPr>
              <a:t>11. </a:t>
            </a:r>
            <a:r>
              <a:rPr lang="en-US" sz="1600" dirty="0">
                <a:solidFill>
                  <a:srgbClr val="545454"/>
                </a:solidFill>
              </a:rPr>
              <a:t>Cash Flow Aggregation</a:t>
            </a:r>
          </a:p>
        </p:txBody>
      </p:sp>
      <p:sp>
        <p:nvSpPr>
          <p:cNvPr id="533" name="Rounded Rectangle 532"/>
          <p:cNvSpPr/>
          <p:nvPr/>
        </p:nvSpPr>
        <p:spPr>
          <a:xfrm>
            <a:off x="7029450" y="5943600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545454"/>
                </a:solidFill>
              </a:rPr>
              <a:t>12. </a:t>
            </a:r>
            <a:r>
              <a:rPr lang="en-US" sz="1600" dirty="0">
                <a:solidFill>
                  <a:srgbClr val="545454"/>
                </a:solidFill>
              </a:rPr>
              <a:t>Scenario &amp; Hedge Analysis</a:t>
            </a:r>
          </a:p>
        </p:txBody>
      </p:sp>
      <p:sp>
        <p:nvSpPr>
          <p:cNvPr id="3" name="Rectangle 2"/>
          <p:cNvSpPr/>
          <p:nvPr/>
        </p:nvSpPr>
        <p:spPr>
          <a:xfrm>
            <a:off x="157241" y="4102683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Daily</a:t>
            </a:r>
            <a:r>
              <a:rPr lang="en-US" sz="1400" dirty="0">
                <a:solidFill>
                  <a:srgbClr val="0BC3A9"/>
                </a:solidFill>
              </a:rPr>
              <a:t> </a:t>
            </a:r>
            <a:endParaRPr lang="en-US" sz="1400" dirty="0"/>
          </a:p>
        </p:txBody>
      </p:sp>
      <p:sp>
        <p:nvSpPr>
          <p:cNvPr id="8" name="Right Brace 7"/>
          <p:cNvSpPr/>
          <p:nvPr/>
        </p:nvSpPr>
        <p:spPr>
          <a:xfrm rot="-2520000">
            <a:off x="3985605" y="41734"/>
            <a:ext cx="307324" cy="2407811"/>
          </a:xfrm>
          <a:prstGeom prst="rightBrac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Brace 52"/>
          <p:cNvSpPr/>
          <p:nvPr/>
        </p:nvSpPr>
        <p:spPr>
          <a:xfrm rot="-2520000">
            <a:off x="5774285" y="2154595"/>
            <a:ext cx="234357" cy="1633708"/>
          </a:xfrm>
          <a:prstGeom prst="righ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9404" y="4350142"/>
            <a:ext cx="26695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 derived from simulated daily data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Major power Hub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Other LMPs as price differentials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28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2" name="Elbow Connector 571"/>
          <p:cNvCxnSpPr>
            <a:stCxn id="527" idx="3"/>
            <a:endCxn id="531" idx="0"/>
          </p:cNvCxnSpPr>
          <p:nvPr/>
        </p:nvCxnSpPr>
        <p:spPr>
          <a:xfrm>
            <a:off x="6124575" y="3884612"/>
            <a:ext cx="904875" cy="1078309"/>
          </a:xfrm>
          <a:prstGeom prst="bentConnector2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Elbow Connector 575"/>
          <p:cNvCxnSpPr/>
          <p:nvPr/>
        </p:nvCxnSpPr>
        <p:spPr>
          <a:xfrm rot="5400000">
            <a:off x="4963317" y="4922043"/>
            <a:ext cx="1322392" cy="22227"/>
          </a:xfrm>
          <a:prstGeom prst="bentConnector3">
            <a:avLst>
              <a:gd name="adj1" fmla="val -2581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250781"/>
            <a:ext cx="2895600" cy="365125"/>
          </a:xfrm>
        </p:spPr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00800" y="6266656"/>
            <a:ext cx="2133600" cy="365125"/>
          </a:xfrm>
        </p:spPr>
        <p:txBody>
          <a:bodyPr/>
          <a:lstStyle/>
          <a:p>
            <a:fld id="{8848E627-D06A-4F0E-98E2-3D90458BE48C}" type="slidenum">
              <a:rPr lang="en-US" smtClean="0"/>
              <a:t>12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304800" y="6416675"/>
            <a:ext cx="2133600" cy="365125"/>
          </a:xfrm>
        </p:spPr>
        <p:txBody>
          <a:bodyPr/>
          <a:lstStyle/>
          <a:p>
            <a:fld id="{CAEF89AF-97FF-41FD-A810-843DAB910B39}" type="datetime4">
              <a:rPr lang="en-US" smtClean="0"/>
              <a:t>June 17, 2018</a:t>
            </a:fld>
            <a:endParaRPr lang="en-US" dirty="0"/>
          </a:p>
        </p:txBody>
      </p:sp>
      <p:sp>
        <p:nvSpPr>
          <p:cNvPr id="521" name="Rounded Rectangle 520"/>
          <p:cNvSpPr/>
          <p:nvPr/>
        </p:nvSpPr>
        <p:spPr>
          <a:xfrm>
            <a:off x="152400" y="152400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545454"/>
                </a:solidFill>
              </a:rPr>
              <a:t>1. Data Scraping</a:t>
            </a:r>
            <a:endParaRPr lang="en-US" sz="1600" dirty="0">
              <a:solidFill>
                <a:srgbClr val="545454"/>
              </a:solidFill>
            </a:endParaRPr>
          </a:p>
        </p:txBody>
      </p:sp>
      <p:sp>
        <p:nvSpPr>
          <p:cNvPr id="522" name="Rounded Rectangle 521"/>
          <p:cNvSpPr/>
          <p:nvPr/>
        </p:nvSpPr>
        <p:spPr>
          <a:xfrm>
            <a:off x="1514475" y="685800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545454"/>
                </a:solidFill>
              </a:rPr>
              <a:t>2. </a:t>
            </a:r>
            <a:r>
              <a:rPr lang="en-US" sz="1600" dirty="0" smtClean="0">
                <a:solidFill>
                  <a:srgbClr val="545454"/>
                </a:solidFill>
              </a:rPr>
              <a:t>Dependency </a:t>
            </a:r>
            <a:r>
              <a:rPr lang="en-US" sz="1600" dirty="0">
                <a:solidFill>
                  <a:srgbClr val="545454"/>
                </a:solidFill>
              </a:rPr>
              <a:t>Detection</a:t>
            </a:r>
          </a:p>
        </p:txBody>
      </p:sp>
      <p:sp>
        <p:nvSpPr>
          <p:cNvPr id="523" name="Rounded Rectangle 522"/>
          <p:cNvSpPr/>
          <p:nvPr/>
        </p:nvSpPr>
        <p:spPr>
          <a:xfrm>
            <a:off x="771525" y="1371600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rgbClr val="545454"/>
                </a:solidFill>
              </a:rPr>
              <a:t>3. Multiplicative </a:t>
            </a:r>
            <a:r>
              <a:rPr lang="en-US" sz="1400" dirty="0" smtClean="0">
                <a:solidFill>
                  <a:srgbClr val="545454"/>
                </a:solidFill>
              </a:rPr>
              <a:t>Decomposition</a:t>
            </a:r>
            <a:endParaRPr lang="en-US" sz="1400" dirty="0">
              <a:solidFill>
                <a:srgbClr val="545454"/>
              </a:solidFill>
            </a:endParaRPr>
          </a:p>
        </p:txBody>
      </p:sp>
      <p:sp>
        <p:nvSpPr>
          <p:cNvPr id="524" name="Rounded Rectangle 523"/>
          <p:cNvSpPr/>
          <p:nvPr/>
        </p:nvSpPr>
        <p:spPr>
          <a:xfrm>
            <a:off x="2362200" y="1828800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545454"/>
                </a:solidFill>
              </a:rPr>
              <a:t>4. Daily Volatility &amp; Spike </a:t>
            </a:r>
            <a:r>
              <a:rPr lang="en-US" sz="1600" dirty="0" smtClean="0">
                <a:solidFill>
                  <a:srgbClr val="545454"/>
                </a:solidFill>
              </a:rPr>
              <a:t>Model</a:t>
            </a:r>
            <a:endParaRPr lang="en-US" sz="1600" dirty="0">
              <a:solidFill>
                <a:srgbClr val="545454"/>
              </a:solidFill>
            </a:endParaRPr>
          </a:p>
        </p:txBody>
      </p:sp>
      <p:sp>
        <p:nvSpPr>
          <p:cNvPr id="525" name="Rounded Rectangle 524"/>
          <p:cNvSpPr/>
          <p:nvPr/>
        </p:nvSpPr>
        <p:spPr>
          <a:xfrm>
            <a:off x="1581150" y="2550319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545454"/>
                </a:solidFill>
              </a:rPr>
              <a:t>5. Long-Term Stochastic </a:t>
            </a:r>
            <a:r>
              <a:rPr lang="en-US" sz="1600" dirty="0" smtClean="0">
                <a:solidFill>
                  <a:srgbClr val="545454"/>
                </a:solidFill>
              </a:rPr>
              <a:t>Forecasting </a:t>
            </a:r>
            <a:endParaRPr lang="en-US" sz="1600" dirty="0">
              <a:solidFill>
                <a:srgbClr val="545454"/>
              </a:solidFill>
            </a:endParaRPr>
          </a:p>
        </p:txBody>
      </p:sp>
      <p:sp>
        <p:nvSpPr>
          <p:cNvPr id="526" name="Rounded Rectangle 525"/>
          <p:cNvSpPr/>
          <p:nvPr/>
        </p:nvSpPr>
        <p:spPr>
          <a:xfrm>
            <a:off x="3267075" y="2878931"/>
            <a:ext cx="1905000" cy="762000"/>
          </a:xfrm>
          <a:custGeom>
            <a:avLst/>
            <a:gdLst>
              <a:gd name="connsiteX0" fmla="*/ 0 w 1905000"/>
              <a:gd name="connsiteY0" fmla="*/ 127003 h 762000"/>
              <a:gd name="connsiteX1" fmla="*/ 127003 w 1905000"/>
              <a:gd name="connsiteY1" fmla="*/ 0 h 762000"/>
              <a:gd name="connsiteX2" fmla="*/ 1777997 w 1905000"/>
              <a:gd name="connsiteY2" fmla="*/ 0 h 762000"/>
              <a:gd name="connsiteX3" fmla="*/ 1905000 w 1905000"/>
              <a:gd name="connsiteY3" fmla="*/ 127003 h 762000"/>
              <a:gd name="connsiteX4" fmla="*/ 1905000 w 1905000"/>
              <a:gd name="connsiteY4" fmla="*/ 634997 h 762000"/>
              <a:gd name="connsiteX5" fmla="*/ 1777997 w 1905000"/>
              <a:gd name="connsiteY5" fmla="*/ 762000 h 762000"/>
              <a:gd name="connsiteX6" fmla="*/ 127003 w 1905000"/>
              <a:gd name="connsiteY6" fmla="*/ 762000 h 762000"/>
              <a:gd name="connsiteX7" fmla="*/ 0 w 1905000"/>
              <a:gd name="connsiteY7" fmla="*/ 634997 h 762000"/>
              <a:gd name="connsiteX8" fmla="*/ 0 w 1905000"/>
              <a:gd name="connsiteY8" fmla="*/ 127003 h 762000"/>
              <a:gd name="connsiteX0" fmla="*/ 0 w 1905000"/>
              <a:gd name="connsiteY0" fmla="*/ 127003 h 762000"/>
              <a:gd name="connsiteX1" fmla="*/ 127003 w 1905000"/>
              <a:gd name="connsiteY1" fmla="*/ 0 h 762000"/>
              <a:gd name="connsiteX2" fmla="*/ 1777997 w 1905000"/>
              <a:gd name="connsiteY2" fmla="*/ 0 h 762000"/>
              <a:gd name="connsiteX3" fmla="*/ 1905000 w 1905000"/>
              <a:gd name="connsiteY3" fmla="*/ 127003 h 762000"/>
              <a:gd name="connsiteX4" fmla="*/ 1905000 w 1905000"/>
              <a:gd name="connsiteY4" fmla="*/ 634997 h 762000"/>
              <a:gd name="connsiteX5" fmla="*/ 1777997 w 1905000"/>
              <a:gd name="connsiteY5" fmla="*/ 762000 h 762000"/>
              <a:gd name="connsiteX6" fmla="*/ 127003 w 1905000"/>
              <a:gd name="connsiteY6" fmla="*/ 762000 h 762000"/>
              <a:gd name="connsiteX7" fmla="*/ 0 w 1905000"/>
              <a:gd name="connsiteY7" fmla="*/ 634997 h 762000"/>
              <a:gd name="connsiteX8" fmla="*/ 0 w 1905000"/>
              <a:gd name="connsiteY8" fmla="*/ 127003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5000" h="762000">
                <a:moveTo>
                  <a:pt x="0" y="127003"/>
                </a:moveTo>
                <a:cubicBezTo>
                  <a:pt x="0" y="56861"/>
                  <a:pt x="56861" y="0"/>
                  <a:pt x="127003" y="0"/>
                </a:cubicBezTo>
                <a:lnTo>
                  <a:pt x="1777997" y="0"/>
                </a:lnTo>
                <a:cubicBezTo>
                  <a:pt x="1848139" y="0"/>
                  <a:pt x="1905000" y="56861"/>
                  <a:pt x="1905000" y="127003"/>
                </a:cubicBezTo>
                <a:lnTo>
                  <a:pt x="1905000" y="634997"/>
                </a:lnTo>
                <a:cubicBezTo>
                  <a:pt x="1905000" y="705139"/>
                  <a:pt x="1848139" y="762000"/>
                  <a:pt x="1777997" y="762000"/>
                </a:cubicBezTo>
                <a:lnTo>
                  <a:pt x="127003" y="762000"/>
                </a:lnTo>
                <a:cubicBezTo>
                  <a:pt x="56861" y="762000"/>
                  <a:pt x="0" y="705139"/>
                  <a:pt x="0" y="634997"/>
                </a:cubicBezTo>
                <a:lnTo>
                  <a:pt x="0" y="1270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545454"/>
                </a:solidFill>
              </a:rPr>
              <a:t>6. Disaggregation and Combination</a:t>
            </a:r>
          </a:p>
        </p:txBody>
      </p:sp>
      <p:sp>
        <p:nvSpPr>
          <p:cNvPr id="527" name="Rounded Rectangle 526"/>
          <p:cNvSpPr/>
          <p:nvPr/>
        </p:nvSpPr>
        <p:spPr>
          <a:xfrm>
            <a:off x="4219575" y="3503612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545454"/>
                </a:solidFill>
              </a:rPr>
              <a:t>7. Judgmental Adjustment</a:t>
            </a:r>
          </a:p>
        </p:txBody>
      </p:sp>
      <p:cxnSp>
        <p:nvCxnSpPr>
          <p:cNvPr id="535" name="Elbow Connector 534"/>
          <p:cNvCxnSpPr>
            <a:endCxn id="522" idx="0"/>
          </p:cNvCxnSpPr>
          <p:nvPr/>
        </p:nvCxnSpPr>
        <p:spPr>
          <a:xfrm>
            <a:off x="2057400" y="329914"/>
            <a:ext cx="409575" cy="355886"/>
          </a:xfrm>
          <a:prstGeom prst="bentConnector2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Elbow Connector 536"/>
          <p:cNvCxnSpPr>
            <a:stCxn id="522" idx="1"/>
          </p:cNvCxnSpPr>
          <p:nvPr/>
        </p:nvCxnSpPr>
        <p:spPr>
          <a:xfrm rot="10800000" flipV="1">
            <a:off x="1219201" y="1066800"/>
            <a:ext cx="295275" cy="304800"/>
          </a:xfrm>
          <a:prstGeom prst="bentConnector2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Elbow Connector 539"/>
          <p:cNvCxnSpPr>
            <a:stCxn id="523" idx="2"/>
          </p:cNvCxnSpPr>
          <p:nvPr/>
        </p:nvCxnSpPr>
        <p:spPr>
          <a:xfrm rot="16200000" flipH="1">
            <a:off x="1949053" y="1908571"/>
            <a:ext cx="188121" cy="638177"/>
          </a:xfrm>
          <a:prstGeom prst="bentConnector2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Elbow Connector 542"/>
          <p:cNvCxnSpPr>
            <a:stCxn id="523" idx="2"/>
          </p:cNvCxnSpPr>
          <p:nvPr/>
        </p:nvCxnSpPr>
        <p:spPr>
          <a:xfrm rot="5400000">
            <a:off x="1515666" y="2341959"/>
            <a:ext cx="416719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Elbow Connector 546"/>
          <p:cNvCxnSpPr>
            <a:stCxn id="525" idx="2"/>
          </p:cNvCxnSpPr>
          <p:nvPr/>
        </p:nvCxnSpPr>
        <p:spPr>
          <a:xfrm rot="16200000" flipH="1">
            <a:off x="2790628" y="3055340"/>
            <a:ext cx="214706" cy="728663"/>
          </a:xfrm>
          <a:prstGeom prst="bentConnector2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Elbow Connector 548"/>
          <p:cNvCxnSpPr/>
          <p:nvPr/>
        </p:nvCxnSpPr>
        <p:spPr>
          <a:xfrm rot="5400000">
            <a:off x="3674531" y="2743461"/>
            <a:ext cx="270943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Elbow Connector 555"/>
          <p:cNvCxnSpPr/>
          <p:nvPr/>
        </p:nvCxnSpPr>
        <p:spPr>
          <a:xfrm>
            <a:off x="3733800" y="3640931"/>
            <a:ext cx="485775" cy="130174"/>
          </a:xfrm>
          <a:prstGeom prst="bentConnector3">
            <a:avLst>
              <a:gd name="adj1" fmla="val 1537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Elbow Connector 585"/>
          <p:cNvCxnSpPr/>
          <p:nvPr/>
        </p:nvCxnSpPr>
        <p:spPr>
          <a:xfrm rot="16200000" flipH="1">
            <a:off x="6564909" y="4746030"/>
            <a:ext cx="238520" cy="195261"/>
          </a:xfrm>
          <a:prstGeom prst="bentConnector3">
            <a:avLst>
              <a:gd name="adj1" fmla="val -9901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Elbow Connector 591"/>
          <p:cNvCxnSpPr/>
          <p:nvPr/>
        </p:nvCxnSpPr>
        <p:spPr>
          <a:xfrm rot="5400000">
            <a:off x="5863763" y="5397564"/>
            <a:ext cx="218679" cy="211404"/>
          </a:xfrm>
          <a:prstGeom prst="bentConnector3">
            <a:avLst>
              <a:gd name="adj1" fmla="val 2329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Elbow Connector 608"/>
          <p:cNvCxnSpPr/>
          <p:nvPr/>
        </p:nvCxnSpPr>
        <p:spPr>
          <a:xfrm rot="10800000">
            <a:off x="7353300" y="5869784"/>
            <a:ext cx="342900" cy="73817"/>
          </a:xfrm>
          <a:prstGeom prst="bentConnector3">
            <a:avLst>
              <a:gd name="adj1" fmla="val 3540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TextBox 618"/>
          <p:cNvSpPr txBox="1"/>
          <p:nvPr/>
        </p:nvSpPr>
        <p:spPr>
          <a:xfrm>
            <a:off x="5711635" y="1295400"/>
            <a:ext cx="214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545454"/>
                </a:solidFill>
                <a:latin typeface="Berlin Sans FB" panose="020E0602020502020306" pitchFamily="34" charset="0"/>
              </a:rPr>
              <a:t>HedgeFox</a:t>
            </a:r>
            <a:endParaRPr lang="en-US" sz="3600" dirty="0">
              <a:solidFill>
                <a:srgbClr val="545454"/>
              </a:solidFill>
              <a:latin typeface="Berlin Sans FB" panose="020E0602020502020306" pitchFamily="34" charset="0"/>
            </a:endParaRPr>
          </a:p>
        </p:txBody>
      </p:sp>
      <p:sp>
        <p:nvSpPr>
          <p:cNvPr id="620" name="TextBox 29"/>
          <p:cNvSpPr txBox="1"/>
          <p:nvPr/>
        </p:nvSpPr>
        <p:spPr>
          <a:xfrm>
            <a:off x="4191000" y="152400"/>
            <a:ext cx="25942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Daily</a:t>
            </a:r>
            <a:r>
              <a:rPr lang="en-US" sz="1400" dirty="0" smtClean="0">
                <a:solidFill>
                  <a:srgbClr val="0BC3A9"/>
                </a:solidFill>
              </a:rPr>
              <a:t>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tochastic Data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are decomposed and simulated. </a:t>
            </a:r>
          </a:p>
          <a:p>
            <a:pPr marL="182880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Loads</a:t>
            </a:r>
          </a:p>
          <a:p>
            <a:pPr marL="182880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Hydro &amp; variable generations</a:t>
            </a:r>
          </a:p>
          <a:p>
            <a:pPr marL="182880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Natural gas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prices </a:t>
            </a:r>
          </a:p>
        </p:txBody>
      </p:sp>
      <p:sp>
        <p:nvSpPr>
          <p:cNvPr id="629" name="TextBox 29"/>
          <p:cNvSpPr txBox="1"/>
          <p:nvPr/>
        </p:nvSpPr>
        <p:spPr>
          <a:xfrm>
            <a:off x="6244910" y="2133600"/>
            <a:ext cx="26895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Monthly</a:t>
            </a:r>
            <a:r>
              <a:rPr lang="en-US" sz="1400" b="1" dirty="0" smtClean="0">
                <a:solidFill>
                  <a:srgbClr val="077F6E"/>
                </a:solidFill>
              </a:rPr>
              <a:t> 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LT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orecasts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are simulated or imported and daily data are adjusted accordingly. 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Forward prices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External load and hydro forecast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9" name="TextBox 29"/>
          <p:cNvSpPr txBox="1"/>
          <p:nvPr/>
        </p:nvSpPr>
        <p:spPr>
          <a:xfrm>
            <a:off x="289748" y="5547461"/>
            <a:ext cx="3353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Hourly</a:t>
            </a:r>
            <a:r>
              <a:rPr lang="en-US" sz="1400" dirty="0" smtClean="0">
                <a:solidFill>
                  <a:srgbClr val="0BC3A9"/>
                </a:solidFill>
              </a:rPr>
              <a:t> 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adder shape classification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40" name="Elbow Connector 639"/>
          <p:cNvCxnSpPr>
            <a:stCxn id="639" idx="3"/>
          </p:cNvCxnSpPr>
          <p:nvPr/>
        </p:nvCxnSpPr>
        <p:spPr>
          <a:xfrm flipV="1">
            <a:off x="3643213" y="5156069"/>
            <a:ext cx="1016446" cy="545281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TextBox 29"/>
          <p:cNvSpPr txBox="1"/>
          <p:nvPr/>
        </p:nvSpPr>
        <p:spPr>
          <a:xfrm>
            <a:off x="7680323" y="4258807"/>
            <a:ext cx="1413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Hourly</a:t>
            </a:r>
            <a:r>
              <a:rPr lang="en-US" sz="1400" b="1" dirty="0" smtClean="0">
                <a:solidFill>
                  <a:srgbClr val="077F6E"/>
                </a:solidFill>
              </a:rPr>
              <a:t> 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Resource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imulation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47" name="Elbow Connector 646"/>
          <p:cNvCxnSpPr>
            <a:stCxn id="646" idx="1"/>
          </p:cNvCxnSpPr>
          <p:nvPr/>
        </p:nvCxnSpPr>
        <p:spPr>
          <a:xfrm rot="10800000" flipV="1">
            <a:off x="7498081" y="4520416"/>
            <a:ext cx="182243" cy="466931"/>
          </a:xfrm>
          <a:prstGeom prst="bent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>
            <a:off x="5143500" y="4419600"/>
            <a:ext cx="2095500" cy="543321"/>
          </a:xfrm>
          <a:prstGeom prst="bentConnector3">
            <a:avLst>
              <a:gd name="adj1" fmla="val 99697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0800000" flipV="1">
            <a:off x="3657600" y="3926017"/>
            <a:ext cx="561976" cy="234025"/>
          </a:xfrm>
          <a:prstGeom prst="bentConnector3">
            <a:avLst>
              <a:gd name="adj1" fmla="val 100392"/>
            </a:avLst>
          </a:prstGeom>
          <a:ln w="5715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4"/>
          <p:cNvSpPr txBox="1"/>
          <p:nvPr/>
        </p:nvSpPr>
        <p:spPr>
          <a:xfrm>
            <a:off x="152400" y="4100261"/>
            <a:ext cx="230504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 smtClean="0">
                <a:solidFill>
                  <a:srgbClr val="C00000"/>
                </a:solidFill>
              </a:rPr>
              <a:t>Power Price Simulation</a:t>
            </a:r>
            <a:endParaRPr lang="en-US" sz="1400" b="1" dirty="0">
              <a:solidFill>
                <a:srgbClr val="FF8F8F"/>
              </a:solidFill>
            </a:endParaRPr>
          </a:p>
        </p:txBody>
      </p:sp>
      <p:cxnSp>
        <p:nvCxnSpPr>
          <p:cNvPr id="47" name="Elbow Connector 46"/>
          <p:cNvCxnSpPr>
            <a:stCxn id="528" idx="1"/>
            <a:endCxn id="46" idx="3"/>
          </p:cNvCxnSpPr>
          <p:nvPr/>
        </p:nvCxnSpPr>
        <p:spPr>
          <a:xfrm rot="10800000">
            <a:off x="2457450" y="4254151"/>
            <a:ext cx="781051" cy="286893"/>
          </a:xfrm>
          <a:prstGeom prst="bentConnector3">
            <a:avLst>
              <a:gd name="adj1" fmla="val 32303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3261434" y="2876203"/>
            <a:ext cx="1102749" cy="765520"/>
          </a:xfrm>
          <a:custGeom>
            <a:avLst/>
            <a:gdLst>
              <a:gd name="connsiteX0" fmla="*/ 1105593 w 1105593"/>
              <a:gd name="connsiteY0" fmla="*/ 9177 h 773948"/>
              <a:gd name="connsiteX1" fmla="*/ 1105593 w 1105593"/>
              <a:gd name="connsiteY1" fmla="*/ 9177 h 773948"/>
              <a:gd name="connsiteX2" fmla="*/ 773084 w 1105593"/>
              <a:gd name="connsiteY2" fmla="*/ 25802 h 773948"/>
              <a:gd name="connsiteX3" fmla="*/ 498764 w 1105593"/>
              <a:gd name="connsiteY3" fmla="*/ 34115 h 773948"/>
              <a:gd name="connsiteX4" fmla="*/ 432262 w 1105593"/>
              <a:gd name="connsiteY4" fmla="*/ 42428 h 773948"/>
              <a:gd name="connsiteX5" fmla="*/ 282633 w 1105593"/>
              <a:gd name="connsiteY5" fmla="*/ 25802 h 773948"/>
              <a:gd name="connsiteX6" fmla="*/ 266007 w 1105593"/>
              <a:gd name="connsiteY6" fmla="*/ 9177 h 773948"/>
              <a:gd name="connsiteX7" fmla="*/ 157942 w 1105593"/>
              <a:gd name="connsiteY7" fmla="*/ 9177 h 773948"/>
              <a:gd name="connsiteX8" fmla="*/ 149629 w 1105593"/>
              <a:gd name="connsiteY8" fmla="*/ 34115 h 773948"/>
              <a:gd name="connsiteX9" fmla="*/ 124691 w 1105593"/>
              <a:gd name="connsiteY9" fmla="*/ 42428 h 773948"/>
              <a:gd name="connsiteX10" fmla="*/ 99753 w 1105593"/>
              <a:gd name="connsiteY10" fmla="*/ 59053 h 773948"/>
              <a:gd name="connsiteX11" fmla="*/ 49876 w 1105593"/>
              <a:gd name="connsiteY11" fmla="*/ 75678 h 773948"/>
              <a:gd name="connsiteX12" fmla="*/ 41564 w 1105593"/>
              <a:gd name="connsiteY12" fmla="*/ 100617 h 773948"/>
              <a:gd name="connsiteX13" fmla="*/ 24938 w 1105593"/>
              <a:gd name="connsiteY13" fmla="*/ 117242 h 773948"/>
              <a:gd name="connsiteX14" fmla="*/ 8313 w 1105593"/>
              <a:gd name="connsiteY14" fmla="*/ 167118 h 773948"/>
              <a:gd name="connsiteX15" fmla="*/ 0 w 1105593"/>
              <a:gd name="connsiteY15" fmla="*/ 258558 h 773948"/>
              <a:gd name="connsiteX16" fmla="*/ 16626 w 1105593"/>
              <a:gd name="connsiteY16" fmla="*/ 341686 h 773948"/>
              <a:gd name="connsiteX17" fmla="*/ 24938 w 1105593"/>
              <a:gd name="connsiteY17" fmla="*/ 366624 h 773948"/>
              <a:gd name="connsiteX18" fmla="*/ 33251 w 1105593"/>
              <a:gd name="connsiteY18" fmla="*/ 408188 h 773948"/>
              <a:gd name="connsiteX19" fmla="*/ 41564 w 1105593"/>
              <a:gd name="connsiteY19" fmla="*/ 557817 h 773948"/>
              <a:gd name="connsiteX20" fmla="*/ 41564 w 1105593"/>
              <a:gd name="connsiteY20" fmla="*/ 649257 h 773948"/>
              <a:gd name="connsiteX21" fmla="*/ 49876 w 1105593"/>
              <a:gd name="connsiteY21" fmla="*/ 740697 h 773948"/>
              <a:gd name="connsiteX22" fmla="*/ 83127 w 1105593"/>
              <a:gd name="connsiteY22" fmla="*/ 749009 h 773948"/>
              <a:gd name="connsiteX23" fmla="*/ 515389 w 1105593"/>
              <a:gd name="connsiteY23" fmla="*/ 765635 h 773948"/>
              <a:gd name="connsiteX24" fmla="*/ 515389 w 1105593"/>
              <a:gd name="connsiteY24" fmla="*/ 773948 h 773948"/>
              <a:gd name="connsiteX25" fmla="*/ 598516 w 1105593"/>
              <a:gd name="connsiteY25" fmla="*/ 773948 h 773948"/>
              <a:gd name="connsiteX0" fmla="*/ 1105593 w 1105593"/>
              <a:gd name="connsiteY0" fmla="*/ 9177 h 773948"/>
              <a:gd name="connsiteX1" fmla="*/ 1105593 w 1105593"/>
              <a:gd name="connsiteY1" fmla="*/ 9177 h 773948"/>
              <a:gd name="connsiteX2" fmla="*/ 498764 w 1105593"/>
              <a:gd name="connsiteY2" fmla="*/ 34115 h 773948"/>
              <a:gd name="connsiteX3" fmla="*/ 432262 w 1105593"/>
              <a:gd name="connsiteY3" fmla="*/ 42428 h 773948"/>
              <a:gd name="connsiteX4" fmla="*/ 282633 w 1105593"/>
              <a:gd name="connsiteY4" fmla="*/ 25802 h 773948"/>
              <a:gd name="connsiteX5" fmla="*/ 266007 w 1105593"/>
              <a:gd name="connsiteY5" fmla="*/ 9177 h 773948"/>
              <a:gd name="connsiteX6" fmla="*/ 157942 w 1105593"/>
              <a:gd name="connsiteY6" fmla="*/ 9177 h 773948"/>
              <a:gd name="connsiteX7" fmla="*/ 149629 w 1105593"/>
              <a:gd name="connsiteY7" fmla="*/ 34115 h 773948"/>
              <a:gd name="connsiteX8" fmla="*/ 124691 w 1105593"/>
              <a:gd name="connsiteY8" fmla="*/ 42428 h 773948"/>
              <a:gd name="connsiteX9" fmla="*/ 99753 w 1105593"/>
              <a:gd name="connsiteY9" fmla="*/ 59053 h 773948"/>
              <a:gd name="connsiteX10" fmla="*/ 49876 w 1105593"/>
              <a:gd name="connsiteY10" fmla="*/ 75678 h 773948"/>
              <a:gd name="connsiteX11" fmla="*/ 41564 w 1105593"/>
              <a:gd name="connsiteY11" fmla="*/ 100617 h 773948"/>
              <a:gd name="connsiteX12" fmla="*/ 24938 w 1105593"/>
              <a:gd name="connsiteY12" fmla="*/ 117242 h 773948"/>
              <a:gd name="connsiteX13" fmla="*/ 8313 w 1105593"/>
              <a:gd name="connsiteY13" fmla="*/ 167118 h 773948"/>
              <a:gd name="connsiteX14" fmla="*/ 0 w 1105593"/>
              <a:gd name="connsiteY14" fmla="*/ 258558 h 773948"/>
              <a:gd name="connsiteX15" fmla="*/ 16626 w 1105593"/>
              <a:gd name="connsiteY15" fmla="*/ 341686 h 773948"/>
              <a:gd name="connsiteX16" fmla="*/ 24938 w 1105593"/>
              <a:gd name="connsiteY16" fmla="*/ 366624 h 773948"/>
              <a:gd name="connsiteX17" fmla="*/ 33251 w 1105593"/>
              <a:gd name="connsiteY17" fmla="*/ 408188 h 773948"/>
              <a:gd name="connsiteX18" fmla="*/ 41564 w 1105593"/>
              <a:gd name="connsiteY18" fmla="*/ 557817 h 773948"/>
              <a:gd name="connsiteX19" fmla="*/ 41564 w 1105593"/>
              <a:gd name="connsiteY19" fmla="*/ 649257 h 773948"/>
              <a:gd name="connsiteX20" fmla="*/ 49876 w 1105593"/>
              <a:gd name="connsiteY20" fmla="*/ 740697 h 773948"/>
              <a:gd name="connsiteX21" fmla="*/ 83127 w 1105593"/>
              <a:gd name="connsiteY21" fmla="*/ 749009 h 773948"/>
              <a:gd name="connsiteX22" fmla="*/ 515389 w 1105593"/>
              <a:gd name="connsiteY22" fmla="*/ 765635 h 773948"/>
              <a:gd name="connsiteX23" fmla="*/ 515389 w 1105593"/>
              <a:gd name="connsiteY23" fmla="*/ 773948 h 773948"/>
              <a:gd name="connsiteX24" fmla="*/ 598516 w 1105593"/>
              <a:gd name="connsiteY24" fmla="*/ 773948 h 773948"/>
              <a:gd name="connsiteX0" fmla="*/ 1105593 w 1105593"/>
              <a:gd name="connsiteY0" fmla="*/ 9177 h 773948"/>
              <a:gd name="connsiteX1" fmla="*/ 1105593 w 1105593"/>
              <a:gd name="connsiteY1" fmla="*/ 9177 h 773948"/>
              <a:gd name="connsiteX2" fmla="*/ 498764 w 1105593"/>
              <a:gd name="connsiteY2" fmla="*/ 34115 h 773948"/>
              <a:gd name="connsiteX3" fmla="*/ 282633 w 1105593"/>
              <a:gd name="connsiteY3" fmla="*/ 25802 h 773948"/>
              <a:gd name="connsiteX4" fmla="*/ 266007 w 1105593"/>
              <a:gd name="connsiteY4" fmla="*/ 9177 h 773948"/>
              <a:gd name="connsiteX5" fmla="*/ 157942 w 1105593"/>
              <a:gd name="connsiteY5" fmla="*/ 9177 h 773948"/>
              <a:gd name="connsiteX6" fmla="*/ 149629 w 1105593"/>
              <a:gd name="connsiteY6" fmla="*/ 34115 h 773948"/>
              <a:gd name="connsiteX7" fmla="*/ 124691 w 1105593"/>
              <a:gd name="connsiteY7" fmla="*/ 42428 h 773948"/>
              <a:gd name="connsiteX8" fmla="*/ 99753 w 1105593"/>
              <a:gd name="connsiteY8" fmla="*/ 59053 h 773948"/>
              <a:gd name="connsiteX9" fmla="*/ 49876 w 1105593"/>
              <a:gd name="connsiteY9" fmla="*/ 75678 h 773948"/>
              <a:gd name="connsiteX10" fmla="*/ 41564 w 1105593"/>
              <a:gd name="connsiteY10" fmla="*/ 100617 h 773948"/>
              <a:gd name="connsiteX11" fmla="*/ 24938 w 1105593"/>
              <a:gd name="connsiteY11" fmla="*/ 117242 h 773948"/>
              <a:gd name="connsiteX12" fmla="*/ 8313 w 1105593"/>
              <a:gd name="connsiteY12" fmla="*/ 167118 h 773948"/>
              <a:gd name="connsiteX13" fmla="*/ 0 w 1105593"/>
              <a:gd name="connsiteY13" fmla="*/ 258558 h 773948"/>
              <a:gd name="connsiteX14" fmla="*/ 16626 w 1105593"/>
              <a:gd name="connsiteY14" fmla="*/ 341686 h 773948"/>
              <a:gd name="connsiteX15" fmla="*/ 24938 w 1105593"/>
              <a:gd name="connsiteY15" fmla="*/ 366624 h 773948"/>
              <a:gd name="connsiteX16" fmla="*/ 33251 w 1105593"/>
              <a:gd name="connsiteY16" fmla="*/ 408188 h 773948"/>
              <a:gd name="connsiteX17" fmla="*/ 41564 w 1105593"/>
              <a:gd name="connsiteY17" fmla="*/ 557817 h 773948"/>
              <a:gd name="connsiteX18" fmla="*/ 41564 w 1105593"/>
              <a:gd name="connsiteY18" fmla="*/ 649257 h 773948"/>
              <a:gd name="connsiteX19" fmla="*/ 49876 w 1105593"/>
              <a:gd name="connsiteY19" fmla="*/ 740697 h 773948"/>
              <a:gd name="connsiteX20" fmla="*/ 83127 w 1105593"/>
              <a:gd name="connsiteY20" fmla="*/ 749009 h 773948"/>
              <a:gd name="connsiteX21" fmla="*/ 515389 w 1105593"/>
              <a:gd name="connsiteY21" fmla="*/ 765635 h 773948"/>
              <a:gd name="connsiteX22" fmla="*/ 515389 w 1105593"/>
              <a:gd name="connsiteY22" fmla="*/ 773948 h 773948"/>
              <a:gd name="connsiteX23" fmla="*/ 598516 w 1105593"/>
              <a:gd name="connsiteY23" fmla="*/ 773948 h 773948"/>
              <a:gd name="connsiteX0" fmla="*/ 1105593 w 1105593"/>
              <a:gd name="connsiteY0" fmla="*/ 9177 h 773948"/>
              <a:gd name="connsiteX1" fmla="*/ 1105593 w 1105593"/>
              <a:gd name="connsiteY1" fmla="*/ 9177 h 773948"/>
              <a:gd name="connsiteX2" fmla="*/ 282633 w 1105593"/>
              <a:gd name="connsiteY2" fmla="*/ 25802 h 773948"/>
              <a:gd name="connsiteX3" fmla="*/ 266007 w 1105593"/>
              <a:gd name="connsiteY3" fmla="*/ 9177 h 773948"/>
              <a:gd name="connsiteX4" fmla="*/ 157942 w 1105593"/>
              <a:gd name="connsiteY4" fmla="*/ 9177 h 773948"/>
              <a:gd name="connsiteX5" fmla="*/ 149629 w 1105593"/>
              <a:gd name="connsiteY5" fmla="*/ 34115 h 773948"/>
              <a:gd name="connsiteX6" fmla="*/ 124691 w 1105593"/>
              <a:gd name="connsiteY6" fmla="*/ 42428 h 773948"/>
              <a:gd name="connsiteX7" fmla="*/ 99753 w 1105593"/>
              <a:gd name="connsiteY7" fmla="*/ 59053 h 773948"/>
              <a:gd name="connsiteX8" fmla="*/ 49876 w 1105593"/>
              <a:gd name="connsiteY8" fmla="*/ 75678 h 773948"/>
              <a:gd name="connsiteX9" fmla="*/ 41564 w 1105593"/>
              <a:gd name="connsiteY9" fmla="*/ 100617 h 773948"/>
              <a:gd name="connsiteX10" fmla="*/ 24938 w 1105593"/>
              <a:gd name="connsiteY10" fmla="*/ 117242 h 773948"/>
              <a:gd name="connsiteX11" fmla="*/ 8313 w 1105593"/>
              <a:gd name="connsiteY11" fmla="*/ 167118 h 773948"/>
              <a:gd name="connsiteX12" fmla="*/ 0 w 1105593"/>
              <a:gd name="connsiteY12" fmla="*/ 258558 h 773948"/>
              <a:gd name="connsiteX13" fmla="*/ 16626 w 1105593"/>
              <a:gd name="connsiteY13" fmla="*/ 341686 h 773948"/>
              <a:gd name="connsiteX14" fmla="*/ 24938 w 1105593"/>
              <a:gd name="connsiteY14" fmla="*/ 366624 h 773948"/>
              <a:gd name="connsiteX15" fmla="*/ 33251 w 1105593"/>
              <a:gd name="connsiteY15" fmla="*/ 408188 h 773948"/>
              <a:gd name="connsiteX16" fmla="*/ 41564 w 1105593"/>
              <a:gd name="connsiteY16" fmla="*/ 557817 h 773948"/>
              <a:gd name="connsiteX17" fmla="*/ 41564 w 1105593"/>
              <a:gd name="connsiteY17" fmla="*/ 649257 h 773948"/>
              <a:gd name="connsiteX18" fmla="*/ 49876 w 1105593"/>
              <a:gd name="connsiteY18" fmla="*/ 740697 h 773948"/>
              <a:gd name="connsiteX19" fmla="*/ 83127 w 1105593"/>
              <a:gd name="connsiteY19" fmla="*/ 749009 h 773948"/>
              <a:gd name="connsiteX20" fmla="*/ 515389 w 1105593"/>
              <a:gd name="connsiteY20" fmla="*/ 765635 h 773948"/>
              <a:gd name="connsiteX21" fmla="*/ 515389 w 1105593"/>
              <a:gd name="connsiteY21" fmla="*/ 773948 h 773948"/>
              <a:gd name="connsiteX22" fmla="*/ 598516 w 1105593"/>
              <a:gd name="connsiteY22" fmla="*/ 773948 h 773948"/>
              <a:gd name="connsiteX0" fmla="*/ 1097462 w 1097462"/>
              <a:gd name="connsiteY0" fmla="*/ 9177 h 773948"/>
              <a:gd name="connsiteX1" fmla="*/ 1097462 w 1097462"/>
              <a:gd name="connsiteY1" fmla="*/ 9177 h 773948"/>
              <a:gd name="connsiteX2" fmla="*/ 274502 w 1097462"/>
              <a:gd name="connsiteY2" fmla="*/ 25802 h 773948"/>
              <a:gd name="connsiteX3" fmla="*/ 257876 w 1097462"/>
              <a:gd name="connsiteY3" fmla="*/ 9177 h 773948"/>
              <a:gd name="connsiteX4" fmla="*/ 149811 w 1097462"/>
              <a:gd name="connsiteY4" fmla="*/ 9177 h 773948"/>
              <a:gd name="connsiteX5" fmla="*/ 141498 w 1097462"/>
              <a:gd name="connsiteY5" fmla="*/ 34115 h 773948"/>
              <a:gd name="connsiteX6" fmla="*/ 116560 w 1097462"/>
              <a:gd name="connsiteY6" fmla="*/ 42428 h 773948"/>
              <a:gd name="connsiteX7" fmla="*/ 91622 w 1097462"/>
              <a:gd name="connsiteY7" fmla="*/ 59053 h 773948"/>
              <a:gd name="connsiteX8" fmla="*/ 41745 w 1097462"/>
              <a:gd name="connsiteY8" fmla="*/ 75678 h 773948"/>
              <a:gd name="connsiteX9" fmla="*/ 33433 w 1097462"/>
              <a:gd name="connsiteY9" fmla="*/ 100617 h 773948"/>
              <a:gd name="connsiteX10" fmla="*/ 16807 w 1097462"/>
              <a:gd name="connsiteY10" fmla="*/ 117242 h 773948"/>
              <a:gd name="connsiteX11" fmla="*/ 182 w 1097462"/>
              <a:gd name="connsiteY11" fmla="*/ 167118 h 773948"/>
              <a:gd name="connsiteX12" fmla="*/ 8495 w 1097462"/>
              <a:gd name="connsiteY12" fmla="*/ 341686 h 773948"/>
              <a:gd name="connsiteX13" fmla="*/ 16807 w 1097462"/>
              <a:gd name="connsiteY13" fmla="*/ 366624 h 773948"/>
              <a:gd name="connsiteX14" fmla="*/ 25120 w 1097462"/>
              <a:gd name="connsiteY14" fmla="*/ 408188 h 773948"/>
              <a:gd name="connsiteX15" fmla="*/ 33433 w 1097462"/>
              <a:gd name="connsiteY15" fmla="*/ 557817 h 773948"/>
              <a:gd name="connsiteX16" fmla="*/ 33433 w 1097462"/>
              <a:gd name="connsiteY16" fmla="*/ 649257 h 773948"/>
              <a:gd name="connsiteX17" fmla="*/ 41745 w 1097462"/>
              <a:gd name="connsiteY17" fmla="*/ 740697 h 773948"/>
              <a:gd name="connsiteX18" fmla="*/ 74996 w 1097462"/>
              <a:gd name="connsiteY18" fmla="*/ 749009 h 773948"/>
              <a:gd name="connsiteX19" fmla="*/ 507258 w 1097462"/>
              <a:gd name="connsiteY19" fmla="*/ 765635 h 773948"/>
              <a:gd name="connsiteX20" fmla="*/ 507258 w 1097462"/>
              <a:gd name="connsiteY20" fmla="*/ 773948 h 773948"/>
              <a:gd name="connsiteX21" fmla="*/ 590385 w 1097462"/>
              <a:gd name="connsiteY21" fmla="*/ 773948 h 773948"/>
              <a:gd name="connsiteX0" fmla="*/ 1088967 w 1088967"/>
              <a:gd name="connsiteY0" fmla="*/ 9177 h 773948"/>
              <a:gd name="connsiteX1" fmla="*/ 1088967 w 1088967"/>
              <a:gd name="connsiteY1" fmla="*/ 9177 h 773948"/>
              <a:gd name="connsiteX2" fmla="*/ 266007 w 1088967"/>
              <a:gd name="connsiteY2" fmla="*/ 25802 h 773948"/>
              <a:gd name="connsiteX3" fmla="*/ 249381 w 1088967"/>
              <a:gd name="connsiteY3" fmla="*/ 9177 h 773948"/>
              <a:gd name="connsiteX4" fmla="*/ 141316 w 1088967"/>
              <a:gd name="connsiteY4" fmla="*/ 9177 h 773948"/>
              <a:gd name="connsiteX5" fmla="*/ 133003 w 1088967"/>
              <a:gd name="connsiteY5" fmla="*/ 34115 h 773948"/>
              <a:gd name="connsiteX6" fmla="*/ 108065 w 1088967"/>
              <a:gd name="connsiteY6" fmla="*/ 42428 h 773948"/>
              <a:gd name="connsiteX7" fmla="*/ 83127 w 1088967"/>
              <a:gd name="connsiteY7" fmla="*/ 59053 h 773948"/>
              <a:gd name="connsiteX8" fmla="*/ 33250 w 1088967"/>
              <a:gd name="connsiteY8" fmla="*/ 75678 h 773948"/>
              <a:gd name="connsiteX9" fmla="*/ 24938 w 1088967"/>
              <a:gd name="connsiteY9" fmla="*/ 100617 h 773948"/>
              <a:gd name="connsiteX10" fmla="*/ 8312 w 1088967"/>
              <a:gd name="connsiteY10" fmla="*/ 117242 h 773948"/>
              <a:gd name="connsiteX11" fmla="*/ 0 w 1088967"/>
              <a:gd name="connsiteY11" fmla="*/ 341686 h 773948"/>
              <a:gd name="connsiteX12" fmla="*/ 8312 w 1088967"/>
              <a:gd name="connsiteY12" fmla="*/ 366624 h 773948"/>
              <a:gd name="connsiteX13" fmla="*/ 16625 w 1088967"/>
              <a:gd name="connsiteY13" fmla="*/ 408188 h 773948"/>
              <a:gd name="connsiteX14" fmla="*/ 24938 w 1088967"/>
              <a:gd name="connsiteY14" fmla="*/ 557817 h 773948"/>
              <a:gd name="connsiteX15" fmla="*/ 24938 w 1088967"/>
              <a:gd name="connsiteY15" fmla="*/ 649257 h 773948"/>
              <a:gd name="connsiteX16" fmla="*/ 33250 w 1088967"/>
              <a:gd name="connsiteY16" fmla="*/ 740697 h 773948"/>
              <a:gd name="connsiteX17" fmla="*/ 66501 w 1088967"/>
              <a:gd name="connsiteY17" fmla="*/ 749009 h 773948"/>
              <a:gd name="connsiteX18" fmla="*/ 498763 w 1088967"/>
              <a:gd name="connsiteY18" fmla="*/ 765635 h 773948"/>
              <a:gd name="connsiteX19" fmla="*/ 498763 w 1088967"/>
              <a:gd name="connsiteY19" fmla="*/ 773948 h 773948"/>
              <a:gd name="connsiteX20" fmla="*/ 581890 w 1088967"/>
              <a:gd name="connsiteY20" fmla="*/ 773948 h 773948"/>
              <a:gd name="connsiteX0" fmla="*/ 1088967 w 1088967"/>
              <a:gd name="connsiteY0" fmla="*/ 9177 h 773948"/>
              <a:gd name="connsiteX1" fmla="*/ 1088967 w 1088967"/>
              <a:gd name="connsiteY1" fmla="*/ 9177 h 773948"/>
              <a:gd name="connsiteX2" fmla="*/ 266007 w 1088967"/>
              <a:gd name="connsiteY2" fmla="*/ 25802 h 773948"/>
              <a:gd name="connsiteX3" fmla="*/ 249381 w 1088967"/>
              <a:gd name="connsiteY3" fmla="*/ 9177 h 773948"/>
              <a:gd name="connsiteX4" fmla="*/ 141316 w 1088967"/>
              <a:gd name="connsiteY4" fmla="*/ 9177 h 773948"/>
              <a:gd name="connsiteX5" fmla="*/ 133003 w 1088967"/>
              <a:gd name="connsiteY5" fmla="*/ 34115 h 773948"/>
              <a:gd name="connsiteX6" fmla="*/ 108065 w 1088967"/>
              <a:gd name="connsiteY6" fmla="*/ 42428 h 773948"/>
              <a:gd name="connsiteX7" fmla="*/ 83127 w 1088967"/>
              <a:gd name="connsiteY7" fmla="*/ 59053 h 773948"/>
              <a:gd name="connsiteX8" fmla="*/ 33250 w 1088967"/>
              <a:gd name="connsiteY8" fmla="*/ 75678 h 773948"/>
              <a:gd name="connsiteX9" fmla="*/ 24938 w 1088967"/>
              <a:gd name="connsiteY9" fmla="*/ 100617 h 773948"/>
              <a:gd name="connsiteX10" fmla="*/ 8312 w 1088967"/>
              <a:gd name="connsiteY10" fmla="*/ 117242 h 773948"/>
              <a:gd name="connsiteX11" fmla="*/ 0 w 1088967"/>
              <a:gd name="connsiteY11" fmla="*/ 341686 h 773948"/>
              <a:gd name="connsiteX12" fmla="*/ 8312 w 1088967"/>
              <a:gd name="connsiteY12" fmla="*/ 366624 h 773948"/>
              <a:gd name="connsiteX13" fmla="*/ 24938 w 1088967"/>
              <a:gd name="connsiteY13" fmla="*/ 557817 h 773948"/>
              <a:gd name="connsiteX14" fmla="*/ 24938 w 1088967"/>
              <a:gd name="connsiteY14" fmla="*/ 649257 h 773948"/>
              <a:gd name="connsiteX15" fmla="*/ 33250 w 1088967"/>
              <a:gd name="connsiteY15" fmla="*/ 740697 h 773948"/>
              <a:gd name="connsiteX16" fmla="*/ 66501 w 1088967"/>
              <a:gd name="connsiteY16" fmla="*/ 749009 h 773948"/>
              <a:gd name="connsiteX17" fmla="*/ 498763 w 1088967"/>
              <a:gd name="connsiteY17" fmla="*/ 765635 h 773948"/>
              <a:gd name="connsiteX18" fmla="*/ 498763 w 1088967"/>
              <a:gd name="connsiteY18" fmla="*/ 773948 h 773948"/>
              <a:gd name="connsiteX19" fmla="*/ 581890 w 1088967"/>
              <a:gd name="connsiteY19" fmla="*/ 773948 h 773948"/>
              <a:gd name="connsiteX0" fmla="*/ 1088967 w 1088967"/>
              <a:gd name="connsiteY0" fmla="*/ 107 h 764878"/>
              <a:gd name="connsiteX1" fmla="*/ 1088967 w 1088967"/>
              <a:gd name="connsiteY1" fmla="*/ 107 h 764878"/>
              <a:gd name="connsiteX2" fmla="*/ 266007 w 1088967"/>
              <a:gd name="connsiteY2" fmla="*/ 16732 h 764878"/>
              <a:gd name="connsiteX3" fmla="*/ 249381 w 1088967"/>
              <a:gd name="connsiteY3" fmla="*/ 107 h 764878"/>
              <a:gd name="connsiteX4" fmla="*/ 133003 w 1088967"/>
              <a:gd name="connsiteY4" fmla="*/ 25045 h 764878"/>
              <a:gd name="connsiteX5" fmla="*/ 108065 w 1088967"/>
              <a:gd name="connsiteY5" fmla="*/ 33358 h 764878"/>
              <a:gd name="connsiteX6" fmla="*/ 83127 w 1088967"/>
              <a:gd name="connsiteY6" fmla="*/ 49983 h 764878"/>
              <a:gd name="connsiteX7" fmla="*/ 33250 w 1088967"/>
              <a:gd name="connsiteY7" fmla="*/ 66608 h 764878"/>
              <a:gd name="connsiteX8" fmla="*/ 24938 w 1088967"/>
              <a:gd name="connsiteY8" fmla="*/ 91547 h 764878"/>
              <a:gd name="connsiteX9" fmla="*/ 8312 w 1088967"/>
              <a:gd name="connsiteY9" fmla="*/ 108172 h 764878"/>
              <a:gd name="connsiteX10" fmla="*/ 0 w 1088967"/>
              <a:gd name="connsiteY10" fmla="*/ 332616 h 764878"/>
              <a:gd name="connsiteX11" fmla="*/ 8312 w 1088967"/>
              <a:gd name="connsiteY11" fmla="*/ 357554 h 764878"/>
              <a:gd name="connsiteX12" fmla="*/ 24938 w 1088967"/>
              <a:gd name="connsiteY12" fmla="*/ 548747 h 764878"/>
              <a:gd name="connsiteX13" fmla="*/ 24938 w 1088967"/>
              <a:gd name="connsiteY13" fmla="*/ 640187 h 764878"/>
              <a:gd name="connsiteX14" fmla="*/ 33250 w 1088967"/>
              <a:gd name="connsiteY14" fmla="*/ 731627 h 764878"/>
              <a:gd name="connsiteX15" fmla="*/ 66501 w 1088967"/>
              <a:gd name="connsiteY15" fmla="*/ 739939 h 764878"/>
              <a:gd name="connsiteX16" fmla="*/ 498763 w 1088967"/>
              <a:gd name="connsiteY16" fmla="*/ 756565 h 764878"/>
              <a:gd name="connsiteX17" fmla="*/ 498763 w 1088967"/>
              <a:gd name="connsiteY17" fmla="*/ 764878 h 764878"/>
              <a:gd name="connsiteX18" fmla="*/ 581890 w 1088967"/>
              <a:gd name="connsiteY18" fmla="*/ 764878 h 764878"/>
              <a:gd name="connsiteX0" fmla="*/ 1088967 w 1088967"/>
              <a:gd name="connsiteY0" fmla="*/ 0 h 764771"/>
              <a:gd name="connsiteX1" fmla="*/ 1088967 w 1088967"/>
              <a:gd name="connsiteY1" fmla="*/ 0 h 764771"/>
              <a:gd name="connsiteX2" fmla="*/ 266007 w 1088967"/>
              <a:gd name="connsiteY2" fmla="*/ 16625 h 764771"/>
              <a:gd name="connsiteX3" fmla="*/ 133003 w 1088967"/>
              <a:gd name="connsiteY3" fmla="*/ 24938 h 764771"/>
              <a:gd name="connsiteX4" fmla="*/ 108065 w 1088967"/>
              <a:gd name="connsiteY4" fmla="*/ 33251 h 764771"/>
              <a:gd name="connsiteX5" fmla="*/ 83127 w 1088967"/>
              <a:gd name="connsiteY5" fmla="*/ 49876 h 764771"/>
              <a:gd name="connsiteX6" fmla="*/ 33250 w 1088967"/>
              <a:gd name="connsiteY6" fmla="*/ 66501 h 764771"/>
              <a:gd name="connsiteX7" fmla="*/ 24938 w 1088967"/>
              <a:gd name="connsiteY7" fmla="*/ 91440 h 764771"/>
              <a:gd name="connsiteX8" fmla="*/ 8312 w 1088967"/>
              <a:gd name="connsiteY8" fmla="*/ 108065 h 764771"/>
              <a:gd name="connsiteX9" fmla="*/ 0 w 1088967"/>
              <a:gd name="connsiteY9" fmla="*/ 332509 h 764771"/>
              <a:gd name="connsiteX10" fmla="*/ 8312 w 1088967"/>
              <a:gd name="connsiteY10" fmla="*/ 357447 h 764771"/>
              <a:gd name="connsiteX11" fmla="*/ 24938 w 1088967"/>
              <a:gd name="connsiteY11" fmla="*/ 548640 h 764771"/>
              <a:gd name="connsiteX12" fmla="*/ 24938 w 1088967"/>
              <a:gd name="connsiteY12" fmla="*/ 640080 h 764771"/>
              <a:gd name="connsiteX13" fmla="*/ 33250 w 1088967"/>
              <a:gd name="connsiteY13" fmla="*/ 731520 h 764771"/>
              <a:gd name="connsiteX14" fmla="*/ 66501 w 1088967"/>
              <a:gd name="connsiteY14" fmla="*/ 739832 h 764771"/>
              <a:gd name="connsiteX15" fmla="*/ 498763 w 1088967"/>
              <a:gd name="connsiteY15" fmla="*/ 756458 h 764771"/>
              <a:gd name="connsiteX16" fmla="*/ 498763 w 1088967"/>
              <a:gd name="connsiteY16" fmla="*/ 764771 h 764771"/>
              <a:gd name="connsiteX17" fmla="*/ 581890 w 1088967"/>
              <a:gd name="connsiteY17" fmla="*/ 764771 h 764771"/>
              <a:gd name="connsiteX0" fmla="*/ 1088967 w 1088967"/>
              <a:gd name="connsiteY0" fmla="*/ 0 h 764771"/>
              <a:gd name="connsiteX1" fmla="*/ 1088967 w 1088967"/>
              <a:gd name="connsiteY1" fmla="*/ 0 h 764771"/>
              <a:gd name="connsiteX2" fmla="*/ 266007 w 1088967"/>
              <a:gd name="connsiteY2" fmla="*/ 16625 h 764771"/>
              <a:gd name="connsiteX3" fmla="*/ 133003 w 1088967"/>
              <a:gd name="connsiteY3" fmla="*/ 24938 h 764771"/>
              <a:gd name="connsiteX4" fmla="*/ 108065 w 1088967"/>
              <a:gd name="connsiteY4" fmla="*/ 33251 h 764771"/>
              <a:gd name="connsiteX5" fmla="*/ 83127 w 1088967"/>
              <a:gd name="connsiteY5" fmla="*/ 49876 h 764771"/>
              <a:gd name="connsiteX6" fmla="*/ 33250 w 1088967"/>
              <a:gd name="connsiteY6" fmla="*/ 66501 h 764771"/>
              <a:gd name="connsiteX7" fmla="*/ 8312 w 1088967"/>
              <a:gd name="connsiteY7" fmla="*/ 108065 h 764771"/>
              <a:gd name="connsiteX8" fmla="*/ 0 w 1088967"/>
              <a:gd name="connsiteY8" fmla="*/ 332509 h 764771"/>
              <a:gd name="connsiteX9" fmla="*/ 8312 w 1088967"/>
              <a:gd name="connsiteY9" fmla="*/ 357447 h 764771"/>
              <a:gd name="connsiteX10" fmla="*/ 24938 w 1088967"/>
              <a:gd name="connsiteY10" fmla="*/ 548640 h 764771"/>
              <a:gd name="connsiteX11" fmla="*/ 24938 w 1088967"/>
              <a:gd name="connsiteY11" fmla="*/ 640080 h 764771"/>
              <a:gd name="connsiteX12" fmla="*/ 33250 w 1088967"/>
              <a:gd name="connsiteY12" fmla="*/ 731520 h 764771"/>
              <a:gd name="connsiteX13" fmla="*/ 66501 w 1088967"/>
              <a:gd name="connsiteY13" fmla="*/ 739832 h 764771"/>
              <a:gd name="connsiteX14" fmla="*/ 498763 w 1088967"/>
              <a:gd name="connsiteY14" fmla="*/ 756458 h 764771"/>
              <a:gd name="connsiteX15" fmla="*/ 498763 w 1088967"/>
              <a:gd name="connsiteY15" fmla="*/ 764771 h 764771"/>
              <a:gd name="connsiteX16" fmla="*/ 581890 w 1088967"/>
              <a:gd name="connsiteY16" fmla="*/ 764771 h 764771"/>
              <a:gd name="connsiteX0" fmla="*/ 1090062 w 1090062"/>
              <a:gd name="connsiteY0" fmla="*/ 0 h 764771"/>
              <a:gd name="connsiteX1" fmla="*/ 1090062 w 1090062"/>
              <a:gd name="connsiteY1" fmla="*/ 0 h 764771"/>
              <a:gd name="connsiteX2" fmla="*/ 267102 w 1090062"/>
              <a:gd name="connsiteY2" fmla="*/ 16625 h 764771"/>
              <a:gd name="connsiteX3" fmla="*/ 134098 w 1090062"/>
              <a:gd name="connsiteY3" fmla="*/ 24938 h 764771"/>
              <a:gd name="connsiteX4" fmla="*/ 109160 w 1090062"/>
              <a:gd name="connsiteY4" fmla="*/ 33251 h 764771"/>
              <a:gd name="connsiteX5" fmla="*/ 84222 w 1090062"/>
              <a:gd name="connsiteY5" fmla="*/ 49876 h 764771"/>
              <a:gd name="connsiteX6" fmla="*/ 9407 w 1090062"/>
              <a:gd name="connsiteY6" fmla="*/ 108065 h 764771"/>
              <a:gd name="connsiteX7" fmla="*/ 1095 w 1090062"/>
              <a:gd name="connsiteY7" fmla="*/ 332509 h 764771"/>
              <a:gd name="connsiteX8" fmla="*/ 9407 w 1090062"/>
              <a:gd name="connsiteY8" fmla="*/ 357447 h 764771"/>
              <a:gd name="connsiteX9" fmla="*/ 26033 w 1090062"/>
              <a:gd name="connsiteY9" fmla="*/ 548640 h 764771"/>
              <a:gd name="connsiteX10" fmla="*/ 26033 w 1090062"/>
              <a:gd name="connsiteY10" fmla="*/ 640080 h 764771"/>
              <a:gd name="connsiteX11" fmla="*/ 34345 w 1090062"/>
              <a:gd name="connsiteY11" fmla="*/ 731520 h 764771"/>
              <a:gd name="connsiteX12" fmla="*/ 67596 w 1090062"/>
              <a:gd name="connsiteY12" fmla="*/ 739832 h 764771"/>
              <a:gd name="connsiteX13" fmla="*/ 499858 w 1090062"/>
              <a:gd name="connsiteY13" fmla="*/ 756458 h 764771"/>
              <a:gd name="connsiteX14" fmla="*/ 499858 w 1090062"/>
              <a:gd name="connsiteY14" fmla="*/ 764771 h 764771"/>
              <a:gd name="connsiteX15" fmla="*/ 582985 w 1090062"/>
              <a:gd name="connsiteY15" fmla="*/ 764771 h 764771"/>
              <a:gd name="connsiteX0" fmla="*/ 1091574 w 1091574"/>
              <a:gd name="connsiteY0" fmla="*/ 0 h 764771"/>
              <a:gd name="connsiteX1" fmla="*/ 1091574 w 1091574"/>
              <a:gd name="connsiteY1" fmla="*/ 0 h 764771"/>
              <a:gd name="connsiteX2" fmla="*/ 268614 w 1091574"/>
              <a:gd name="connsiteY2" fmla="*/ 16625 h 764771"/>
              <a:gd name="connsiteX3" fmla="*/ 135610 w 1091574"/>
              <a:gd name="connsiteY3" fmla="*/ 24938 h 764771"/>
              <a:gd name="connsiteX4" fmla="*/ 110672 w 1091574"/>
              <a:gd name="connsiteY4" fmla="*/ 33251 h 764771"/>
              <a:gd name="connsiteX5" fmla="*/ 10919 w 1091574"/>
              <a:gd name="connsiteY5" fmla="*/ 108065 h 764771"/>
              <a:gd name="connsiteX6" fmla="*/ 2607 w 1091574"/>
              <a:gd name="connsiteY6" fmla="*/ 332509 h 764771"/>
              <a:gd name="connsiteX7" fmla="*/ 10919 w 1091574"/>
              <a:gd name="connsiteY7" fmla="*/ 357447 h 764771"/>
              <a:gd name="connsiteX8" fmla="*/ 27545 w 1091574"/>
              <a:gd name="connsiteY8" fmla="*/ 548640 h 764771"/>
              <a:gd name="connsiteX9" fmla="*/ 27545 w 1091574"/>
              <a:gd name="connsiteY9" fmla="*/ 640080 h 764771"/>
              <a:gd name="connsiteX10" fmla="*/ 35857 w 1091574"/>
              <a:gd name="connsiteY10" fmla="*/ 731520 h 764771"/>
              <a:gd name="connsiteX11" fmla="*/ 69108 w 1091574"/>
              <a:gd name="connsiteY11" fmla="*/ 739832 h 764771"/>
              <a:gd name="connsiteX12" fmla="*/ 501370 w 1091574"/>
              <a:gd name="connsiteY12" fmla="*/ 756458 h 764771"/>
              <a:gd name="connsiteX13" fmla="*/ 501370 w 1091574"/>
              <a:gd name="connsiteY13" fmla="*/ 764771 h 764771"/>
              <a:gd name="connsiteX14" fmla="*/ 584497 w 1091574"/>
              <a:gd name="connsiteY14" fmla="*/ 764771 h 764771"/>
              <a:gd name="connsiteX0" fmla="*/ 1093243 w 1093243"/>
              <a:gd name="connsiteY0" fmla="*/ 0 h 764771"/>
              <a:gd name="connsiteX1" fmla="*/ 1093243 w 1093243"/>
              <a:gd name="connsiteY1" fmla="*/ 0 h 764771"/>
              <a:gd name="connsiteX2" fmla="*/ 270283 w 1093243"/>
              <a:gd name="connsiteY2" fmla="*/ 16625 h 764771"/>
              <a:gd name="connsiteX3" fmla="*/ 137279 w 1093243"/>
              <a:gd name="connsiteY3" fmla="*/ 24938 h 764771"/>
              <a:gd name="connsiteX4" fmla="*/ 12588 w 1093243"/>
              <a:gd name="connsiteY4" fmla="*/ 108065 h 764771"/>
              <a:gd name="connsiteX5" fmla="*/ 4276 w 1093243"/>
              <a:gd name="connsiteY5" fmla="*/ 332509 h 764771"/>
              <a:gd name="connsiteX6" fmla="*/ 12588 w 1093243"/>
              <a:gd name="connsiteY6" fmla="*/ 357447 h 764771"/>
              <a:gd name="connsiteX7" fmla="*/ 29214 w 1093243"/>
              <a:gd name="connsiteY7" fmla="*/ 548640 h 764771"/>
              <a:gd name="connsiteX8" fmla="*/ 29214 w 1093243"/>
              <a:gd name="connsiteY8" fmla="*/ 640080 h 764771"/>
              <a:gd name="connsiteX9" fmla="*/ 37526 w 1093243"/>
              <a:gd name="connsiteY9" fmla="*/ 731520 h 764771"/>
              <a:gd name="connsiteX10" fmla="*/ 70777 w 1093243"/>
              <a:gd name="connsiteY10" fmla="*/ 739832 h 764771"/>
              <a:gd name="connsiteX11" fmla="*/ 503039 w 1093243"/>
              <a:gd name="connsiteY11" fmla="*/ 756458 h 764771"/>
              <a:gd name="connsiteX12" fmla="*/ 503039 w 1093243"/>
              <a:gd name="connsiteY12" fmla="*/ 764771 h 764771"/>
              <a:gd name="connsiteX13" fmla="*/ 586166 w 1093243"/>
              <a:gd name="connsiteY13" fmla="*/ 764771 h 764771"/>
              <a:gd name="connsiteX0" fmla="*/ 1093243 w 1093243"/>
              <a:gd name="connsiteY0" fmla="*/ 0 h 764771"/>
              <a:gd name="connsiteX1" fmla="*/ 1093243 w 1093243"/>
              <a:gd name="connsiteY1" fmla="*/ 0 h 764771"/>
              <a:gd name="connsiteX2" fmla="*/ 270283 w 1093243"/>
              <a:gd name="connsiteY2" fmla="*/ 16625 h 764771"/>
              <a:gd name="connsiteX3" fmla="*/ 137279 w 1093243"/>
              <a:gd name="connsiteY3" fmla="*/ 24938 h 764771"/>
              <a:gd name="connsiteX4" fmla="*/ 12588 w 1093243"/>
              <a:gd name="connsiteY4" fmla="*/ 108065 h 764771"/>
              <a:gd name="connsiteX5" fmla="*/ 4276 w 1093243"/>
              <a:gd name="connsiteY5" fmla="*/ 332509 h 764771"/>
              <a:gd name="connsiteX6" fmla="*/ 12588 w 1093243"/>
              <a:gd name="connsiteY6" fmla="*/ 357447 h 764771"/>
              <a:gd name="connsiteX7" fmla="*/ 29214 w 1093243"/>
              <a:gd name="connsiteY7" fmla="*/ 640080 h 764771"/>
              <a:gd name="connsiteX8" fmla="*/ 37526 w 1093243"/>
              <a:gd name="connsiteY8" fmla="*/ 731520 h 764771"/>
              <a:gd name="connsiteX9" fmla="*/ 70777 w 1093243"/>
              <a:gd name="connsiteY9" fmla="*/ 739832 h 764771"/>
              <a:gd name="connsiteX10" fmla="*/ 503039 w 1093243"/>
              <a:gd name="connsiteY10" fmla="*/ 756458 h 764771"/>
              <a:gd name="connsiteX11" fmla="*/ 503039 w 1093243"/>
              <a:gd name="connsiteY11" fmla="*/ 764771 h 764771"/>
              <a:gd name="connsiteX12" fmla="*/ 586166 w 1093243"/>
              <a:gd name="connsiteY12" fmla="*/ 764771 h 764771"/>
              <a:gd name="connsiteX0" fmla="*/ 1094190 w 1094190"/>
              <a:gd name="connsiteY0" fmla="*/ 0 h 764771"/>
              <a:gd name="connsiteX1" fmla="*/ 1094190 w 1094190"/>
              <a:gd name="connsiteY1" fmla="*/ 0 h 764771"/>
              <a:gd name="connsiteX2" fmla="*/ 271230 w 1094190"/>
              <a:gd name="connsiteY2" fmla="*/ 16625 h 764771"/>
              <a:gd name="connsiteX3" fmla="*/ 138226 w 1094190"/>
              <a:gd name="connsiteY3" fmla="*/ 24938 h 764771"/>
              <a:gd name="connsiteX4" fmla="*/ 13535 w 1094190"/>
              <a:gd name="connsiteY4" fmla="*/ 108065 h 764771"/>
              <a:gd name="connsiteX5" fmla="*/ 5223 w 1094190"/>
              <a:gd name="connsiteY5" fmla="*/ 332509 h 764771"/>
              <a:gd name="connsiteX6" fmla="*/ 30161 w 1094190"/>
              <a:gd name="connsiteY6" fmla="*/ 640080 h 764771"/>
              <a:gd name="connsiteX7" fmla="*/ 38473 w 1094190"/>
              <a:gd name="connsiteY7" fmla="*/ 731520 h 764771"/>
              <a:gd name="connsiteX8" fmla="*/ 71724 w 1094190"/>
              <a:gd name="connsiteY8" fmla="*/ 739832 h 764771"/>
              <a:gd name="connsiteX9" fmla="*/ 503986 w 1094190"/>
              <a:gd name="connsiteY9" fmla="*/ 756458 h 764771"/>
              <a:gd name="connsiteX10" fmla="*/ 503986 w 1094190"/>
              <a:gd name="connsiteY10" fmla="*/ 764771 h 764771"/>
              <a:gd name="connsiteX11" fmla="*/ 587113 w 1094190"/>
              <a:gd name="connsiteY11" fmla="*/ 764771 h 764771"/>
              <a:gd name="connsiteX0" fmla="*/ 1094688 w 1094688"/>
              <a:gd name="connsiteY0" fmla="*/ 0 h 764771"/>
              <a:gd name="connsiteX1" fmla="*/ 1094688 w 1094688"/>
              <a:gd name="connsiteY1" fmla="*/ 0 h 764771"/>
              <a:gd name="connsiteX2" fmla="*/ 271728 w 1094688"/>
              <a:gd name="connsiteY2" fmla="*/ 16625 h 764771"/>
              <a:gd name="connsiteX3" fmla="*/ 138724 w 1094688"/>
              <a:gd name="connsiteY3" fmla="*/ 24938 h 764771"/>
              <a:gd name="connsiteX4" fmla="*/ 14033 w 1094688"/>
              <a:gd name="connsiteY4" fmla="*/ 108065 h 764771"/>
              <a:gd name="connsiteX5" fmla="*/ 5721 w 1094688"/>
              <a:gd name="connsiteY5" fmla="*/ 332509 h 764771"/>
              <a:gd name="connsiteX6" fmla="*/ 38971 w 1094688"/>
              <a:gd name="connsiteY6" fmla="*/ 731520 h 764771"/>
              <a:gd name="connsiteX7" fmla="*/ 72222 w 1094688"/>
              <a:gd name="connsiteY7" fmla="*/ 739832 h 764771"/>
              <a:gd name="connsiteX8" fmla="*/ 504484 w 1094688"/>
              <a:gd name="connsiteY8" fmla="*/ 756458 h 764771"/>
              <a:gd name="connsiteX9" fmla="*/ 504484 w 1094688"/>
              <a:gd name="connsiteY9" fmla="*/ 764771 h 764771"/>
              <a:gd name="connsiteX10" fmla="*/ 587611 w 1094688"/>
              <a:gd name="connsiteY10" fmla="*/ 764771 h 764771"/>
              <a:gd name="connsiteX0" fmla="*/ 1094688 w 1094688"/>
              <a:gd name="connsiteY0" fmla="*/ 0 h 770407"/>
              <a:gd name="connsiteX1" fmla="*/ 1094688 w 1094688"/>
              <a:gd name="connsiteY1" fmla="*/ 0 h 770407"/>
              <a:gd name="connsiteX2" fmla="*/ 271728 w 1094688"/>
              <a:gd name="connsiteY2" fmla="*/ 16625 h 770407"/>
              <a:gd name="connsiteX3" fmla="*/ 138724 w 1094688"/>
              <a:gd name="connsiteY3" fmla="*/ 24938 h 770407"/>
              <a:gd name="connsiteX4" fmla="*/ 14033 w 1094688"/>
              <a:gd name="connsiteY4" fmla="*/ 108065 h 770407"/>
              <a:gd name="connsiteX5" fmla="*/ 5721 w 1094688"/>
              <a:gd name="connsiteY5" fmla="*/ 332509 h 770407"/>
              <a:gd name="connsiteX6" fmla="*/ 38971 w 1094688"/>
              <a:gd name="connsiteY6" fmla="*/ 731520 h 770407"/>
              <a:gd name="connsiteX7" fmla="*/ 230164 w 1094688"/>
              <a:gd name="connsiteY7" fmla="*/ 756457 h 770407"/>
              <a:gd name="connsiteX8" fmla="*/ 504484 w 1094688"/>
              <a:gd name="connsiteY8" fmla="*/ 756458 h 770407"/>
              <a:gd name="connsiteX9" fmla="*/ 504484 w 1094688"/>
              <a:gd name="connsiteY9" fmla="*/ 764771 h 770407"/>
              <a:gd name="connsiteX10" fmla="*/ 587611 w 1094688"/>
              <a:gd name="connsiteY10" fmla="*/ 764771 h 770407"/>
              <a:gd name="connsiteX0" fmla="*/ 1102423 w 1102423"/>
              <a:gd name="connsiteY0" fmla="*/ 0 h 769271"/>
              <a:gd name="connsiteX1" fmla="*/ 1102423 w 1102423"/>
              <a:gd name="connsiteY1" fmla="*/ 0 h 769271"/>
              <a:gd name="connsiteX2" fmla="*/ 279463 w 1102423"/>
              <a:gd name="connsiteY2" fmla="*/ 16625 h 769271"/>
              <a:gd name="connsiteX3" fmla="*/ 146459 w 1102423"/>
              <a:gd name="connsiteY3" fmla="*/ 24938 h 769271"/>
              <a:gd name="connsiteX4" fmla="*/ 21768 w 1102423"/>
              <a:gd name="connsiteY4" fmla="*/ 108065 h 769271"/>
              <a:gd name="connsiteX5" fmla="*/ 13456 w 1102423"/>
              <a:gd name="connsiteY5" fmla="*/ 332509 h 769271"/>
              <a:gd name="connsiteX6" fmla="*/ 46706 w 1102423"/>
              <a:gd name="connsiteY6" fmla="*/ 731520 h 769271"/>
              <a:gd name="connsiteX7" fmla="*/ 512219 w 1102423"/>
              <a:gd name="connsiteY7" fmla="*/ 756458 h 769271"/>
              <a:gd name="connsiteX8" fmla="*/ 512219 w 1102423"/>
              <a:gd name="connsiteY8" fmla="*/ 764771 h 769271"/>
              <a:gd name="connsiteX9" fmla="*/ 595346 w 1102423"/>
              <a:gd name="connsiteY9" fmla="*/ 764771 h 769271"/>
              <a:gd name="connsiteX0" fmla="*/ 1102423 w 1102423"/>
              <a:gd name="connsiteY0" fmla="*/ 0 h 769271"/>
              <a:gd name="connsiteX1" fmla="*/ 1102423 w 1102423"/>
              <a:gd name="connsiteY1" fmla="*/ 0 h 769271"/>
              <a:gd name="connsiteX2" fmla="*/ 279463 w 1102423"/>
              <a:gd name="connsiteY2" fmla="*/ 16625 h 769271"/>
              <a:gd name="connsiteX3" fmla="*/ 146459 w 1102423"/>
              <a:gd name="connsiteY3" fmla="*/ 24938 h 769271"/>
              <a:gd name="connsiteX4" fmla="*/ 21768 w 1102423"/>
              <a:gd name="connsiteY4" fmla="*/ 108065 h 769271"/>
              <a:gd name="connsiteX5" fmla="*/ 13456 w 1102423"/>
              <a:gd name="connsiteY5" fmla="*/ 332509 h 769271"/>
              <a:gd name="connsiteX6" fmla="*/ 46706 w 1102423"/>
              <a:gd name="connsiteY6" fmla="*/ 731520 h 769271"/>
              <a:gd name="connsiteX7" fmla="*/ 512219 w 1102423"/>
              <a:gd name="connsiteY7" fmla="*/ 756458 h 769271"/>
              <a:gd name="connsiteX8" fmla="*/ 595346 w 1102423"/>
              <a:gd name="connsiteY8" fmla="*/ 764771 h 769271"/>
              <a:gd name="connsiteX0" fmla="*/ 1094689 w 1094689"/>
              <a:gd name="connsiteY0" fmla="*/ 0 h 783599"/>
              <a:gd name="connsiteX1" fmla="*/ 1094689 w 1094689"/>
              <a:gd name="connsiteY1" fmla="*/ 0 h 783599"/>
              <a:gd name="connsiteX2" fmla="*/ 271729 w 1094689"/>
              <a:gd name="connsiteY2" fmla="*/ 16625 h 783599"/>
              <a:gd name="connsiteX3" fmla="*/ 138725 w 1094689"/>
              <a:gd name="connsiteY3" fmla="*/ 24938 h 783599"/>
              <a:gd name="connsiteX4" fmla="*/ 14034 w 1094689"/>
              <a:gd name="connsiteY4" fmla="*/ 108065 h 783599"/>
              <a:gd name="connsiteX5" fmla="*/ 5722 w 1094689"/>
              <a:gd name="connsiteY5" fmla="*/ 332509 h 783599"/>
              <a:gd name="connsiteX6" fmla="*/ 38972 w 1094689"/>
              <a:gd name="connsiteY6" fmla="*/ 731520 h 783599"/>
              <a:gd name="connsiteX7" fmla="*/ 163664 w 1094689"/>
              <a:gd name="connsiteY7" fmla="*/ 781396 h 783599"/>
              <a:gd name="connsiteX8" fmla="*/ 504485 w 1094689"/>
              <a:gd name="connsiteY8" fmla="*/ 756458 h 783599"/>
              <a:gd name="connsiteX9" fmla="*/ 587612 w 1094689"/>
              <a:gd name="connsiteY9" fmla="*/ 764771 h 783599"/>
              <a:gd name="connsiteX0" fmla="*/ 1094689 w 1094689"/>
              <a:gd name="connsiteY0" fmla="*/ 0 h 783599"/>
              <a:gd name="connsiteX1" fmla="*/ 1094689 w 1094689"/>
              <a:gd name="connsiteY1" fmla="*/ 0 h 783599"/>
              <a:gd name="connsiteX2" fmla="*/ 138725 w 1094689"/>
              <a:gd name="connsiteY2" fmla="*/ 24938 h 783599"/>
              <a:gd name="connsiteX3" fmla="*/ 14034 w 1094689"/>
              <a:gd name="connsiteY3" fmla="*/ 108065 h 783599"/>
              <a:gd name="connsiteX4" fmla="*/ 5722 w 1094689"/>
              <a:gd name="connsiteY4" fmla="*/ 332509 h 783599"/>
              <a:gd name="connsiteX5" fmla="*/ 38972 w 1094689"/>
              <a:gd name="connsiteY5" fmla="*/ 731520 h 783599"/>
              <a:gd name="connsiteX6" fmla="*/ 163664 w 1094689"/>
              <a:gd name="connsiteY6" fmla="*/ 781396 h 783599"/>
              <a:gd name="connsiteX7" fmla="*/ 504485 w 1094689"/>
              <a:gd name="connsiteY7" fmla="*/ 756458 h 783599"/>
              <a:gd name="connsiteX8" fmla="*/ 587612 w 1094689"/>
              <a:gd name="connsiteY8" fmla="*/ 764771 h 783599"/>
              <a:gd name="connsiteX0" fmla="*/ 1101547 w 1101547"/>
              <a:gd name="connsiteY0" fmla="*/ 0 h 783599"/>
              <a:gd name="connsiteX1" fmla="*/ 1101547 w 1101547"/>
              <a:gd name="connsiteY1" fmla="*/ 0 h 783599"/>
              <a:gd name="connsiteX2" fmla="*/ 245336 w 1101547"/>
              <a:gd name="connsiteY2" fmla="*/ 0 h 783599"/>
              <a:gd name="connsiteX3" fmla="*/ 20892 w 1101547"/>
              <a:gd name="connsiteY3" fmla="*/ 108065 h 783599"/>
              <a:gd name="connsiteX4" fmla="*/ 12580 w 1101547"/>
              <a:gd name="connsiteY4" fmla="*/ 332509 h 783599"/>
              <a:gd name="connsiteX5" fmla="*/ 45830 w 1101547"/>
              <a:gd name="connsiteY5" fmla="*/ 731520 h 783599"/>
              <a:gd name="connsiteX6" fmla="*/ 170522 w 1101547"/>
              <a:gd name="connsiteY6" fmla="*/ 781396 h 783599"/>
              <a:gd name="connsiteX7" fmla="*/ 511343 w 1101547"/>
              <a:gd name="connsiteY7" fmla="*/ 756458 h 783599"/>
              <a:gd name="connsiteX8" fmla="*/ 594470 w 1101547"/>
              <a:gd name="connsiteY8" fmla="*/ 764771 h 783599"/>
              <a:gd name="connsiteX0" fmla="*/ 1094646 w 1094646"/>
              <a:gd name="connsiteY0" fmla="*/ 0 h 797209"/>
              <a:gd name="connsiteX1" fmla="*/ 1094646 w 1094646"/>
              <a:gd name="connsiteY1" fmla="*/ 0 h 797209"/>
              <a:gd name="connsiteX2" fmla="*/ 238435 w 1094646"/>
              <a:gd name="connsiteY2" fmla="*/ 0 h 797209"/>
              <a:gd name="connsiteX3" fmla="*/ 13991 w 1094646"/>
              <a:gd name="connsiteY3" fmla="*/ 108065 h 797209"/>
              <a:gd name="connsiteX4" fmla="*/ 38929 w 1094646"/>
              <a:gd name="connsiteY4" fmla="*/ 731520 h 797209"/>
              <a:gd name="connsiteX5" fmla="*/ 163621 w 1094646"/>
              <a:gd name="connsiteY5" fmla="*/ 781396 h 797209"/>
              <a:gd name="connsiteX6" fmla="*/ 504442 w 1094646"/>
              <a:gd name="connsiteY6" fmla="*/ 756458 h 797209"/>
              <a:gd name="connsiteX7" fmla="*/ 587569 w 1094646"/>
              <a:gd name="connsiteY7" fmla="*/ 764771 h 797209"/>
              <a:gd name="connsiteX0" fmla="*/ 1094646 w 1094646"/>
              <a:gd name="connsiteY0" fmla="*/ 14162 h 805956"/>
              <a:gd name="connsiteX1" fmla="*/ 1094646 w 1094646"/>
              <a:gd name="connsiteY1" fmla="*/ 14162 h 805956"/>
              <a:gd name="connsiteX2" fmla="*/ 238435 w 1094646"/>
              <a:gd name="connsiteY2" fmla="*/ 14162 h 805956"/>
              <a:gd name="connsiteX3" fmla="*/ 13991 w 1094646"/>
              <a:gd name="connsiteY3" fmla="*/ 205354 h 805956"/>
              <a:gd name="connsiteX4" fmla="*/ 38929 w 1094646"/>
              <a:gd name="connsiteY4" fmla="*/ 745682 h 805956"/>
              <a:gd name="connsiteX5" fmla="*/ 163621 w 1094646"/>
              <a:gd name="connsiteY5" fmla="*/ 795558 h 805956"/>
              <a:gd name="connsiteX6" fmla="*/ 504442 w 1094646"/>
              <a:gd name="connsiteY6" fmla="*/ 770620 h 805956"/>
              <a:gd name="connsiteX7" fmla="*/ 587569 w 1094646"/>
              <a:gd name="connsiteY7" fmla="*/ 778933 h 805956"/>
              <a:gd name="connsiteX0" fmla="*/ 1080655 w 1080655"/>
              <a:gd name="connsiteY0" fmla="*/ 14162 h 805956"/>
              <a:gd name="connsiteX1" fmla="*/ 1080655 w 1080655"/>
              <a:gd name="connsiteY1" fmla="*/ 14162 h 805956"/>
              <a:gd name="connsiteX2" fmla="*/ 224444 w 1080655"/>
              <a:gd name="connsiteY2" fmla="*/ 14162 h 805956"/>
              <a:gd name="connsiteX3" fmla="*/ 0 w 1080655"/>
              <a:gd name="connsiteY3" fmla="*/ 205354 h 805956"/>
              <a:gd name="connsiteX4" fmla="*/ 24938 w 1080655"/>
              <a:gd name="connsiteY4" fmla="*/ 745682 h 805956"/>
              <a:gd name="connsiteX5" fmla="*/ 149630 w 1080655"/>
              <a:gd name="connsiteY5" fmla="*/ 795558 h 805956"/>
              <a:gd name="connsiteX6" fmla="*/ 490451 w 1080655"/>
              <a:gd name="connsiteY6" fmla="*/ 770620 h 805956"/>
              <a:gd name="connsiteX7" fmla="*/ 573578 w 1080655"/>
              <a:gd name="connsiteY7" fmla="*/ 778933 h 805956"/>
              <a:gd name="connsiteX0" fmla="*/ 1080655 w 1080655"/>
              <a:gd name="connsiteY0" fmla="*/ 6773 h 798567"/>
              <a:gd name="connsiteX1" fmla="*/ 1080655 w 1080655"/>
              <a:gd name="connsiteY1" fmla="*/ 6773 h 798567"/>
              <a:gd name="connsiteX2" fmla="*/ 224444 w 1080655"/>
              <a:gd name="connsiteY2" fmla="*/ 6773 h 798567"/>
              <a:gd name="connsiteX3" fmla="*/ 0 w 1080655"/>
              <a:gd name="connsiteY3" fmla="*/ 197965 h 798567"/>
              <a:gd name="connsiteX4" fmla="*/ 24938 w 1080655"/>
              <a:gd name="connsiteY4" fmla="*/ 738293 h 798567"/>
              <a:gd name="connsiteX5" fmla="*/ 149630 w 1080655"/>
              <a:gd name="connsiteY5" fmla="*/ 788169 h 798567"/>
              <a:gd name="connsiteX6" fmla="*/ 490451 w 1080655"/>
              <a:gd name="connsiteY6" fmla="*/ 763231 h 798567"/>
              <a:gd name="connsiteX7" fmla="*/ 573578 w 1080655"/>
              <a:gd name="connsiteY7" fmla="*/ 771544 h 798567"/>
              <a:gd name="connsiteX0" fmla="*/ 1092435 w 1092435"/>
              <a:gd name="connsiteY0" fmla="*/ 6773 h 788612"/>
              <a:gd name="connsiteX1" fmla="*/ 1092435 w 1092435"/>
              <a:gd name="connsiteY1" fmla="*/ 6773 h 788612"/>
              <a:gd name="connsiteX2" fmla="*/ 236224 w 1092435"/>
              <a:gd name="connsiteY2" fmla="*/ 6773 h 788612"/>
              <a:gd name="connsiteX3" fmla="*/ 11780 w 1092435"/>
              <a:gd name="connsiteY3" fmla="*/ 197965 h 788612"/>
              <a:gd name="connsiteX4" fmla="*/ 45030 w 1092435"/>
              <a:gd name="connsiteY4" fmla="*/ 646853 h 788612"/>
              <a:gd name="connsiteX5" fmla="*/ 161410 w 1092435"/>
              <a:gd name="connsiteY5" fmla="*/ 788169 h 788612"/>
              <a:gd name="connsiteX6" fmla="*/ 502231 w 1092435"/>
              <a:gd name="connsiteY6" fmla="*/ 763231 h 788612"/>
              <a:gd name="connsiteX7" fmla="*/ 585358 w 1092435"/>
              <a:gd name="connsiteY7" fmla="*/ 771544 h 788612"/>
              <a:gd name="connsiteX0" fmla="*/ 1088799 w 1088799"/>
              <a:gd name="connsiteY0" fmla="*/ 6773 h 788612"/>
              <a:gd name="connsiteX1" fmla="*/ 1088799 w 1088799"/>
              <a:gd name="connsiteY1" fmla="*/ 6773 h 788612"/>
              <a:gd name="connsiteX2" fmla="*/ 232588 w 1088799"/>
              <a:gd name="connsiteY2" fmla="*/ 6773 h 788612"/>
              <a:gd name="connsiteX3" fmla="*/ 8144 w 1088799"/>
              <a:gd name="connsiteY3" fmla="*/ 197965 h 788612"/>
              <a:gd name="connsiteX4" fmla="*/ 41394 w 1088799"/>
              <a:gd name="connsiteY4" fmla="*/ 646853 h 788612"/>
              <a:gd name="connsiteX5" fmla="*/ 157774 w 1088799"/>
              <a:gd name="connsiteY5" fmla="*/ 788169 h 788612"/>
              <a:gd name="connsiteX6" fmla="*/ 498595 w 1088799"/>
              <a:gd name="connsiteY6" fmla="*/ 763231 h 788612"/>
              <a:gd name="connsiteX7" fmla="*/ 581722 w 1088799"/>
              <a:gd name="connsiteY7" fmla="*/ 771544 h 788612"/>
              <a:gd name="connsiteX0" fmla="*/ 1095769 w 1095769"/>
              <a:gd name="connsiteY0" fmla="*/ 6773 h 788612"/>
              <a:gd name="connsiteX1" fmla="*/ 1095769 w 1095769"/>
              <a:gd name="connsiteY1" fmla="*/ 6773 h 788612"/>
              <a:gd name="connsiteX2" fmla="*/ 239558 w 1095769"/>
              <a:gd name="connsiteY2" fmla="*/ 6773 h 788612"/>
              <a:gd name="connsiteX3" fmla="*/ 15114 w 1095769"/>
              <a:gd name="connsiteY3" fmla="*/ 197965 h 788612"/>
              <a:gd name="connsiteX4" fmla="*/ 15113 w 1095769"/>
              <a:gd name="connsiteY4" fmla="*/ 596977 h 788612"/>
              <a:gd name="connsiteX5" fmla="*/ 164744 w 1095769"/>
              <a:gd name="connsiteY5" fmla="*/ 788169 h 788612"/>
              <a:gd name="connsiteX6" fmla="*/ 505565 w 1095769"/>
              <a:gd name="connsiteY6" fmla="*/ 763231 h 788612"/>
              <a:gd name="connsiteX7" fmla="*/ 588692 w 1095769"/>
              <a:gd name="connsiteY7" fmla="*/ 771544 h 788612"/>
              <a:gd name="connsiteX0" fmla="*/ 1097281 w 1097281"/>
              <a:gd name="connsiteY0" fmla="*/ 6773 h 788612"/>
              <a:gd name="connsiteX1" fmla="*/ 1097281 w 1097281"/>
              <a:gd name="connsiteY1" fmla="*/ 6773 h 788612"/>
              <a:gd name="connsiteX2" fmla="*/ 241070 w 1097281"/>
              <a:gd name="connsiteY2" fmla="*/ 6773 h 788612"/>
              <a:gd name="connsiteX3" fmla="*/ 16626 w 1097281"/>
              <a:gd name="connsiteY3" fmla="*/ 197965 h 788612"/>
              <a:gd name="connsiteX4" fmla="*/ 16625 w 1097281"/>
              <a:gd name="connsiteY4" fmla="*/ 596977 h 788612"/>
              <a:gd name="connsiteX5" fmla="*/ 166256 w 1097281"/>
              <a:gd name="connsiteY5" fmla="*/ 788169 h 788612"/>
              <a:gd name="connsiteX6" fmla="*/ 507077 w 1097281"/>
              <a:gd name="connsiteY6" fmla="*/ 763231 h 788612"/>
              <a:gd name="connsiteX7" fmla="*/ 590204 w 1097281"/>
              <a:gd name="connsiteY7" fmla="*/ 771544 h 788612"/>
              <a:gd name="connsiteX0" fmla="*/ 1097281 w 1097281"/>
              <a:gd name="connsiteY0" fmla="*/ 6773 h 798334"/>
              <a:gd name="connsiteX1" fmla="*/ 1097281 w 1097281"/>
              <a:gd name="connsiteY1" fmla="*/ 6773 h 798334"/>
              <a:gd name="connsiteX2" fmla="*/ 241070 w 1097281"/>
              <a:gd name="connsiteY2" fmla="*/ 6773 h 798334"/>
              <a:gd name="connsiteX3" fmla="*/ 16626 w 1097281"/>
              <a:gd name="connsiteY3" fmla="*/ 197965 h 798334"/>
              <a:gd name="connsiteX4" fmla="*/ 16625 w 1097281"/>
              <a:gd name="connsiteY4" fmla="*/ 596977 h 798334"/>
              <a:gd name="connsiteX5" fmla="*/ 166256 w 1097281"/>
              <a:gd name="connsiteY5" fmla="*/ 788169 h 798334"/>
              <a:gd name="connsiteX6" fmla="*/ 590204 w 1097281"/>
              <a:gd name="connsiteY6" fmla="*/ 771544 h 798334"/>
              <a:gd name="connsiteX0" fmla="*/ 1105690 w 1105690"/>
              <a:gd name="connsiteY0" fmla="*/ 6773 h 791548"/>
              <a:gd name="connsiteX1" fmla="*/ 1105690 w 1105690"/>
              <a:gd name="connsiteY1" fmla="*/ 6773 h 791548"/>
              <a:gd name="connsiteX2" fmla="*/ 249479 w 1105690"/>
              <a:gd name="connsiteY2" fmla="*/ 6773 h 791548"/>
              <a:gd name="connsiteX3" fmla="*/ 25035 w 1105690"/>
              <a:gd name="connsiteY3" fmla="*/ 197965 h 791548"/>
              <a:gd name="connsiteX4" fmla="*/ 25034 w 1105690"/>
              <a:gd name="connsiteY4" fmla="*/ 596977 h 791548"/>
              <a:gd name="connsiteX5" fmla="*/ 199603 w 1105690"/>
              <a:gd name="connsiteY5" fmla="*/ 779856 h 791548"/>
              <a:gd name="connsiteX6" fmla="*/ 598613 w 1105690"/>
              <a:gd name="connsiteY6" fmla="*/ 771544 h 791548"/>
              <a:gd name="connsiteX0" fmla="*/ 1105690 w 1105690"/>
              <a:gd name="connsiteY0" fmla="*/ 6773 h 779856"/>
              <a:gd name="connsiteX1" fmla="*/ 1105690 w 1105690"/>
              <a:gd name="connsiteY1" fmla="*/ 6773 h 779856"/>
              <a:gd name="connsiteX2" fmla="*/ 249479 w 1105690"/>
              <a:gd name="connsiteY2" fmla="*/ 6773 h 779856"/>
              <a:gd name="connsiteX3" fmla="*/ 25035 w 1105690"/>
              <a:gd name="connsiteY3" fmla="*/ 197965 h 779856"/>
              <a:gd name="connsiteX4" fmla="*/ 25034 w 1105690"/>
              <a:gd name="connsiteY4" fmla="*/ 596977 h 779856"/>
              <a:gd name="connsiteX5" fmla="*/ 199603 w 1105690"/>
              <a:gd name="connsiteY5" fmla="*/ 779856 h 779856"/>
              <a:gd name="connsiteX6" fmla="*/ 598613 w 1105690"/>
              <a:gd name="connsiteY6" fmla="*/ 771544 h 779856"/>
              <a:gd name="connsiteX0" fmla="*/ 1105690 w 1105690"/>
              <a:gd name="connsiteY0" fmla="*/ 6773 h 779856"/>
              <a:gd name="connsiteX1" fmla="*/ 1105690 w 1105690"/>
              <a:gd name="connsiteY1" fmla="*/ 6773 h 779856"/>
              <a:gd name="connsiteX2" fmla="*/ 249479 w 1105690"/>
              <a:gd name="connsiteY2" fmla="*/ 6773 h 779856"/>
              <a:gd name="connsiteX3" fmla="*/ 25035 w 1105690"/>
              <a:gd name="connsiteY3" fmla="*/ 197965 h 779856"/>
              <a:gd name="connsiteX4" fmla="*/ 25034 w 1105690"/>
              <a:gd name="connsiteY4" fmla="*/ 596977 h 779856"/>
              <a:gd name="connsiteX5" fmla="*/ 199603 w 1105690"/>
              <a:gd name="connsiteY5" fmla="*/ 779856 h 779856"/>
              <a:gd name="connsiteX6" fmla="*/ 598613 w 1105690"/>
              <a:gd name="connsiteY6" fmla="*/ 771544 h 779856"/>
              <a:gd name="connsiteX0" fmla="*/ 1105690 w 1105690"/>
              <a:gd name="connsiteY0" fmla="*/ 0 h 773083"/>
              <a:gd name="connsiteX1" fmla="*/ 1105690 w 1105690"/>
              <a:gd name="connsiteY1" fmla="*/ 0 h 773083"/>
              <a:gd name="connsiteX2" fmla="*/ 249479 w 1105690"/>
              <a:gd name="connsiteY2" fmla="*/ 0 h 773083"/>
              <a:gd name="connsiteX3" fmla="*/ 25035 w 1105690"/>
              <a:gd name="connsiteY3" fmla="*/ 191192 h 773083"/>
              <a:gd name="connsiteX4" fmla="*/ 25034 w 1105690"/>
              <a:gd name="connsiteY4" fmla="*/ 590204 h 773083"/>
              <a:gd name="connsiteX5" fmla="*/ 199603 w 1105690"/>
              <a:gd name="connsiteY5" fmla="*/ 773083 h 773083"/>
              <a:gd name="connsiteX6" fmla="*/ 598613 w 1105690"/>
              <a:gd name="connsiteY6" fmla="*/ 764771 h 773083"/>
              <a:gd name="connsiteX0" fmla="*/ 1092655 w 1092655"/>
              <a:gd name="connsiteY0" fmla="*/ 0 h 773083"/>
              <a:gd name="connsiteX1" fmla="*/ 1092655 w 1092655"/>
              <a:gd name="connsiteY1" fmla="*/ 0 h 773083"/>
              <a:gd name="connsiteX2" fmla="*/ 236444 w 1092655"/>
              <a:gd name="connsiteY2" fmla="*/ 0 h 773083"/>
              <a:gd name="connsiteX3" fmla="*/ 12000 w 1092655"/>
              <a:gd name="connsiteY3" fmla="*/ 191192 h 773083"/>
              <a:gd name="connsiteX4" fmla="*/ 11999 w 1092655"/>
              <a:gd name="connsiteY4" fmla="*/ 590204 h 773083"/>
              <a:gd name="connsiteX5" fmla="*/ 186568 w 1092655"/>
              <a:gd name="connsiteY5" fmla="*/ 773083 h 773083"/>
              <a:gd name="connsiteX6" fmla="*/ 585578 w 1092655"/>
              <a:gd name="connsiteY6" fmla="*/ 764771 h 773083"/>
              <a:gd name="connsiteX0" fmla="*/ 1092655 w 1092655"/>
              <a:gd name="connsiteY0" fmla="*/ 9236 h 782319"/>
              <a:gd name="connsiteX1" fmla="*/ 1092655 w 1092655"/>
              <a:gd name="connsiteY1" fmla="*/ 9236 h 782319"/>
              <a:gd name="connsiteX2" fmla="*/ 236444 w 1092655"/>
              <a:gd name="connsiteY2" fmla="*/ 9236 h 782319"/>
              <a:gd name="connsiteX3" fmla="*/ 12000 w 1092655"/>
              <a:gd name="connsiteY3" fmla="*/ 133926 h 782319"/>
              <a:gd name="connsiteX4" fmla="*/ 11999 w 1092655"/>
              <a:gd name="connsiteY4" fmla="*/ 599440 h 782319"/>
              <a:gd name="connsiteX5" fmla="*/ 186568 w 1092655"/>
              <a:gd name="connsiteY5" fmla="*/ 782319 h 782319"/>
              <a:gd name="connsiteX6" fmla="*/ 585578 w 1092655"/>
              <a:gd name="connsiteY6" fmla="*/ 774007 h 782319"/>
              <a:gd name="connsiteX0" fmla="*/ 1099018 w 1099018"/>
              <a:gd name="connsiteY0" fmla="*/ 0 h 773083"/>
              <a:gd name="connsiteX1" fmla="*/ 1099018 w 1099018"/>
              <a:gd name="connsiteY1" fmla="*/ 0 h 773083"/>
              <a:gd name="connsiteX2" fmla="*/ 134741 w 1099018"/>
              <a:gd name="connsiteY2" fmla="*/ 24938 h 773083"/>
              <a:gd name="connsiteX3" fmla="*/ 18363 w 1099018"/>
              <a:gd name="connsiteY3" fmla="*/ 124690 h 773083"/>
              <a:gd name="connsiteX4" fmla="*/ 18362 w 1099018"/>
              <a:gd name="connsiteY4" fmla="*/ 590204 h 773083"/>
              <a:gd name="connsiteX5" fmla="*/ 192931 w 1099018"/>
              <a:gd name="connsiteY5" fmla="*/ 773083 h 773083"/>
              <a:gd name="connsiteX6" fmla="*/ 591941 w 1099018"/>
              <a:gd name="connsiteY6" fmla="*/ 764771 h 773083"/>
              <a:gd name="connsiteX0" fmla="*/ 1099018 w 1099018"/>
              <a:gd name="connsiteY0" fmla="*/ 0 h 773083"/>
              <a:gd name="connsiteX1" fmla="*/ 1099018 w 1099018"/>
              <a:gd name="connsiteY1" fmla="*/ 0 h 773083"/>
              <a:gd name="connsiteX2" fmla="*/ 134741 w 1099018"/>
              <a:gd name="connsiteY2" fmla="*/ 24938 h 773083"/>
              <a:gd name="connsiteX3" fmla="*/ 18363 w 1099018"/>
              <a:gd name="connsiteY3" fmla="*/ 124690 h 773083"/>
              <a:gd name="connsiteX4" fmla="*/ 18362 w 1099018"/>
              <a:gd name="connsiteY4" fmla="*/ 590204 h 773083"/>
              <a:gd name="connsiteX5" fmla="*/ 192931 w 1099018"/>
              <a:gd name="connsiteY5" fmla="*/ 773083 h 773083"/>
              <a:gd name="connsiteX6" fmla="*/ 591941 w 1099018"/>
              <a:gd name="connsiteY6" fmla="*/ 764771 h 773083"/>
              <a:gd name="connsiteX0" fmla="*/ 1099018 w 1099018"/>
              <a:gd name="connsiteY0" fmla="*/ 0 h 773083"/>
              <a:gd name="connsiteX1" fmla="*/ 1099018 w 1099018"/>
              <a:gd name="connsiteY1" fmla="*/ 0 h 773083"/>
              <a:gd name="connsiteX2" fmla="*/ 134741 w 1099018"/>
              <a:gd name="connsiteY2" fmla="*/ 16625 h 773083"/>
              <a:gd name="connsiteX3" fmla="*/ 18363 w 1099018"/>
              <a:gd name="connsiteY3" fmla="*/ 124690 h 773083"/>
              <a:gd name="connsiteX4" fmla="*/ 18362 w 1099018"/>
              <a:gd name="connsiteY4" fmla="*/ 590204 h 773083"/>
              <a:gd name="connsiteX5" fmla="*/ 192931 w 1099018"/>
              <a:gd name="connsiteY5" fmla="*/ 773083 h 773083"/>
              <a:gd name="connsiteX6" fmla="*/ 591941 w 1099018"/>
              <a:gd name="connsiteY6" fmla="*/ 764771 h 773083"/>
              <a:gd name="connsiteX0" fmla="*/ 1135426 w 1135426"/>
              <a:gd name="connsiteY0" fmla="*/ 0 h 773083"/>
              <a:gd name="connsiteX1" fmla="*/ 1135426 w 1135426"/>
              <a:gd name="connsiteY1" fmla="*/ 0 h 773083"/>
              <a:gd name="connsiteX2" fmla="*/ 171149 w 1135426"/>
              <a:gd name="connsiteY2" fmla="*/ 16625 h 773083"/>
              <a:gd name="connsiteX3" fmla="*/ 54771 w 1135426"/>
              <a:gd name="connsiteY3" fmla="*/ 124690 h 773083"/>
              <a:gd name="connsiteX4" fmla="*/ 54770 w 1135426"/>
              <a:gd name="connsiteY4" fmla="*/ 590204 h 773083"/>
              <a:gd name="connsiteX5" fmla="*/ 229339 w 1135426"/>
              <a:gd name="connsiteY5" fmla="*/ 773083 h 773083"/>
              <a:gd name="connsiteX6" fmla="*/ 628349 w 1135426"/>
              <a:gd name="connsiteY6" fmla="*/ 764771 h 773083"/>
              <a:gd name="connsiteX0" fmla="*/ 1099019 w 1099019"/>
              <a:gd name="connsiteY0" fmla="*/ 0 h 773083"/>
              <a:gd name="connsiteX1" fmla="*/ 1099019 w 1099019"/>
              <a:gd name="connsiteY1" fmla="*/ 0 h 773083"/>
              <a:gd name="connsiteX2" fmla="*/ 134742 w 1099019"/>
              <a:gd name="connsiteY2" fmla="*/ 16625 h 773083"/>
              <a:gd name="connsiteX3" fmla="*/ 18364 w 1099019"/>
              <a:gd name="connsiteY3" fmla="*/ 124690 h 773083"/>
              <a:gd name="connsiteX4" fmla="*/ 18363 w 1099019"/>
              <a:gd name="connsiteY4" fmla="*/ 590204 h 773083"/>
              <a:gd name="connsiteX5" fmla="*/ 192932 w 1099019"/>
              <a:gd name="connsiteY5" fmla="*/ 773083 h 773083"/>
              <a:gd name="connsiteX6" fmla="*/ 591942 w 1099019"/>
              <a:gd name="connsiteY6" fmla="*/ 764771 h 773083"/>
              <a:gd name="connsiteX0" fmla="*/ 1094226 w 1094226"/>
              <a:gd name="connsiteY0" fmla="*/ 0 h 773083"/>
              <a:gd name="connsiteX1" fmla="*/ 1094226 w 1094226"/>
              <a:gd name="connsiteY1" fmla="*/ 0 h 773083"/>
              <a:gd name="connsiteX2" fmla="*/ 129949 w 1094226"/>
              <a:gd name="connsiteY2" fmla="*/ 16625 h 773083"/>
              <a:gd name="connsiteX3" fmla="*/ 13571 w 1094226"/>
              <a:gd name="connsiteY3" fmla="*/ 124690 h 773083"/>
              <a:gd name="connsiteX4" fmla="*/ 21883 w 1094226"/>
              <a:gd name="connsiteY4" fmla="*/ 623455 h 773083"/>
              <a:gd name="connsiteX5" fmla="*/ 188139 w 1094226"/>
              <a:gd name="connsiteY5" fmla="*/ 773083 h 773083"/>
              <a:gd name="connsiteX6" fmla="*/ 587149 w 1094226"/>
              <a:gd name="connsiteY6" fmla="*/ 764771 h 773083"/>
              <a:gd name="connsiteX0" fmla="*/ 1087978 w 1087978"/>
              <a:gd name="connsiteY0" fmla="*/ 0 h 773083"/>
              <a:gd name="connsiteX1" fmla="*/ 1087978 w 1087978"/>
              <a:gd name="connsiteY1" fmla="*/ 0 h 773083"/>
              <a:gd name="connsiteX2" fmla="*/ 123701 w 1087978"/>
              <a:gd name="connsiteY2" fmla="*/ 16625 h 773083"/>
              <a:gd name="connsiteX3" fmla="*/ 7323 w 1087978"/>
              <a:gd name="connsiteY3" fmla="*/ 124690 h 773083"/>
              <a:gd name="connsiteX4" fmla="*/ 15635 w 1087978"/>
              <a:gd name="connsiteY4" fmla="*/ 623455 h 773083"/>
              <a:gd name="connsiteX5" fmla="*/ 181891 w 1087978"/>
              <a:gd name="connsiteY5" fmla="*/ 773083 h 773083"/>
              <a:gd name="connsiteX6" fmla="*/ 580901 w 1087978"/>
              <a:gd name="connsiteY6" fmla="*/ 764771 h 773083"/>
              <a:gd name="connsiteX0" fmla="*/ 1091504 w 1091504"/>
              <a:gd name="connsiteY0" fmla="*/ 0 h 773083"/>
              <a:gd name="connsiteX1" fmla="*/ 1091504 w 1091504"/>
              <a:gd name="connsiteY1" fmla="*/ 0 h 773083"/>
              <a:gd name="connsiteX2" fmla="*/ 127227 w 1091504"/>
              <a:gd name="connsiteY2" fmla="*/ 16625 h 773083"/>
              <a:gd name="connsiteX3" fmla="*/ 10849 w 1091504"/>
              <a:gd name="connsiteY3" fmla="*/ 124690 h 773083"/>
              <a:gd name="connsiteX4" fmla="*/ 19161 w 1091504"/>
              <a:gd name="connsiteY4" fmla="*/ 623455 h 773083"/>
              <a:gd name="connsiteX5" fmla="*/ 135540 w 1091504"/>
              <a:gd name="connsiteY5" fmla="*/ 773083 h 773083"/>
              <a:gd name="connsiteX6" fmla="*/ 584427 w 1091504"/>
              <a:gd name="connsiteY6" fmla="*/ 764771 h 773083"/>
              <a:gd name="connsiteX0" fmla="*/ 1091504 w 1091504"/>
              <a:gd name="connsiteY0" fmla="*/ 0 h 773083"/>
              <a:gd name="connsiteX1" fmla="*/ 1091504 w 1091504"/>
              <a:gd name="connsiteY1" fmla="*/ 0 h 773083"/>
              <a:gd name="connsiteX2" fmla="*/ 127227 w 1091504"/>
              <a:gd name="connsiteY2" fmla="*/ 2503 h 773083"/>
              <a:gd name="connsiteX3" fmla="*/ 10849 w 1091504"/>
              <a:gd name="connsiteY3" fmla="*/ 124690 h 773083"/>
              <a:gd name="connsiteX4" fmla="*/ 19161 w 1091504"/>
              <a:gd name="connsiteY4" fmla="*/ 623455 h 773083"/>
              <a:gd name="connsiteX5" fmla="*/ 135540 w 1091504"/>
              <a:gd name="connsiteY5" fmla="*/ 773083 h 773083"/>
              <a:gd name="connsiteX6" fmla="*/ 584427 w 1091504"/>
              <a:gd name="connsiteY6" fmla="*/ 764771 h 773083"/>
              <a:gd name="connsiteX0" fmla="*/ 1102254 w 1102254"/>
              <a:gd name="connsiteY0" fmla="*/ 7745 h 780828"/>
              <a:gd name="connsiteX1" fmla="*/ 1102254 w 1102254"/>
              <a:gd name="connsiteY1" fmla="*/ 7745 h 780828"/>
              <a:gd name="connsiteX2" fmla="*/ 137977 w 1102254"/>
              <a:gd name="connsiteY2" fmla="*/ 10248 h 780828"/>
              <a:gd name="connsiteX3" fmla="*/ 7477 w 1102254"/>
              <a:gd name="connsiteY3" fmla="*/ 139496 h 780828"/>
              <a:gd name="connsiteX4" fmla="*/ 29911 w 1102254"/>
              <a:gd name="connsiteY4" fmla="*/ 631200 h 780828"/>
              <a:gd name="connsiteX5" fmla="*/ 146290 w 1102254"/>
              <a:gd name="connsiteY5" fmla="*/ 780828 h 780828"/>
              <a:gd name="connsiteX6" fmla="*/ 595177 w 1102254"/>
              <a:gd name="connsiteY6" fmla="*/ 772516 h 780828"/>
              <a:gd name="connsiteX0" fmla="*/ 1099902 w 1099902"/>
              <a:gd name="connsiteY0" fmla="*/ 7745 h 780828"/>
              <a:gd name="connsiteX1" fmla="*/ 1099902 w 1099902"/>
              <a:gd name="connsiteY1" fmla="*/ 7745 h 780828"/>
              <a:gd name="connsiteX2" fmla="*/ 135625 w 1099902"/>
              <a:gd name="connsiteY2" fmla="*/ 10248 h 780828"/>
              <a:gd name="connsiteX3" fmla="*/ 5125 w 1099902"/>
              <a:gd name="connsiteY3" fmla="*/ 139496 h 780828"/>
              <a:gd name="connsiteX4" fmla="*/ 27559 w 1099902"/>
              <a:gd name="connsiteY4" fmla="*/ 631200 h 780828"/>
              <a:gd name="connsiteX5" fmla="*/ 143938 w 1099902"/>
              <a:gd name="connsiteY5" fmla="*/ 780828 h 780828"/>
              <a:gd name="connsiteX6" fmla="*/ 592825 w 1099902"/>
              <a:gd name="connsiteY6" fmla="*/ 772516 h 780828"/>
              <a:gd name="connsiteX0" fmla="*/ 1102254 w 1102254"/>
              <a:gd name="connsiteY0" fmla="*/ 7847 h 780930"/>
              <a:gd name="connsiteX1" fmla="*/ 1102254 w 1102254"/>
              <a:gd name="connsiteY1" fmla="*/ 7847 h 780930"/>
              <a:gd name="connsiteX2" fmla="*/ 137977 w 1102254"/>
              <a:gd name="connsiteY2" fmla="*/ 10350 h 780930"/>
              <a:gd name="connsiteX3" fmla="*/ 7477 w 1102254"/>
              <a:gd name="connsiteY3" fmla="*/ 139598 h 780930"/>
              <a:gd name="connsiteX4" fmla="*/ 29911 w 1102254"/>
              <a:gd name="connsiteY4" fmla="*/ 631302 h 780930"/>
              <a:gd name="connsiteX5" fmla="*/ 146290 w 1102254"/>
              <a:gd name="connsiteY5" fmla="*/ 780930 h 780930"/>
              <a:gd name="connsiteX6" fmla="*/ 595177 w 1102254"/>
              <a:gd name="connsiteY6" fmla="*/ 772618 h 780930"/>
              <a:gd name="connsiteX0" fmla="*/ 1102254 w 1102254"/>
              <a:gd name="connsiteY0" fmla="*/ 0 h 773083"/>
              <a:gd name="connsiteX1" fmla="*/ 1102254 w 1102254"/>
              <a:gd name="connsiteY1" fmla="*/ 0 h 773083"/>
              <a:gd name="connsiteX2" fmla="*/ 137977 w 1102254"/>
              <a:gd name="connsiteY2" fmla="*/ 2503 h 773083"/>
              <a:gd name="connsiteX3" fmla="*/ 7477 w 1102254"/>
              <a:gd name="connsiteY3" fmla="*/ 131751 h 773083"/>
              <a:gd name="connsiteX4" fmla="*/ 29911 w 1102254"/>
              <a:gd name="connsiteY4" fmla="*/ 623455 h 773083"/>
              <a:gd name="connsiteX5" fmla="*/ 146290 w 1102254"/>
              <a:gd name="connsiteY5" fmla="*/ 773083 h 773083"/>
              <a:gd name="connsiteX6" fmla="*/ 595177 w 1102254"/>
              <a:gd name="connsiteY6" fmla="*/ 764771 h 773083"/>
              <a:gd name="connsiteX0" fmla="*/ 1102254 w 1102254"/>
              <a:gd name="connsiteY0" fmla="*/ 7745 h 780828"/>
              <a:gd name="connsiteX1" fmla="*/ 1102254 w 1102254"/>
              <a:gd name="connsiteY1" fmla="*/ 7745 h 780828"/>
              <a:gd name="connsiteX2" fmla="*/ 137977 w 1102254"/>
              <a:gd name="connsiteY2" fmla="*/ 10248 h 780828"/>
              <a:gd name="connsiteX3" fmla="*/ 7477 w 1102254"/>
              <a:gd name="connsiteY3" fmla="*/ 139496 h 780828"/>
              <a:gd name="connsiteX4" fmla="*/ 29911 w 1102254"/>
              <a:gd name="connsiteY4" fmla="*/ 631200 h 780828"/>
              <a:gd name="connsiteX5" fmla="*/ 146290 w 1102254"/>
              <a:gd name="connsiteY5" fmla="*/ 780828 h 780828"/>
              <a:gd name="connsiteX6" fmla="*/ 595177 w 1102254"/>
              <a:gd name="connsiteY6" fmla="*/ 772516 h 780828"/>
              <a:gd name="connsiteX0" fmla="*/ 1099902 w 1099902"/>
              <a:gd name="connsiteY0" fmla="*/ 7745 h 780828"/>
              <a:gd name="connsiteX1" fmla="*/ 1099902 w 1099902"/>
              <a:gd name="connsiteY1" fmla="*/ 7745 h 780828"/>
              <a:gd name="connsiteX2" fmla="*/ 135625 w 1099902"/>
              <a:gd name="connsiteY2" fmla="*/ 10248 h 780828"/>
              <a:gd name="connsiteX3" fmla="*/ 5125 w 1099902"/>
              <a:gd name="connsiteY3" fmla="*/ 139496 h 780828"/>
              <a:gd name="connsiteX4" fmla="*/ 27559 w 1099902"/>
              <a:gd name="connsiteY4" fmla="*/ 631200 h 780828"/>
              <a:gd name="connsiteX5" fmla="*/ 143938 w 1099902"/>
              <a:gd name="connsiteY5" fmla="*/ 780828 h 780828"/>
              <a:gd name="connsiteX6" fmla="*/ 592825 w 1099902"/>
              <a:gd name="connsiteY6" fmla="*/ 772516 h 780828"/>
              <a:gd name="connsiteX0" fmla="*/ 1099902 w 1099902"/>
              <a:gd name="connsiteY0" fmla="*/ 8788 h 781871"/>
              <a:gd name="connsiteX1" fmla="*/ 1099902 w 1099902"/>
              <a:gd name="connsiteY1" fmla="*/ 8788 h 781871"/>
              <a:gd name="connsiteX2" fmla="*/ 135625 w 1099902"/>
              <a:gd name="connsiteY2" fmla="*/ 11291 h 781871"/>
              <a:gd name="connsiteX3" fmla="*/ 5125 w 1099902"/>
              <a:gd name="connsiteY3" fmla="*/ 154661 h 781871"/>
              <a:gd name="connsiteX4" fmla="*/ 27559 w 1099902"/>
              <a:gd name="connsiteY4" fmla="*/ 632243 h 781871"/>
              <a:gd name="connsiteX5" fmla="*/ 143938 w 1099902"/>
              <a:gd name="connsiteY5" fmla="*/ 781871 h 781871"/>
              <a:gd name="connsiteX6" fmla="*/ 592825 w 1099902"/>
              <a:gd name="connsiteY6" fmla="*/ 773559 h 781871"/>
              <a:gd name="connsiteX0" fmla="*/ 1098189 w 1098189"/>
              <a:gd name="connsiteY0" fmla="*/ 0 h 773083"/>
              <a:gd name="connsiteX1" fmla="*/ 1098189 w 1098189"/>
              <a:gd name="connsiteY1" fmla="*/ 0 h 773083"/>
              <a:gd name="connsiteX2" fmla="*/ 133912 w 1098189"/>
              <a:gd name="connsiteY2" fmla="*/ 2503 h 773083"/>
              <a:gd name="connsiteX3" fmla="*/ 3412 w 1098189"/>
              <a:gd name="connsiteY3" fmla="*/ 145873 h 773083"/>
              <a:gd name="connsiteX4" fmla="*/ 25846 w 1098189"/>
              <a:gd name="connsiteY4" fmla="*/ 623455 h 773083"/>
              <a:gd name="connsiteX5" fmla="*/ 142225 w 1098189"/>
              <a:gd name="connsiteY5" fmla="*/ 773083 h 773083"/>
              <a:gd name="connsiteX6" fmla="*/ 591112 w 1098189"/>
              <a:gd name="connsiteY6" fmla="*/ 764771 h 773083"/>
              <a:gd name="connsiteX0" fmla="*/ 1098189 w 1098189"/>
              <a:gd name="connsiteY0" fmla="*/ 0 h 773083"/>
              <a:gd name="connsiteX1" fmla="*/ 1098189 w 1098189"/>
              <a:gd name="connsiteY1" fmla="*/ 0 h 773083"/>
              <a:gd name="connsiteX2" fmla="*/ 133912 w 1098189"/>
              <a:gd name="connsiteY2" fmla="*/ 2503 h 773083"/>
              <a:gd name="connsiteX3" fmla="*/ 3412 w 1098189"/>
              <a:gd name="connsiteY3" fmla="*/ 145873 h 773083"/>
              <a:gd name="connsiteX4" fmla="*/ 25846 w 1098189"/>
              <a:gd name="connsiteY4" fmla="*/ 623455 h 773083"/>
              <a:gd name="connsiteX5" fmla="*/ 142225 w 1098189"/>
              <a:gd name="connsiteY5" fmla="*/ 773083 h 773083"/>
              <a:gd name="connsiteX6" fmla="*/ 591112 w 1098189"/>
              <a:gd name="connsiteY6" fmla="*/ 764771 h 773083"/>
              <a:gd name="connsiteX0" fmla="*/ 1098189 w 1098189"/>
              <a:gd name="connsiteY0" fmla="*/ 0 h 773083"/>
              <a:gd name="connsiteX1" fmla="*/ 1098189 w 1098189"/>
              <a:gd name="connsiteY1" fmla="*/ 0 h 773083"/>
              <a:gd name="connsiteX2" fmla="*/ 133912 w 1098189"/>
              <a:gd name="connsiteY2" fmla="*/ 2503 h 773083"/>
              <a:gd name="connsiteX3" fmla="*/ 3412 w 1098189"/>
              <a:gd name="connsiteY3" fmla="*/ 145873 h 773083"/>
              <a:gd name="connsiteX4" fmla="*/ 25846 w 1098189"/>
              <a:gd name="connsiteY4" fmla="*/ 623455 h 773083"/>
              <a:gd name="connsiteX5" fmla="*/ 142225 w 1098189"/>
              <a:gd name="connsiteY5" fmla="*/ 773083 h 773083"/>
              <a:gd name="connsiteX6" fmla="*/ 591112 w 1098189"/>
              <a:gd name="connsiteY6" fmla="*/ 764771 h 773083"/>
              <a:gd name="connsiteX0" fmla="*/ 1098189 w 1098189"/>
              <a:gd name="connsiteY0" fmla="*/ 0 h 773083"/>
              <a:gd name="connsiteX1" fmla="*/ 1098189 w 1098189"/>
              <a:gd name="connsiteY1" fmla="*/ 0 h 773083"/>
              <a:gd name="connsiteX2" fmla="*/ 133912 w 1098189"/>
              <a:gd name="connsiteY2" fmla="*/ 2503 h 773083"/>
              <a:gd name="connsiteX3" fmla="*/ 3412 w 1098189"/>
              <a:gd name="connsiteY3" fmla="*/ 145873 h 773083"/>
              <a:gd name="connsiteX4" fmla="*/ 25846 w 1098189"/>
              <a:gd name="connsiteY4" fmla="*/ 623455 h 773083"/>
              <a:gd name="connsiteX5" fmla="*/ 142225 w 1098189"/>
              <a:gd name="connsiteY5" fmla="*/ 773083 h 773083"/>
              <a:gd name="connsiteX6" fmla="*/ 591112 w 1098189"/>
              <a:gd name="connsiteY6" fmla="*/ 764771 h 773083"/>
              <a:gd name="connsiteX0" fmla="*/ 1098189 w 1098189"/>
              <a:gd name="connsiteY0" fmla="*/ 0 h 773083"/>
              <a:gd name="connsiteX1" fmla="*/ 1098189 w 1098189"/>
              <a:gd name="connsiteY1" fmla="*/ 0 h 773083"/>
              <a:gd name="connsiteX2" fmla="*/ 133912 w 1098189"/>
              <a:gd name="connsiteY2" fmla="*/ 2503 h 773083"/>
              <a:gd name="connsiteX3" fmla="*/ 3412 w 1098189"/>
              <a:gd name="connsiteY3" fmla="*/ 145873 h 773083"/>
              <a:gd name="connsiteX4" fmla="*/ 25846 w 1098189"/>
              <a:gd name="connsiteY4" fmla="*/ 623455 h 773083"/>
              <a:gd name="connsiteX5" fmla="*/ 142225 w 1098189"/>
              <a:gd name="connsiteY5" fmla="*/ 773083 h 773083"/>
              <a:gd name="connsiteX6" fmla="*/ 591112 w 1098189"/>
              <a:gd name="connsiteY6" fmla="*/ 764771 h 773083"/>
              <a:gd name="connsiteX0" fmla="*/ 1094932 w 1094932"/>
              <a:gd name="connsiteY0" fmla="*/ 0 h 773083"/>
              <a:gd name="connsiteX1" fmla="*/ 1094932 w 1094932"/>
              <a:gd name="connsiteY1" fmla="*/ 0 h 773083"/>
              <a:gd name="connsiteX2" fmla="*/ 130655 w 1094932"/>
              <a:gd name="connsiteY2" fmla="*/ 2503 h 773083"/>
              <a:gd name="connsiteX3" fmla="*/ 155 w 1094932"/>
              <a:gd name="connsiteY3" fmla="*/ 145873 h 773083"/>
              <a:gd name="connsiteX4" fmla="*/ 22589 w 1094932"/>
              <a:gd name="connsiteY4" fmla="*/ 623455 h 773083"/>
              <a:gd name="connsiteX5" fmla="*/ 138968 w 1094932"/>
              <a:gd name="connsiteY5" fmla="*/ 773083 h 773083"/>
              <a:gd name="connsiteX6" fmla="*/ 587855 w 1094932"/>
              <a:gd name="connsiteY6" fmla="*/ 764771 h 773083"/>
              <a:gd name="connsiteX0" fmla="*/ 1094788 w 1094788"/>
              <a:gd name="connsiteY0" fmla="*/ 0 h 773083"/>
              <a:gd name="connsiteX1" fmla="*/ 1094788 w 1094788"/>
              <a:gd name="connsiteY1" fmla="*/ 0 h 773083"/>
              <a:gd name="connsiteX2" fmla="*/ 130511 w 1094788"/>
              <a:gd name="connsiteY2" fmla="*/ 2503 h 773083"/>
              <a:gd name="connsiteX3" fmla="*/ 11 w 1094788"/>
              <a:gd name="connsiteY3" fmla="*/ 145873 h 773083"/>
              <a:gd name="connsiteX4" fmla="*/ 22445 w 1094788"/>
              <a:gd name="connsiteY4" fmla="*/ 623455 h 773083"/>
              <a:gd name="connsiteX5" fmla="*/ 138824 w 1094788"/>
              <a:gd name="connsiteY5" fmla="*/ 773083 h 773083"/>
              <a:gd name="connsiteX6" fmla="*/ 587711 w 1094788"/>
              <a:gd name="connsiteY6" fmla="*/ 764771 h 773083"/>
              <a:gd name="connsiteX0" fmla="*/ 1103671 w 1103671"/>
              <a:gd name="connsiteY0" fmla="*/ 0 h 773083"/>
              <a:gd name="connsiteX1" fmla="*/ 1103671 w 1103671"/>
              <a:gd name="connsiteY1" fmla="*/ 0 h 773083"/>
              <a:gd name="connsiteX2" fmla="*/ 139394 w 1103671"/>
              <a:gd name="connsiteY2" fmla="*/ 2503 h 773083"/>
              <a:gd name="connsiteX3" fmla="*/ 8894 w 1103671"/>
              <a:gd name="connsiteY3" fmla="*/ 145873 h 773083"/>
              <a:gd name="connsiteX4" fmla="*/ 10145 w 1103671"/>
              <a:gd name="connsiteY4" fmla="*/ 648169 h 773083"/>
              <a:gd name="connsiteX5" fmla="*/ 147707 w 1103671"/>
              <a:gd name="connsiteY5" fmla="*/ 773083 h 773083"/>
              <a:gd name="connsiteX6" fmla="*/ 596594 w 1103671"/>
              <a:gd name="connsiteY6" fmla="*/ 764771 h 773083"/>
              <a:gd name="connsiteX0" fmla="*/ 1095103 w 1095103"/>
              <a:gd name="connsiteY0" fmla="*/ 0 h 773083"/>
              <a:gd name="connsiteX1" fmla="*/ 1095103 w 1095103"/>
              <a:gd name="connsiteY1" fmla="*/ 0 h 773083"/>
              <a:gd name="connsiteX2" fmla="*/ 130826 w 1095103"/>
              <a:gd name="connsiteY2" fmla="*/ 2503 h 773083"/>
              <a:gd name="connsiteX3" fmla="*/ 326 w 1095103"/>
              <a:gd name="connsiteY3" fmla="*/ 145873 h 773083"/>
              <a:gd name="connsiteX4" fmla="*/ 1577 w 1095103"/>
              <a:gd name="connsiteY4" fmla="*/ 648169 h 773083"/>
              <a:gd name="connsiteX5" fmla="*/ 139139 w 1095103"/>
              <a:gd name="connsiteY5" fmla="*/ 773083 h 773083"/>
              <a:gd name="connsiteX6" fmla="*/ 588026 w 1095103"/>
              <a:gd name="connsiteY6" fmla="*/ 764771 h 773083"/>
              <a:gd name="connsiteX0" fmla="*/ 1094870 w 1094870"/>
              <a:gd name="connsiteY0" fmla="*/ 0 h 773083"/>
              <a:gd name="connsiteX1" fmla="*/ 1094870 w 1094870"/>
              <a:gd name="connsiteY1" fmla="*/ 0 h 773083"/>
              <a:gd name="connsiteX2" fmla="*/ 130593 w 1094870"/>
              <a:gd name="connsiteY2" fmla="*/ 2503 h 773083"/>
              <a:gd name="connsiteX3" fmla="*/ 93 w 1094870"/>
              <a:gd name="connsiteY3" fmla="*/ 145873 h 773083"/>
              <a:gd name="connsiteX4" fmla="*/ 1344 w 1094870"/>
              <a:gd name="connsiteY4" fmla="*/ 648169 h 773083"/>
              <a:gd name="connsiteX5" fmla="*/ 138906 w 1094870"/>
              <a:gd name="connsiteY5" fmla="*/ 773083 h 773083"/>
              <a:gd name="connsiteX6" fmla="*/ 587793 w 1094870"/>
              <a:gd name="connsiteY6" fmla="*/ 764771 h 773083"/>
              <a:gd name="connsiteX0" fmla="*/ 1102749 w 1102749"/>
              <a:gd name="connsiteY0" fmla="*/ 0 h 765520"/>
              <a:gd name="connsiteX1" fmla="*/ 1102749 w 1102749"/>
              <a:gd name="connsiteY1" fmla="*/ 0 h 765520"/>
              <a:gd name="connsiteX2" fmla="*/ 138472 w 1102749"/>
              <a:gd name="connsiteY2" fmla="*/ 2503 h 765520"/>
              <a:gd name="connsiteX3" fmla="*/ 7972 w 1102749"/>
              <a:gd name="connsiteY3" fmla="*/ 145873 h 765520"/>
              <a:gd name="connsiteX4" fmla="*/ 9223 w 1102749"/>
              <a:gd name="connsiteY4" fmla="*/ 648169 h 765520"/>
              <a:gd name="connsiteX5" fmla="*/ 125602 w 1102749"/>
              <a:gd name="connsiteY5" fmla="*/ 762492 h 765520"/>
              <a:gd name="connsiteX6" fmla="*/ 595672 w 1102749"/>
              <a:gd name="connsiteY6" fmla="*/ 764771 h 765520"/>
              <a:gd name="connsiteX0" fmla="*/ 1102749 w 1102749"/>
              <a:gd name="connsiteY0" fmla="*/ 0 h 765520"/>
              <a:gd name="connsiteX1" fmla="*/ 1102749 w 1102749"/>
              <a:gd name="connsiteY1" fmla="*/ 0 h 765520"/>
              <a:gd name="connsiteX2" fmla="*/ 138472 w 1102749"/>
              <a:gd name="connsiteY2" fmla="*/ 2503 h 765520"/>
              <a:gd name="connsiteX3" fmla="*/ 7972 w 1102749"/>
              <a:gd name="connsiteY3" fmla="*/ 145873 h 765520"/>
              <a:gd name="connsiteX4" fmla="*/ 9223 w 1102749"/>
              <a:gd name="connsiteY4" fmla="*/ 648169 h 765520"/>
              <a:gd name="connsiteX5" fmla="*/ 125602 w 1102749"/>
              <a:gd name="connsiteY5" fmla="*/ 762492 h 765520"/>
              <a:gd name="connsiteX6" fmla="*/ 595672 w 1102749"/>
              <a:gd name="connsiteY6" fmla="*/ 764771 h 765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2749" h="765520">
                <a:moveTo>
                  <a:pt x="1102749" y="0"/>
                </a:moveTo>
                <a:lnTo>
                  <a:pt x="1102749" y="0"/>
                </a:lnTo>
                <a:lnTo>
                  <a:pt x="138472" y="2503"/>
                </a:lnTo>
                <a:cubicBezTo>
                  <a:pt x="23089" y="2101"/>
                  <a:pt x="8331" y="91219"/>
                  <a:pt x="7972" y="145873"/>
                </a:cubicBezTo>
                <a:cubicBezTo>
                  <a:pt x="7251" y="255616"/>
                  <a:pt x="-10382" y="545399"/>
                  <a:pt x="9223" y="648169"/>
                </a:cubicBezTo>
                <a:cubicBezTo>
                  <a:pt x="28828" y="750939"/>
                  <a:pt x="83991" y="760616"/>
                  <a:pt x="125602" y="762492"/>
                </a:cubicBezTo>
                <a:cubicBezTo>
                  <a:pt x="221199" y="758336"/>
                  <a:pt x="507350" y="768235"/>
                  <a:pt x="595672" y="764771"/>
                </a:cubicBezTo>
              </a:path>
            </a:pathLst>
          </a:cu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4213933" y="3506440"/>
            <a:ext cx="1102749" cy="765520"/>
          </a:xfrm>
          <a:custGeom>
            <a:avLst/>
            <a:gdLst>
              <a:gd name="connsiteX0" fmla="*/ 1105593 w 1105593"/>
              <a:gd name="connsiteY0" fmla="*/ 9177 h 773948"/>
              <a:gd name="connsiteX1" fmla="*/ 1105593 w 1105593"/>
              <a:gd name="connsiteY1" fmla="*/ 9177 h 773948"/>
              <a:gd name="connsiteX2" fmla="*/ 773084 w 1105593"/>
              <a:gd name="connsiteY2" fmla="*/ 25802 h 773948"/>
              <a:gd name="connsiteX3" fmla="*/ 498764 w 1105593"/>
              <a:gd name="connsiteY3" fmla="*/ 34115 h 773948"/>
              <a:gd name="connsiteX4" fmla="*/ 432262 w 1105593"/>
              <a:gd name="connsiteY4" fmla="*/ 42428 h 773948"/>
              <a:gd name="connsiteX5" fmla="*/ 282633 w 1105593"/>
              <a:gd name="connsiteY5" fmla="*/ 25802 h 773948"/>
              <a:gd name="connsiteX6" fmla="*/ 266007 w 1105593"/>
              <a:gd name="connsiteY6" fmla="*/ 9177 h 773948"/>
              <a:gd name="connsiteX7" fmla="*/ 157942 w 1105593"/>
              <a:gd name="connsiteY7" fmla="*/ 9177 h 773948"/>
              <a:gd name="connsiteX8" fmla="*/ 149629 w 1105593"/>
              <a:gd name="connsiteY8" fmla="*/ 34115 h 773948"/>
              <a:gd name="connsiteX9" fmla="*/ 124691 w 1105593"/>
              <a:gd name="connsiteY9" fmla="*/ 42428 h 773948"/>
              <a:gd name="connsiteX10" fmla="*/ 99753 w 1105593"/>
              <a:gd name="connsiteY10" fmla="*/ 59053 h 773948"/>
              <a:gd name="connsiteX11" fmla="*/ 49876 w 1105593"/>
              <a:gd name="connsiteY11" fmla="*/ 75678 h 773948"/>
              <a:gd name="connsiteX12" fmla="*/ 41564 w 1105593"/>
              <a:gd name="connsiteY12" fmla="*/ 100617 h 773948"/>
              <a:gd name="connsiteX13" fmla="*/ 24938 w 1105593"/>
              <a:gd name="connsiteY13" fmla="*/ 117242 h 773948"/>
              <a:gd name="connsiteX14" fmla="*/ 8313 w 1105593"/>
              <a:gd name="connsiteY14" fmla="*/ 167118 h 773948"/>
              <a:gd name="connsiteX15" fmla="*/ 0 w 1105593"/>
              <a:gd name="connsiteY15" fmla="*/ 258558 h 773948"/>
              <a:gd name="connsiteX16" fmla="*/ 16626 w 1105593"/>
              <a:gd name="connsiteY16" fmla="*/ 341686 h 773948"/>
              <a:gd name="connsiteX17" fmla="*/ 24938 w 1105593"/>
              <a:gd name="connsiteY17" fmla="*/ 366624 h 773948"/>
              <a:gd name="connsiteX18" fmla="*/ 33251 w 1105593"/>
              <a:gd name="connsiteY18" fmla="*/ 408188 h 773948"/>
              <a:gd name="connsiteX19" fmla="*/ 41564 w 1105593"/>
              <a:gd name="connsiteY19" fmla="*/ 557817 h 773948"/>
              <a:gd name="connsiteX20" fmla="*/ 41564 w 1105593"/>
              <a:gd name="connsiteY20" fmla="*/ 649257 h 773948"/>
              <a:gd name="connsiteX21" fmla="*/ 49876 w 1105593"/>
              <a:gd name="connsiteY21" fmla="*/ 740697 h 773948"/>
              <a:gd name="connsiteX22" fmla="*/ 83127 w 1105593"/>
              <a:gd name="connsiteY22" fmla="*/ 749009 h 773948"/>
              <a:gd name="connsiteX23" fmla="*/ 515389 w 1105593"/>
              <a:gd name="connsiteY23" fmla="*/ 765635 h 773948"/>
              <a:gd name="connsiteX24" fmla="*/ 515389 w 1105593"/>
              <a:gd name="connsiteY24" fmla="*/ 773948 h 773948"/>
              <a:gd name="connsiteX25" fmla="*/ 598516 w 1105593"/>
              <a:gd name="connsiteY25" fmla="*/ 773948 h 773948"/>
              <a:gd name="connsiteX0" fmla="*/ 1105593 w 1105593"/>
              <a:gd name="connsiteY0" fmla="*/ 9177 h 773948"/>
              <a:gd name="connsiteX1" fmla="*/ 1105593 w 1105593"/>
              <a:gd name="connsiteY1" fmla="*/ 9177 h 773948"/>
              <a:gd name="connsiteX2" fmla="*/ 498764 w 1105593"/>
              <a:gd name="connsiteY2" fmla="*/ 34115 h 773948"/>
              <a:gd name="connsiteX3" fmla="*/ 432262 w 1105593"/>
              <a:gd name="connsiteY3" fmla="*/ 42428 h 773948"/>
              <a:gd name="connsiteX4" fmla="*/ 282633 w 1105593"/>
              <a:gd name="connsiteY4" fmla="*/ 25802 h 773948"/>
              <a:gd name="connsiteX5" fmla="*/ 266007 w 1105593"/>
              <a:gd name="connsiteY5" fmla="*/ 9177 h 773948"/>
              <a:gd name="connsiteX6" fmla="*/ 157942 w 1105593"/>
              <a:gd name="connsiteY6" fmla="*/ 9177 h 773948"/>
              <a:gd name="connsiteX7" fmla="*/ 149629 w 1105593"/>
              <a:gd name="connsiteY7" fmla="*/ 34115 h 773948"/>
              <a:gd name="connsiteX8" fmla="*/ 124691 w 1105593"/>
              <a:gd name="connsiteY8" fmla="*/ 42428 h 773948"/>
              <a:gd name="connsiteX9" fmla="*/ 99753 w 1105593"/>
              <a:gd name="connsiteY9" fmla="*/ 59053 h 773948"/>
              <a:gd name="connsiteX10" fmla="*/ 49876 w 1105593"/>
              <a:gd name="connsiteY10" fmla="*/ 75678 h 773948"/>
              <a:gd name="connsiteX11" fmla="*/ 41564 w 1105593"/>
              <a:gd name="connsiteY11" fmla="*/ 100617 h 773948"/>
              <a:gd name="connsiteX12" fmla="*/ 24938 w 1105593"/>
              <a:gd name="connsiteY12" fmla="*/ 117242 h 773948"/>
              <a:gd name="connsiteX13" fmla="*/ 8313 w 1105593"/>
              <a:gd name="connsiteY13" fmla="*/ 167118 h 773948"/>
              <a:gd name="connsiteX14" fmla="*/ 0 w 1105593"/>
              <a:gd name="connsiteY14" fmla="*/ 258558 h 773948"/>
              <a:gd name="connsiteX15" fmla="*/ 16626 w 1105593"/>
              <a:gd name="connsiteY15" fmla="*/ 341686 h 773948"/>
              <a:gd name="connsiteX16" fmla="*/ 24938 w 1105593"/>
              <a:gd name="connsiteY16" fmla="*/ 366624 h 773948"/>
              <a:gd name="connsiteX17" fmla="*/ 33251 w 1105593"/>
              <a:gd name="connsiteY17" fmla="*/ 408188 h 773948"/>
              <a:gd name="connsiteX18" fmla="*/ 41564 w 1105593"/>
              <a:gd name="connsiteY18" fmla="*/ 557817 h 773948"/>
              <a:gd name="connsiteX19" fmla="*/ 41564 w 1105593"/>
              <a:gd name="connsiteY19" fmla="*/ 649257 h 773948"/>
              <a:gd name="connsiteX20" fmla="*/ 49876 w 1105593"/>
              <a:gd name="connsiteY20" fmla="*/ 740697 h 773948"/>
              <a:gd name="connsiteX21" fmla="*/ 83127 w 1105593"/>
              <a:gd name="connsiteY21" fmla="*/ 749009 h 773948"/>
              <a:gd name="connsiteX22" fmla="*/ 515389 w 1105593"/>
              <a:gd name="connsiteY22" fmla="*/ 765635 h 773948"/>
              <a:gd name="connsiteX23" fmla="*/ 515389 w 1105593"/>
              <a:gd name="connsiteY23" fmla="*/ 773948 h 773948"/>
              <a:gd name="connsiteX24" fmla="*/ 598516 w 1105593"/>
              <a:gd name="connsiteY24" fmla="*/ 773948 h 773948"/>
              <a:gd name="connsiteX0" fmla="*/ 1105593 w 1105593"/>
              <a:gd name="connsiteY0" fmla="*/ 9177 h 773948"/>
              <a:gd name="connsiteX1" fmla="*/ 1105593 w 1105593"/>
              <a:gd name="connsiteY1" fmla="*/ 9177 h 773948"/>
              <a:gd name="connsiteX2" fmla="*/ 498764 w 1105593"/>
              <a:gd name="connsiteY2" fmla="*/ 34115 h 773948"/>
              <a:gd name="connsiteX3" fmla="*/ 282633 w 1105593"/>
              <a:gd name="connsiteY3" fmla="*/ 25802 h 773948"/>
              <a:gd name="connsiteX4" fmla="*/ 266007 w 1105593"/>
              <a:gd name="connsiteY4" fmla="*/ 9177 h 773948"/>
              <a:gd name="connsiteX5" fmla="*/ 157942 w 1105593"/>
              <a:gd name="connsiteY5" fmla="*/ 9177 h 773948"/>
              <a:gd name="connsiteX6" fmla="*/ 149629 w 1105593"/>
              <a:gd name="connsiteY6" fmla="*/ 34115 h 773948"/>
              <a:gd name="connsiteX7" fmla="*/ 124691 w 1105593"/>
              <a:gd name="connsiteY7" fmla="*/ 42428 h 773948"/>
              <a:gd name="connsiteX8" fmla="*/ 99753 w 1105593"/>
              <a:gd name="connsiteY8" fmla="*/ 59053 h 773948"/>
              <a:gd name="connsiteX9" fmla="*/ 49876 w 1105593"/>
              <a:gd name="connsiteY9" fmla="*/ 75678 h 773948"/>
              <a:gd name="connsiteX10" fmla="*/ 41564 w 1105593"/>
              <a:gd name="connsiteY10" fmla="*/ 100617 h 773948"/>
              <a:gd name="connsiteX11" fmla="*/ 24938 w 1105593"/>
              <a:gd name="connsiteY11" fmla="*/ 117242 h 773948"/>
              <a:gd name="connsiteX12" fmla="*/ 8313 w 1105593"/>
              <a:gd name="connsiteY12" fmla="*/ 167118 h 773948"/>
              <a:gd name="connsiteX13" fmla="*/ 0 w 1105593"/>
              <a:gd name="connsiteY13" fmla="*/ 258558 h 773948"/>
              <a:gd name="connsiteX14" fmla="*/ 16626 w 1105593"/>
              <a:gd name="connsiteY14" fmla="*/ 341686 h 773948"/>
              <a:gd name="connsiteX15" fmla="*/ 24938 w 1105593"/>
              <a:gd name="connsiteY15" fmla="*/ 366624 h 773948"/>
              <a:gd name="connsiteX16" fmla="*/ 33251 w 1105593"/>
              <a:gd name="connsiteY16" fmla="*/ 408188 h 773948"/>
              <a:gd name="connsiteX17" fmla="*/ 41564 w 1105593"/>
              <a:gd name="connsiteY17" fmla="*/ 557817 h 773948"/>
              <a:gd name="connsiteX18" fmla="*/ 41564 w 1105593"/>
              <a:gd name="connsiteY18" fmla="*/ 649257 h 773948"/>
              <a:gd name="connsiteX19" fmla="*/ 49876 w 1105593"/>
              <a:gd name="connsiteY19" fmla="*/ 740697 h 773948"/>
              <a:gd name="connsiteX20" fmla="*/ 83127 w 1105593"/>
              <a:gd name="connsiteY20" fmla="*/ 749009 h 773948"/>
              <a:gd name="connsiteX21" fmla="*/ 515389 w 1105593"/>
              <a:gd name="connsiteY21" fmla="*/ 765635 h 773948"/>
              <a:gd name="connsiteX22" fmla="*/ 515389 w 1105593"/>
              <a:gd name="connsiteY22" fmla="*/ 773948 h 773948"/>
              <a:gd name="connsiteX23" fmla="*/ 598516 w 1105593"/>
              <a:gd name="connsiteY23" fmla="*/ 773948 h 773948"/>
              <a:gd name="connsiteX0" fmla="*/ 1105593 w 1105593"/>
              <a:gd name="connsiteY0" fmla="*/ 9177 h 773948"/>
              <a:gd name="connsiteX1" fmla="*/ 1105593 w 1105593"/>
              <a:gd name="connsiteY1" fmla="*/ 9177 h 773948"/>
              <a:gd name="connsiteX2" fmla="*/ 282633 w 1105593"/>
              <a:gd name="connsiteY2" fmla="*/ 25802 h 773948"/>
              <a:gd name="connsiteX3" fmla="*/ 266007 w 1105593"/>
              <a:gd name="connsiteY3" fmla="*/ 9177 h 773948"/>
              <a:gd name="connsiteX4" fmla="*/ 157942 w 1105593"/>
              <a:gd name="connsiteY4" fmla="*/ 9177 h 773948"/>
              <a:gd name="connsiteX5" fmla="*/ 149629 w 1105593"/>
              <a:gd name="connsiteY5" fmla="*/ 34115 h 773948"/>
              <a:gd name="connsiteX6" fmla="*/ 124691 w 1105593"/>
              <a:gd name="connsiteY6" fmla="*/ 42428 h 773948"/>
              <a:gd name="connsiteX7" fmla="*/ 99753 w 1105593"/>
              <a:gd name="connsiteY7" fmla="*/ 59053 h 773948"/>
              <a:gd name="connsiteX8" fmla="*/ 49876 w 1105593"/>
              <a:gd name="connsiteY8" fmla="*/ 75678 h 773948"/>
              <a:gd name="connsiteX9" fmla="*/ 41564 w 1105593"/>
              <a:gd name="connsiteY9" fmla="*/ 100617 h 773948"/>
              <a:gd name="connsiteX10" fmla="*/ 24938 w 1105593"/>
              <a:gd name="connsiteY10" fmla="*/ 117242 h 773948"/>
              <a:gd name="connsiteX11" fmla="*/ 8313 w 1105593"/>
              <a:gd name="connsiteY11" fmla="*/ 167118 h 773948"/>
              <a:gd name="connsiteX12" fmla="*/ 0 w 1105593"/>
              <a:gd name="connsiteY12" fmla="*/ 258558 h 773948"/>
              <a:gd name="connsiteX13" fmla="*/ 16626 w 1105593"/>
              <a:gd name="connsiteY13" fmla="*/ 341686 h 773948"/>
              <a:gd name="connsiteX14" fmla="*/ 24938 w 1105593"/>
              <a:gd name="connsiteY14" fmla="*/ 366624 h 773948"/>
              <a:gd name="connsiteX15" fmla="*/ 33251 w 1105593"/>
              <a:gd name="connsiteY15" fmla="*/ 408188 h 773948"/>
              <a:gd name="connsiteX16" fmla="*/ 41564 w 1105593"/>
              <a:gd name="connsiteY16" fmla="*/ 557817 h 773948"/>
              <a:gd name="connsiteX17" fmla="*/ 41564 w 1105593"/>
              <a:gd name="connsiteY17" fmla="*/ 649257 h 773948"/>
              <a:gd name="connsiteX18" fmla="*/ 49876 w 1105593"/>
              <a:gd name="connsiteY18" fmla="*/ 740697 h 773948"/>
              <a:gd name="connsiteX19" fmla="*/ 83127 w 1105593"/>
              <a:gd name="connsiteY19" fmla="*/ 749009 h 773948"/>
              <a:gd name="connsiteX20" fmla="*/ 515389 w 1105593"/>
              <a:gd name="connsiteY20" fmla="*/ 765635 h 773948"/>
              <a:gd name="connsiteX21" fmla="*/ 515389 w 1105593"/>
              <a:gd name="connsiteY21" fmla="*/ 773948 h 773948"/>
              <a:gd name="connsiteX22" fmla="*/ 598516 w 1105593"/>
              <a:gd name="connsiteY22" fmla="*/ 773948 h 773948"/>
              <a:gd name="connsiteX0" fmla="*/ 1097462 w 1097462"/>
              <a:gd name="connsiteY0" fmla="*/ 9177 h 773948"/>
              <a:gd name="connsiteX1" fmla="*/ 1097462 w 1097462"/>
              <a:gd name="connsiteY1" fmla="*/ 9177 h 773948"/>
              <a:gd name="connsiteX2" fmla="*/ 274502 w 1097462"/>
              <a:gd name="connsiteY2" fmla="*/ 25802 h 773948"/>
              <a:gd name="connsiteX3" fmla="*/ 257876 w 1097462"/>
              <a:gd name="connsiteY3" fmla="*/ 9177 h 773948"/>
              <a:gd name="connsiteX4" fmla="*/ 149811 w 1097462"/>
              <a:gd name="connsiteY4" fmla="*/ 9177 h 773948"/>
              <a:gd name="connsiteX5" fmla="*/ 141498 w 1097462"/>
              <a:gd name="connsiteY5" fmla="*/ 34115 h 773948"/>
              <a:gd name="connsiteX6" fmla="*/ 116560 w 1097462"/>
              <a:gd name="connsiteY6" fmla="*/ 42428 h 773948"/>
              <a:gd name="connsiteX7" fmla="*/ 91622 w 1097462"/>
              <a:gd name="connsiteY7" fmla="*/ 59053 h 773948"/>
              <a:gd name="connsiteX8" fmla="*/ 41745 w 1097462"/>
              <a:gd name="connsiteY8" fmla="*/ 75678 h 773948"/>
              <a:gd name="connsiteX9" fmla="*/ 33433 w 1097462"/>
              <a:gd name="connsiteY9" fmla="*/ 100617 h 773948"/>
              <a:gd name="connsiteX10" fmla="*/ 16807 w 1097462"/>
              <a:gd name="connsiteY10" fmla="*/ 117242 h 773948"/>
              <a:gd name="connsiteX11" fmla="*/ 182 w 1097462"/>
              <a:gd name="connsiteY11" fmla="*/ 167118 h 773948"/>
              <a:gd name="connsiteX12" fmla="*/ 8495 w 1097462"/>
              <a:gd name="connsiteY12" fmla="*/ 341686 h 773948"/>
              <a:gd name="connsiteX13" fmla="*/ 16807 w 1097462"/>
              <a:gd name="connsiteY13" fmla="*/ 366624 h 773948"/>
              <a:gd name="connsiteX14" fmla="*/ 25120 w 1097462"/>
              <a:gd name="connsiteY14" fmla="*/ 408188 h 773948"/>
              <a:gd name="connsiteX15" fmla="*/ 33433 w 1097462"/>
              <a:gd name="connsiteY15" fmla="*/ 557817 h 773948"/>
              <a:gd name="connsiteX16" fmla="*/ 33433 w 1097462"/>
              <a:gd name="connsiteY16" fmla="*/ 649257 h 773948"/>
              <a:gd name="connsiteX17" fmla="*/ 41745 w 1097462"/>
              <a:gd name="connsiteY17" fmla="*/ 740697 h 773948"/>
              <a:gd name="connsiteX18" fmla="*/ 74996 w 1097462"/>
              <a:gd name="connsiteY18" fmla="*/ 749009 h 773948"/>
              <a:gd name="connsiteX19" fmla="*/ 507258 w 1097462"/>
              <a:gd name="connsiteY19" fmla="*/ 765635 h 773948"/>
              <a:gd name="connsiteX20" fmla="*/ 507258 w 1097462"/>
              <a:gd name="connsiteY20" fmla="*/ 773948 h 773948"/>
              <a:gd name="connsiteX21" fmla="*/ 590385 w 1097462"/>
              <a:gd name="connsiteY21" fmla="*/ 773948 h 773948"/>
              <a:gd name="connsiteX0" fmla="*/ 1088967 w 1088967"/>
              <a:gd name="connsiteY0" fmla="*/ 9177 h 773948"/>
              <a:gd name="connsiteX1" fmla="*/ 1088967 w 1088967"/>
              <a:gd name="connsiteY1" fmla="*/ 9177 h 773948"/>
              <a:gd name="connsiteX2" fmla="*/ 266007 w 1088967"/>
              <a:gd name="connsiteY2" fmla="*/ 25802 h 773948"/>
              <a:gd name="connsiteX3" fmla="*/ 249381 w 1088967"/>
              <a:gd name="connsiteY3" fmla="*/ 9177 h 773948"/>
              <a:gd name="connsiteX4" fmla="*/ 141316 w 1088967"/>
              <a:gd name="connsiteY4" fmla="*/ 9177 h 773948"/>
              <a:gd name="connsiteX5" fmla="*/ 133003 w 1088967"/>
              <a:gd name="connsiteY5" fmla="*/ 34115 h 773948"/>
              <a:gd name="connsiteX6" fmla="*/ 108065 w 1088967"/>
              <a:gd name="connsiteY6" fmla="*/ 42428 h 773948"/>
              <a:gd name="connsiteX7" fmla="*/ 83127 w 1088967"/>
              <a:gd name="connsiteY7" fmla="*/ 59053 h 773948"/>
              <a:gd name="connsiteX8" fmla="*/ 33250 w 1088967"/>
              <a:gd name="connsiteY8" fmla="*/ 75678 h 773948"/>
              <a:gd name="connsiteX9" fmla="*/ 24938 w 1088967"/>
              <a:gd name="connsiteY9" fmla="*/ 100617 h 773948"/>
              <a:gd name="connsiteX10" fmla="*/ 8312 w 1088967"/>
              <a:gd name="connsiteY10" fmla="*/ 117242 h 773948"/>
              <a:gd name="connsiteX11" fmla="*/ 0 w 1088967"/>
              <a:gd name="connsiteY11" fmla="*/ 341686 h 773948"/>
              <a:gd name="connsiteX12" fmla="*/ 8312 w 1088967"/>
              <a:gd name="connsiteY12" fmla="*/ 366624 h 773948"/>
              <a:gd name="connsiteX13" fmla="*/ 16625 w 1088967"/>
              <a:gd name="connsiteY13" fmla="*/ 408188 h 773948"/>
              <a:gd name="connsiteX14" fmla="*/ 24938 w 1088967"/>
              <a:gd name="connsiteY14" fmla="*/ 557817 h 773948"/>
              <a:gd name="connsiteX15" fmla="*/ 24938 w 1088967"/>
              <a:gd name="connsiteY15" fmla="*/ 649257 h 773948"/>
              <a:gd name="connsiteX16" fmla="*/ 33250 w 1088967"/>
              <a:gd name="connsiteY16" fmla="*/ 740697 h 773948"/>
              <a:gd name="connsiteX17" fmla="*/ 66501 w 1088967"/>
              <a:gd name="connsiteY17" fmla="*/ 749009 h 773948"/>
              <a:gd name="connsiteX18" fmla="*/ 498763 w 1088967"/>
              <a:gd name="connsiteY18" fmla="*/ 765635 h 773948"/>
              <a:gd name="connsiteX19" fmla="*/ 498763 w 1088967"/>
              <a:gd name="connsiteY19" fmla="*/ 773948 h 773948"/>
              <a:gd name="connsiteX20" fmla="*/ 581890 w 1088967"/>
              <a:gd name="connsiteY20" fmla="*/ 773948 h 773948"/>
              <a:gd name="connsiteX0" fmla="*/ 1088967 w 1088967"/>
              <a:gd name="connsiteY0" fmla="*/ 9177 h 773948"/>
              <a:gd name="connsiteX1" fmla="*/ 1088967 w 1088967"/>
              <a:gd name="connsiteY1" fmla="*/ 9177 h 773948"/>
              <a:gd name="connsiteX2" fmla="*/ 266007 w 1088967"/>
              <a:gd name="connsiteY2" fmla="*/ 25802 h 773948"/>
              <a:gd name="connsiteX3" fmla="*/ 249381 w 1088967"/>
              <a:gd name="connsiteY3" fmla="*/ 9177 h 773948"/>
              <a:gd name="connsiteX4" fmla="*/ 141316 w 1088967"/>
              <a:gd name="connsiteY4" fmla="*/ 9177 h 773948"/>
              <a:gd name="connsiteX5" fmla="*/ 133003 w 1088967"/>
              <a:gd name="connsiteY5" fmla="*/ 34115 h 773948"/>
              <a:gd name="connsiteX6" fmla="*/ 108065 w 1088967"/>
              <a:gd name="connsiteY6" fmla="*/ 42428 h 773948"/>
              <a:gd name="connsiteX7" fmla="*/ 83127 w 1088967"/>
              <a:gd name="connsiteY7" fmla="*/ 59053 h 773948"/>
              <a:gd name="connsiteX8" fmla="*/ 33250 w 1088967"/>
              <a:gd name="connsiteY8" fmla="*/ 75678 h 773948"/>
              <a:gd name="connsiteX9" fmla="*/ 24938 w 1088967"/>
              <a:gd name="connsiteY9" fmla="*/ 100617 h 773948"/>
              <a:gd name="connsiteX10" fmla="*/ 8312 w 1088967"/>
              <a:gd name="connsiteY10" fmla="*/ 117242 h 773948"/>
              <a:gd name="connsiteX11" fmla="*/ 0 w 1088967"/>
              <a:gd name="connsiteY11" fmla="*/ 341686 h 773948"/>
              <a:gd name="connsiteX12" fmla="*/ 8312 w 1088967"/>
              <a:gd name="connsiteY12" fmla="*/ 366624 h 773948"/>
              <a:gd name="connsiteX13" fmla="*/ 24938 w 1088967"/>
              <a:gd name="connsiteY13" fmla="*/ 557817 h 773948"/>
              <a:gd name="connsiteX14" fmla="*/ 24938 w 1088967"/>
              <a:gd name="connsiteY14" fmla="*/ 649257 h 773948"/>
              <a:gd name="connsiteX15" fmla="*/ 33250 w 1088967"/>
              <a:gd name="connsiteY15" fmla="*/ 740697 h 773948"/>
              <a:gd name="connsiteX16" fmla="*/ 66501 w 1088967"/>
              <a:gd name="connsiteY16" fmla="*/ 749009 h 773948"/>
              <a:gd name="connsiteX17" fmla="*/ 498763 w 1088967"/>
              <a:gd name="connsiteY17" fmla="*/ 765635 h 773948"/>
              <a:gd name="connsiteX18" fmla="*/ 498763 w 1088967"/>
              <a:gd name="connsiteY18" fmla="*/ 773948 h 773948"/>
              <a:gd name="connsiteX19" fmla="*/ 581890 w 1088967"/>
              <a:gd name="connsiteY19" fmla="*/ 773948 h 773948"/>
              <a:gd name="connsiteX0" fmla="*/ 1088967 w 1088967"/>
              <a:gd name="connsiteY0" fmla="*/ 107 h 764878"/>
              <a:gd name="connsiteX1" fmla="*/ 1088967 w 1088967"/>
              <a:gd name="connsiteY1" fmla="*/ 107 h 764878"/>
              <a:gd name="connsiteX2" fmla="*/ 266007 w 1088967"/>
              <a:gd name="connsiteY2" fmla="*/ 16732 h 764878"/>
              <a:gd name="connsiteX3" fmla="*/ 249381 w 1088967"/>
              <a:gd name="connsiteY3" fmla="*/ 107 h 764878"/>
              <a:gd name="connsiteX4" fmla="*/ 133003 w 1088967"/>
              <a:gd name="connsiteY4" fmla="*/ 25045 h 764878"/>
              <a:gd name="connsiteX5" fmla="*/ 108065 w 1088967"/>
              <a:gd name="connsiteY5" fmla="*/ 33358 h 764878"/>
              <a:gd name="connsiteX6" fmla="*/ 83127 w 1088967"/>
              <a:gd name="connsiteY6" fmla="*/ 49983 h 764878"/>
              <a:gd name="connsiteX7" fmla="*/ 33250 w 1088967"/>
              <a:gd name="connsiteY7" fmla="*/ 66608 h 764878"/>
              <a:gd name="connsiteX8" fmla="*/ 24938 w 1088967"/>
              <a:gd name="connsiteY8" fmla="*/ 91547 h 764878"/>
              <a:gd name="connsiteX9" fmla="*/ 8312 w 1088967"/>
              <a:gd name="connsiteY9" fmla="*/ 108172 h 764878"/>
              <a:gd name="connsiteX10" fmla="*/ 0 w 1088967"/>
              <a:gd name="connsiteY10" fmla="*/ 332616 h 764878"/>
              <a:gd name="connsiteX11" fmla="*/ 8312 w 1088967"/>
              <a:gd name="connsiteY11" fmla="*/ 357554 h 764878"/>
              <a:gd name="connsiteX12" fmla="*/ 24938 w 1088967"/>
              <a:gd name="connsiteY12" fmla="*/ 548747 h 764878"/>
              <a:gd name="connsiteX13" fmla="*/ 24938 w 1088967"/>
              <a:gd name="connsiteY13" fmla="*/ 640187 h 764878"/>
              <a:gd name="connsiteX14" fmla="*/ 33250 w 1088967"/>
              <a:gd name="connsiteY14" fmla="*/ 731627 h 764878"/>
              <a:gd name="connsiteX15" fmla="*/ 66501 w 1088967"/>
              <a:gd name="connsiteY15" fmla="*/ 739939 h 764878"/>
              <a:gd name="connsiteX16" fmla="*/ 498763 w 1088967"/>
              <a:gd name="connsiteY16" fmla="*/ 756565 h 764878"/>
              <a:gd name="connsiteX17" fmla="*/ 498763 w 1088967"/>
              <a:gd name="connsiteY17" fmla="*/ 764878 h 764878"/>
              <a:gd name="connsiteX18" fmla="*/ 581890 w 1088967"/>
              <a:gd name="connsiteY18" fmla="*/ 764878 h 764878"/>
              <a:gd name="connsiteX0" fmla="*/ 1088967 w 1088967"/>
              <a:gd name="connsiteY0" fmla="*/ 0 h 764771"/>
              <a:gd name="connsiteX1" fmla="*/ 1088967 w 1088967"/>
              <a:gd name="connsiteY1" fmla="*/ 0 h 764771"/>
              <a:gd name="connsiteX2" fmla="*/ 266007 w 1088967"/>
              <a:gd name="connsiteY2" fmla="*/ 16625 h 764771"/>
              <a:gd name="connsiteX3" fmla="*/ 133003 w 1088967"/>
              <a:gd name="connsiteY3" fmla="*/ 24938 h 764771"/>
              <a:gd name="connsiteX4" fmla="*/ 108065 w 1088967"/>
              <a:gd name="connsiteY4" fmla="*/ 33251 h 764771"/>
              <a:gd name="connsiteX5" fmla="*/ 83127 w 1088967"/>
              <a:gd name="connsiteY5" fmla="*/ 49876 h 764771"/>
              <a:gd name="connsiteX6" fmla="*/ 33250 w 1088967"/>
              <a:gd name="connsiteY6" fmla="*/ 66501 h 764771"/>
              <a:gd name="connsiteX7" fmla="*/ 24938 w 1088967"/>
              <a:gd name="connsiteY7" fmla="*/ 91440 h 764771"/>
              <a:gd name="connsiteX8" fmla="*/ 8312 w 1088967"/>
              <a:gd name="connsiteY8" fmla="*/ 108065 h 764771"/>
              <a:gd name="connsiteX9" fmla="*/ 0 w 1088967"/>
              <a:gd name="connsiteY9" fmla="*/ 332509 h 764771"/>
              <a:gd name="connsiteX10" fmla="*/ 8312 w 1088967"/>
              <a:gd name="connsiteY10" fmla="*/ 357447 h 764771"/>
              <a:gd name="connsiteX11" fmla="*/ 24938 w 1088967"/>
              <a:gd name="connsiteY11" fmla="*/ 548640 h 764771"/>
              <a:gd name="connsiteX12" fmla="*/ 24938 w 1088967"/>
              <a:gd name="connsiteY12" fmla="*/ 640080 h 764771"/>
              <a:gd name="connsiteX13" fmla="*/ 33250 w 1088967"/>
              <a:gd name="connsiteY13" fmla="*/ 731520 h 764771"/>
              <a:gd name="connsiteX14" fmla="*/ 66501 w 1088967"/>
              <a:gd name="connsiteY14" fmla="*/ 739832 h 764771"/>
              <a:gd name="connsiteX15" fmla="*/ 498763 w 1088967"/>
              <a:gd name="connsiteY15" fmla="*/ 756458 h 764771"/>
              <a:gd name="connsiteX16" fmla="*/ 498763 w 1088967"/>
              <a:gd name="connsiteY16" fmla="*/ 764771 h 764771"/>
              <a:gd name="connsiteX17" fmla="*/ 581890 w 1088967"/>
              <a:gd name="connsiteY17" fmla="*/ 764771 h 764771"/>
              <a:gd name="connsiteX0" fmla="*/ 1088967 w 1088967"/>
              <a:gd name="connsiteY0" fmla="*/ 0 h 764771"/>
              <a:gd name="connsiteX1" fmla="*/ 1088967 w 1088967"/>
              <a:gd name="connsiteY1" fmla="*/ 0 h 764771"/>
              <a:gd name="connsiteX2" fmla="*/ 266007 w 1088967"/>
              <a:gd name="connsiteY2" fmla="*/ 16625 h 764771"/>
              <a:gd name="connsiteX3" fmla="*/ 133003 w 1088967"/>
              <a:gd name="connsiteY3" fmla="*/ 24938 h 764771"/>
              <a:gd name="connsiteX4" fmla="*/ 108065 w 1088967"/>
              <a:gd name="connsiteY4" fmla="*/ 33251 h 764771"/>
              <a:gd name="connsiteX5" fmla="*/ 83127 w 1088967"/>
              <a:gd name="connsiteY5" fmla="*/ 49876 h 764771"/>
              <a:gd name="connsiteX6" fmla="*/ 33250 w 1088967"/>
              <a:gd name="connsiteY6" fmla="*/ 66501 h 764771"/>
              <a:gd name="connsiteX7" fmla="*/ 8312 w 1088967"/>
              <a:gd name="connsiteY7" fmla="*/ 108065 h 764771"/>
              <a:gd name="connsiteX8" fmla="*/ 0 w 1088967"/>
              <a:gd name="connsiteY8" fmla="*/ 332509 h 764771"/>
              <a:gd name="connsiteX9" fmla="*/ 8312 w 1088967"/>
              <a:gd name="connsiteY9" fmla="*/ 357447 h 764771"/>
              <a:gd name="connsiteX10" fmla="*/ 24938 w 1088967"/>
              <a:gd name="connsiteY10" fmla="*/ 548640 h 764771"/>
              <a:gd name="connsiteX11" fmla="*/ 24938 w 1088967"/>
              <a:gd name="connsiteY11" fmla="*/ 640080 h 764771"/>
              <a:gd name="connsiteX12" fmla="*/ 33250 w 1088967"/>
              <a:gd name="connsiteY12" fmla="*/ 731520 h 764771"/>
              <a:gd name="connsiteX13" fmla="*/ 66501 w 1088967"/>
              <a:gd name="connsiteY13" fmla="*/ 739832 h 764771"/>
              <a:gd name="connsiteX14" fmla="*/ 498763 w 1088967"/>
              <a:gd name="connsiteY14" fmla="*/ 756458 h 764771"/>
              <a:gd name="connsiteX15" fmla="*/ 498763 w 1088967"/>
              <a:gd name="connsiteY15" fmla="*/ 764771 h 764771"/>
              <a:gd name="connsiteX16" fmla="*/ 581890 w 1088967"/>
              <a:gd name="connsiteY16" fmla="*/ 764771 h 764771"/>
              <a:gd name="connsiteX0" fmla="*/ 1090062 w 1090062"/>
              <a:gd name="connsiteY0" fmla="*/ 0 h 764771"/>
              <a:gd name="connsiteX1" fmla="*/ 1090062 w 1090062"/>
              <a:gd name="connsiteY1" fmla="*/ 0 h 764771"/>
              <a:gd name="connsiteX2" fmla="*/ 267102 w 1090062"/>
              <a:gd name="connsiteY2" fmla="*/ 16625 h 764771"/>
              <a:gd name="connsiteX3" fmla="*/ 134098 w 1090062"/>
              <a:gd name="connsiteY3" fmla="*/ 24938 h 764771"/>
              <a:gd name="connsiteX4" fmla="*/ 109160 w 1090062"/>
              <a:gd name="connsiteY4" fmla="*/ 33251 h 764771"/>
              <a:gd name="connsiteX5" fmla="*/ 84222 w 1090062"/>
              <a:gd name="connsiteY5" fmla="*/ 49876 h 764771"/>
              <a:gd name="connsiteX6" fmla="*/ 9407 w 1090062"/>
              <a:gd name="connsiteY6" fmla="*/ 108065 h 764771"/>
              <a:gd name="connsiteX7" fmla="*/ 1095 w 1090062"/>
              <a:gd name="connsiteY7" fmla="*/ 332509 h 764771"/>
              <a:gd name="connsiteX8" fmla="*/ 9407 w 1090062"/>
              <a:gd name="connsiteY8" fmla="*/ 357447 h 764771"/>
              <a:gd name="connsiteX9" fmla="*/ 26033 w 1090062"/>
              <a:gd name="connsiteY9" fmla="*/ 548640 h 764771"/>
              <a:gd name="connsiteX10" fmla="*/ 26033 w 1090062"/>
              <a:gd name="connsiteY10" fmla="*/ 640080 h 764771"/>
              <a:gd name="connsiteX11" fmla="*/ 34345 w 1090062"/>
              <a:gd name="connsiteY11" fmla="*/ 731520 h 764771"/>
              <a:gd name="connsiteX12" fmla="*/ 67596 w 1090062"/>
              <a:gd name="connsiteY12" fmla="*/ 739832 h 764771"/>
              <a:gd name="connsiteX13" fmla="*/ 499858 w 1090062"/>
              <a:gd name="connsiteY13" fmla="*/ 756458 h 764771"/>
              <a:gd name="connsiteX14" fmla="*/ 499858 w 1090062"/>
              <a:gd name="connsiteY14" fmla="*/ 764771 h 764771"/>
              <a:gd name="connsiteX15" fmla="*/ 582985 w 1090062"/>
              <a:gd name="connsiteY15" fmla="*/ 764771 h 764771"/>
              <a:gd name="connsiteX0" fmla="*/ 1091574 w 1091574"/>
              <a:gd name="connsiteY0" fmla="*/ 0 h 764771"/>
              <a:gd name="connsiteX1" fmla="*/ 1091574 w 1091574"/>
              <a:gd name="connsiteY1" fmla="*/ 0 h 764771"/>
              <a:gd name="connsiteX2" fmla="*/ 268614 w 1091574"/>
              <a:gd name="connsiteY2" fmla="*/ 16625 h 764771"/>
              <a:gd name="connsiteX3" fmla="*/ 135610 w 1091574"/>
              <a:gd name="connsiteY3" fmla="*/ 24938 h 764771"/>
              <a:gd name="connsiteX4" fmla="*/ 110672 w 1091574"/>
              <a:gd name="connsiteY4" fmla="*/ 33251 h 764771"/>
              <a:gd name="connsiteX5" fmla="*/ 10919 w 1091574"/>
              <a:gd name="connsiteY5" fmla="*/ 108065 h 764771"/>
              <a:gd name="connsiteX6" fmla="*/ 2607 w 1091574"/>
              <a:gd name="connsiteY6" fmla="*/ 332509 h 764771"/>
              <a:gd name="connsiteX7" fmla="*/ 10919 w 1091574"/>
              <a:gd name="connsiteY7" fmla="*/ 357447 h 764771"/>
              <a:gd name="connsiteX8" fmla="*/ 27545 w 1091574"/>
              <a:gd name="connsiteY8" fmla="*/ 548640 h 764771"/>
              <a:gd name="connsiteX9" fmla="*/ 27545 w 1091574"/>
              <a:gd name="connsiteY9" fmla="*/ 640080 h 764771"/>
              <a:gd name="connsiteX10" fmla="*/ 35857 w 1091574"/>
              <a:gd name="connsiteY10" fmla="*/ 731520 h 764771"/>
              <a:gd name="connsiteX11" fmla="*/ 69108 w 1091574"/>
              <a:gd name="connsiteY11" fmla="*/ 739832 h 764771"/>
              <a:gd name="connsiteX12" fmla="*/ 501370 w 1091574"/>
              <a:gd name="connsiteY12" fmla="*/ 756458 h 764771"/>
              <a:gd name="connsiteX13" fmla="*/ 501370 w 1091574"/>
              <a:gd name="connsiteY13" fmla="*/ 764771 h 764771"/>
              <a:gd name="connsiteX14" fmla="*/ 584497 w 1091574"/>
              <a:gd name="connsiteY14" fmla="*/ 764771 h 764771"/>
              <a:gd name="connsiteX0" fmla="*/ 1093243 w 1093243"/>
              <a:gd name="connsiteY0" fmla="*/ 0 h 764771"/>
              <a:gd name="connsiteX1" fmla="*/ 1093243 w 1093243"/>
              <a:gd name="connsiteY1" fmla="*/ 0 h 764771"/>
              <a:gd name="connsiteX2" fmla="*/ 270283 w 1093243"/>
              <a:gd name="connsiteY2" fmla="*/ 16625 h 764771"/>
              <a:gd name="connsiteX3" fmla="*/ 137279 w 1093243"/>
              <a:gd name="connsiteY3" fmla="*/ 24938 h 764771"/>
              <a:gd name="connsiteX4" fmla="*/ 12588 w 1093243"/>
              <a:gd name="connsiteY4" fmla="*/ 108065 h 764771"/>
              <a:gd name="connsiteX5" fmla="*/ 4276 w 1093243"/>
              <a:gd name="connsiteY5" fmla="*/ 332509 h 764771"/>
              <a:gd name="connsiteX6" fmla="*/ 12588 w 1093243"/>
              <a:gd name="connsiteY6" fmla="*/ 357447 h 764771"/>
              <a:gd name="connsiteX7" fmla="*/ 29214 w 1093243"/>
              <a:gd name="connsiteY7" fmla="*/ 548640 h 764771"/>
              <a:gd name="connsiteX8" fmla="*/ 29214 w 1093243"/>
              <a:gd name="connsiteY8" fmla="*/ 640080 h 764771"/>
              <a:gd name="connsiteX9" fmla="*/ 37526 w 1093243"/>
              <a:gd name="connsiteY9" fmla="*/ 731520 h 764771"/>
              <a:gd name="connsiteX10" fmla="*/ 70777 w 1093243"/>
              <a:gd name="connsiteY10" fmla="*/ 739832 h 764771"/>
              <a:gd name="connsiteX11" fmla="*/ 503039 w 1093243"/>
              <a:gd name="connsiteY11" fmla="*/ 756458 h 764771"/>
              <a:gd name="connsiteX12" fmla="*/ 503039 w 1093243"/>
              <a:gd name="connsiteY12" fmla="*/ 764771 h 764771"/>
              <a:gd name="connsiteX13" fmla="*/ 586166 w 1093243"/>
              <a:gd name="connsiteY13" fmla="*/ 764771 h 764771"/>
              <a:gd name="connsiteX0" fmla="*/ 1093243 w 1093243"/>
              <a:gd name="connsiteY0" fmla="*/ 0 h 764771"/>
              <a:gd name="connsiteX1" fmla="*/ 1093243 w 1093243"/>
              <a:gd name="connsiteY1" fmla="*/ 0 h 764771"/>
              <a:gd name="connsiteX2" fmla="*/ 270283 w 1093243"/>
              <a:gd name="connsiteY2" fmla="*/ 16625 h 764771"/>
              <a:gd name="connsiteX3" fmla="*/ 137279 w 1093243"/>
              <a:gd name="connsiteY3" fmla="*/ 24938 h 764771"/>
              <a:gd name="connsiteX4" fmla="*/ 12588 w 1093243"/>
              <a:gd name="connsiteY4" fmla="*/ 108065 h 764771"/>
              <a:gd name="connsiteX5" fmla="*/ 4276 w 1093243"/>
              <a:gd name="connsiteY5" fmla="*/ 332509 h 764771"/>
              <a:gd name="connsiteX6" fmla="*/ 12588 w 1093243"/>
              <a:gd name="connsiteY6" fmla="*/ 357447 h 764771"/>
              <a:gd name="connsiteX7" fmla="*/ 29214 w 1093243"/>
              <a:gd name="connsiteY7" fmla="*/ 640080 h 764771"/>
              <a:gd name="connsiteX8" fmla="*/ 37526 w 1093243"/>
              <a:gd name="connsiteY8" fmla="*/ 731520 h 764771"/>
              <a:gd name="connsiteX9" fmla="*/ 70777 w 1093243"/>
              <a:gd name="connsiteY9" fmla="*/ 739832 h 764771"/>
              <a:gd name="connsiteX10" fmla="*/ 503039 w 1093243"/>
              <a:gd name="connsiteY10" fmla="*/ 756458 h 764771"/>
              <a:gd name="connsiteX11" fmla="*/ 503039 w 1093243"/>
              <a:gd name="connsiteY11" fmla="*/ 764771 h 764771"/>
              <a:gd name="connsiteX12" fmla="*/ 586166 w 1093243"/>
              <a:gd name="connsiteY12" fmla="*/ 764771 h 764771"/>
              <a:gd name="connsiteX0" fmla="*/ 1094190 w 1094190"/>
              <a:gd name="connsiteY0" fmla="*/ 0 h 764771"/>
              <a:gd name="connsiteX1" fmla="*/ 1094190 w 1094190"/>
              <a:gd name="connsiteY1" fmla="*/ 0 h 764771"/>
              <a:gd name="connsiteX2" fmla="*/ 271230 w 1094190"/>
              <a:gd name="connsiteY2" fmla="*/ 16625 h 764771"/>
              <a:gd name="connsiteX3" fmla="*/ 138226 w 1094190"/>
              <a:gd name="connsiteY3" fmla="*/ 24938 h 764771"/>
              <a:gd name="connsiteX4" fmla="*/ 13535 w 1094190"/>
              <a:gd name="connsiteY4" fmla="*/ 108065 h 764771"/>
              <a:gd name="connsiteX5" fmla="*/ 5223 w 1094190"/>
              <a:gd name="connsiteY5" fmla="*/ 332509 h 764771"/>
              <a:gd name="connsiteX6" fmla="*/ 30161 w 1094190"/>
              <a:gd name="connsiteY6" fmla="*/ 640080 h 764771"/>
              <a:gd name="connsiteX7" fmla="*/ 38473 w 1094190"/>
              <a:gd name="connsiteY7" fmla="*/ 731520 h 764771"/>
              <a:gd name="connsiteX8" fmla="*/ 71724 w 1094190"/>
              <a:gd name="connsiteY8" fmla="*/ 739832 h 764771"/>
              <a:gd name="connsiteX9" fmla="*/ 503986 w 1094190"/>
              <a:gd name="connsiteY9" fmla="*/ 756458 h 764771"/>
              <a:gd name="connsiteX10" fmla="*/ 503986 w 1094190"/>
              <a:gd name="connsiteY10" fmla="*/ 764771 h 764771"/>
              <a:gd name="connsiteX11" fmla="*/ 587113 w 1094190"/>
              <a:gd name="connsiteY11" fmla="*/ 764771 h 764771"/>
              <a:gd name="connsiteX0" fmla="*/ 1094688 w 1094688"/>
              <a:gd name="connsiteY0" fmla="*/ 0 h 764771"/>
              <a:gd name="connsiteX1" fmla="*/ 1094688 w 1094688"/>
              <a:gd name="connsiteY1" fmla="*/ 0 h 764771"/>
              <a:gd name="connsiteX2" fmla="*/ 271728 w 1094688"/>
              <a:gd name="connsiteY2" fmla="*/ 16625 h 764771"/>
              <a:gd name="connsiteX3" fmla="*/ 138724 w 1094688"/>
              <a:gd name="connsiteY3" fmla="*/ 24938 h 764771"/>
              <a:gd name="connsiteX4" fmla="*/ 14033 w 1094688"/>
              <a:gd name="connsiteY4" fmla="*/ 108065 h 764771"/>
              <a:gd name="connsiteX5" fmla="*/ 5721 w 1094688"/>
              <a:gd name="connsiteY5" fmla="*/ 332509 h 764771"/>
              <a:gd name="connsiteX6" fmla="*/ 38971 w 1094688"/>
              <a:gd name="connsiteY6" fmla="*/ 731520 h 764771"/>
              <a:gd name="connsiteX7" fmla="*/ 72222 w 1094688"/>
              <a:gd name="connsiteY7" fmla="*/ 739832 h 764771"/>
              <a:gd name="connsiteX8" fmla="*/ 504484 w 1094688"/>
              <a:gd name="connsiteY8" fmla="*/ 756458 h 764771"/>
              <a:gd name="connsiteX9" fmla="*/ 504484 w 1094688"/>
              <a:gd name="connsiteY9" fmla="*/ 764771 h 764771"/>
              <a:gd name="connsiteX10" fmla="*/ 587611 w 1094688"/>
              <a:gd name="connsiteY10" fmla="*/ 764771 h 764771"/>
              <a:gd name="connsiteX0" fmla="*/ 1094688 w 1094688"/>
              <a:gd name="connsiteY0" fmla="*/ 0 h 770407"/>
              <a:gd name="connsiteX1" fmla="*/ 1094688 w 1094688"/>
              <a:gd name="connsiteY1" fmla="*/ 0 h 770407"/>
              <a:gd name="connsiteX2" fmla="*/ 271728 w 1094688"/>
              <a:gd name="connsiteY2" fmla="*/ 16625 h 770407"/>
              <a:gd name="connsiteX3" fmla="*/ 138724 w 1094688"/>
              <a:gd name="connsiteY3" fmla="*/ 24938 h 770407"/>
              <a:gd name="connsiteX4" fmla="*/ 14033 w 1094688"/>
              <a:gd name="connsiteY4" fmla="*/ 108065 h 770407"/>
              <a:gd name="connsiteX5" fmla="*/ 5721 w 1094688"/>
              <a:gd name="connsiteY5" fmla="*/ 332509 h 770407"/>
              <a:gd name="connsiteX6" fmla="*/ 38971 w 1094688"/>
              <a:gd name="connsiteY6" fmla="*/ 731520 h 770407"/>
              <a:gd name="connsiteX7" fmla="*/ 230164 w 1094688"/>
              <a:gd name="connsiteY7" fmla="*/ 756457 h 770407"/>
              <a:gd name="connsiteX8" fmla="*/ 504484 w 1094688"/>
              <a:gd name="connsiteY8" fmla="*/ 756458 h 770407"/>
              <a:gd name="connsiteX9" fmla="*/ 504484 w 1094688"/>
              <a:gd name="connsiteY9" fmla="*/ 764771 h 770407"/>
              <a:gd name="connsiteX10" fmla="*/ 587611 w 1094688"/>
              <a:gd name="connsiteY10" fmla="*/ 764771 h 770407"/>
              <a:gd name="connsiteX0" fmla="*/ 1102423 w 1102423"/>
              <a:gd name="connsiteY0" fmla="*/ 0 h 769271"/>
              <a:gd name="connsiteX1" fmla="*/ 1102423 w 1102423"/>
              <a:gd name="connsiteY1" fmla="*/ 0 h 769271"/>
              <a:gd name="connsiteX2" fmla="*/ 279463 w 1102423"/>
              <a:gd name="connsiteY2" fmla="*/ 16625 h 769271"/>
              <a:gd name="connsiteX3" fmla="*/ 146459 w 1102423"/>
              <a:gd name="connsiteY3" fmla="*/ 24938 h 769271"/>
              <a:gd name="connsiteX4" fmla="*/ 21768 w 1102423"/>
              <a:gd name="connsiteY4" fmla="*/ 108065 h 769271"/>
              <a:gd name="connsiteX5" fmla="*/ 13456 w 1102423"/>
              <a:gd name="connsiteY5" fmla="*/ 332509 h 769271"/>
              <a:gd name="connsiteX6" fmla="*/ 46706 w 1102423"/>
              <a:gd name="connsiteY6" fmla="*/ 731520 h 769271"/>
              <a:gd name="connsiteX7" fmla="*/ 512219 w 1102423"/>
              <a:gd name="connsiteY7" fmla="*/ 756458 h 769271"/>
              <a:gd name="connsiteX8" fmla="*/ 512219 w 1102423"/>
              <a:gd name="connsiteY8" fmla="*/ 764771 h 769271"/>
              <a:gd name="connsiteX9" fmla="*/ 595346 w 1102423"/>
              <a:gd name="connsiteY9" fmla="*/ 764771 h 769271"/>
              <a:gd name="connsiteX0" fmla="*/ 1102423 w 1102423"/>
              <a:gd name="connsiteY0" fmla="*/ 0 h 769271"/>
              <a:gd name="connsiteX1" fmla="*/ 1102423 w 1102423"/>
              <a:gd name="connsiteY1" fmla="*/ 0 h 769271"/>
              <a:gd name="connsiteX2" fmla="*/ 279463 w 1102423"/>
              <a:gd name="connsiteY2" fmla="*/ 16625 h 769271"/>
              <a:gd name="connsiteX3" fmla="*/ 146459 w 1102423"/>
              <a:gd name="connsiteY3" fmla="*/ 24938 h 769271"/>
              <a:gd name="connsiteX4" fmla="*/ 21768 w 1102423"/>
              <a:gd name="connsiteY4" fmla="*/ 108065 h 769271"/>
              <a:gd name="connsiteX5" fmla="*/ 13456 w 1102423"/>
              <a:gd name="connsiteY5" fmla="*/ 332509 h 769271"/>
              <a:gd name="connsiteX6" fmla="*/ 46706 w 1102423"/>
              <a:gd name="connsiteY6" fmla="*/ 731520 h 769271"/>
              <a:gd name="connsiteX7" fmla="*/ 512219 w 1102423"/>
              <a:gd name="connsiteY7" fmla="*/ 756458 h 769271"/>
              <a:gd name="connsiteX8" fmla="*/ 595346 w 1102423"/>
              <a:gd name="connsiteY8" fmla="*/ 764771 h 769271"/>
              <a:gd name="connsiteX0" fmla="*/ 1094689 w 1094689"/>
              <a:gd name="connsiteY0" fmla="*/ 0 h 783599"/>
              <a:gd name="connsiteX1" fmla="*/ 1094689 w 1094689"/>
              <a:gd name="connsiteY1" fmla="*/ 0 h 783599"/>
              <a:gd name="connsiteX2" fmla="*/ 271729 w 1094689"/>
              <a:gd name="connsiteY2" fmla="*/ 16625 h 783599"/>
              <a:gd name="connsiteX3" fmla="*/ 138725 w 1094689"/>
              <a:gd name="connsiteY3" fmla="*/ 24938 h 783599"/>
              <a:gd name="connsiteX4" fmla="*/ 14034 w 1094689"/>
              <a:gd name="connsiteY4" fmla="*/ 108065 h 783599"/>
              <a:gd name="connsiteX5" fmla="*/ 5722 w 1094689"/>
              <a:gd name="connsiteY5" fmla="*/ 332509 h 783599"/>
              <a:gd name="connsiteX6" fmla="*/ 38972 w 1094689"/>
              <a:gd name="connsiteY6" fmla="*/ 731520 h 783599"/>
              <a:gd name="connsiteX7" fmla="*/ 163664 w 1094689"/>
              <a:gd name="connsiteY7" fmla="*/ 781396 h 783599"/>
              <a:gd name="connsiteX8" fmla="*/ 504485 w 1094689"/>
              <a:gd name="connsiteY8" fmla="*/ 756458 h 783599"/>
              <a:gd name="connsiteX9" fmla="*/ 587612 w 1094689"/>
              <a:gd name="connsiteY9" fmla="*/ 764771 h 783599"/>
              <a:gd name="connsiteX0" fmla="*/ 1094689 w 1094689"/>
              <a:gd name="connsiteY0" fmla="*/ 0 h 783599"/>
              <a:gd name="connsiteX1" fmla="*/ 1094689 w 1094689"/>
              <a:gd name="connsiteY1" fmla="*/ 0 h 783599"/>
              <a:gd name="connsiteX2" fmla="*/ 138725 w 1094689"/>
              <a:gd name="connsiteY2" fmla="*/ 24938 h 783599"/>
              <a:gd name="connsiteX3" fmla="*/ 14034 w 1094689"/>
              <a:gd name="connsiteY3" fmla="*/ 108065 h 783599"/>
              <a:gd name="connsiteX4" fmla="*/ 5722 w 1094689"/>
              <a:gd name="connsiteY4" fmla="*/ 332509 h 783599"/>
              <a:gd name="connsiteX5" fmla="*/ 38972 w 1094689"/>
              <a:gd name="connsiteY5" fmla="*/ 731520 h 783599"/>
              <a:gd name="connsiteX6" fmla="*/ 163664 w 1094689"/>
              <a:gd name="connsiteY6" fmla="*/ 781396 h 783599"/>
              <a:gd name="connsiteX7" fmla="*/ 504485 w 1094689"/>
              <a:gd name="connsiteY7" fmla="*/ 756458 h 783599"/>
              <a:gd name="connsiteX8" fmla="*/ 587612 w 1094689"/>
              <a:gd name="connsiteY8" fmla="*/ 764771 h 783599"/>
              <a:gd name="connsiteX0" fmla="*/ 1101547 w 1101547"/>
              <a:gd name="connsiteY0" fmla="*/ 0 h 783599"/>
              <a:gd name="connsiteX1" fmla="*/ 1101547 w 1101547"/>
              <a:gd name="connsiteY1" fmla="*/ 0 h 783599"/>
              <a:gd name="connsiteX2" fmla="*/ 245336 w 1101547"/>
              <a:gd name="connsiteY2" fmla="*/ 0 h 783599"/>
              <a:gd name="connsiteX3" fmla="*/ 20892 w 1101547"/>
              <a:gd name="connsiteY3" fmla="*/ 108065 h 783599"/>
              <a:gd name="connsiteX4" fmla="*/ 12580 w 1101547"/>
              <a:gd name="connsiteY4" fmla="*/ 332509 h 783599"/>
              <a:gd name="connsiteX5" fmla="*/ 45830 w 1101547"/>
              <a:gd name="connsiteY5" fmla="*/ 731520 h 783599"/>
              <a:gd name="connsiteX6" fmla="*/ 170522 w 1101547"/>
              <a:gd name="connsiteY6" fmla="*/ 781396 h 783599"/>
              <a:gd name="connsiteX7" fmla="*/ 511343 w 1101547"/>
              <a:gd name="connsiteY7" fmla="*/ 756458 h 783599"/>
              <a:gd name="connsiteX8" fmla="*/ 594470 w 1101547"/>
              <a:gd name="connsiteY8" fmla="*/ 764771 h 783599"/>
              <a:gd name="connsiteX0" fmla="*/ 1094646 w 1094646"/>
              <a:gd name="connsiteY0" fmla="*/ 0 h 797209"/>
              <a:gd name="connsiteX1" fmla="*/ 1094646 w 1094646"/>
              <a:gd name="connsiteY1" fmla="*/ 0 h 797209"/>
              <a:gd name="connsiteX2" fmla="*/ 238435 w 1094646"/>
              <a:gd name="connsiteY2" fmla="*/ 0 h 797209"/>
              <a:gd name="connsiteX3" fmla="*/ 13991 w 1094646"/>
              <a:gd name="connsiteY3" fmla="*/ 108065 h 797209"/>
              <a:gd name="connsiteX4" fmla="*/ 38929 w 1094646"/>
              <a:gd name="connsiteY4" fmla="*/ 731520 h 797209"/>
              <a:gd name="connsiteX5" fmla="*/ 163621 w 1094646"/>
              <a:gd name="connsiteY5" fmla="*/ 781396 h 797209"/>
              <a:gd name="connsiteX6" fmla="*/ 504442 w 1094646"/>
              <a:gd name="connsiteY6" fmla="*/ 756458 h 797209"/>
              <a:gd name="connsiteX7" fmla="*/ 587569 w 1094646"/>
              <a:gd name="connsiteY7" fmla="*/ 764771 h 797209"/>
              <a:gd name="connsiteX0" fmla="*/ 1094646 w 1094646"/>
              <a:gd name="connsiteY0" fmla="*/ 14162 h 805956"/>
              <a:gd name="connsiteX1" fmla="*/ 1094646 w 1094646"/>
              <a:gd name="connsiteY1" fmla="*/ 14162 h 805956"/>
              <a:gd name="connsiteX2" fmla="*/ 238435 w 1094646"/>
              <a:gd name="connsiteY2" fmla="*/ 14162 h 805956"/>
              <a:gd name="connsiteX3" fmla="*/ 13991 w 1094646"/>
              <a:gd name="connsiteY3" fmla="*/ 205354 h 805956"/>
              <a:gd name="connsiteX4" fmla="*/ 38929 w 1094646"/>
              <a:gd name="connsiteY4" fmla="*/ 745682 h 805956"/>
              <a:gd name="connsiteX5" fmla="*/ 163621 w 1094646"/>
              <a:gd name="connsiteY5" fmla="*/ 795558 h 805956"/>
              <a:gd name="connsiteX6" fmla="*/ 504442 w 1094646"/>
              <a:gd name="connsiteY6" fmla="*/ 770620 h 805956"/>
              <a:gd name="connsiteX7" fmla="*/ 587569 w 1094646"/>
              <a:gd name="connsiteY7" fmla="*/ 778933 h 805956"/>
              <a:gd name="connsiteX0" fmla="*/ 1080655 w 1080655"/>
              <a:gd name="connsiteY0" fmla="*/ 14162 h 805956"/>
              <a:gd name="connsiteX1" fmla="*/ 1080655 w 1080655"/>
              <a:gd name="connsiteY1" fmla="*/ 14162 h 805956"/>
              <a:gd name="connsiteX2" fmla="*/ 224444 w 1080655"/>
              <a:gd name="connsiteY2" fmla="*/ 14162 h 805956"/>
              <a:gd name="connsiteX3" fmla="*/ 0 w 1080655"/>
              <a:gd name="connsiteY3" fmla="*/ 205354 h 805956"/>
              <a:gd name="connsiteX4" fmla="*/ 24938 w 1080655"/>
              <a:gd name="connsiteY4" fmla="*/ 745682 h 805956"/>
              <a:gd name="connsiteX5" fmla="*/ 149630 w 1080655"/>
              <a:gd name="connsiteY5" fmla="*/ 795558 h 805956"/>
              <a:gd name="connsiteX6" fmla="*/ 490451 w 1080655"/>
              <a:gd name="connsiteY6" fmla="*/ 770620 h 805956"/>
              <a:gd name="connsiteX7" fmla="*/ 573578 w 1080655"/>
              <a:gd name="connsiteY7" fmla="*/ 778933 h 805956"/>
              <a:gd name="connsiteX0" fmla="*/ 1080655 w 1080655"/>
              <a:gd name="connsiteY0" fmla="*/ 6773 h 798567"/>
              <a:gd name="connsiteX1" fmla="*/ 1080655 w 1080655"/>
              <a:gd name="connsiteY1" fmla="*/ 6773 h 798567"/>
              <a:gd name="connsiteX2" fmla="*/ 224444 w 1080655"/>
              <a:gd name="connsiteY2" fmla="*/ 6773 h 798567"/>
              <a:gd name="connsiteX3" fmla="*/ 0 w 1080655"/>
              <a:gd name="connsiteY3" fmla="*/ 197965 h 798567"/>
              <a:gd name="connsiteX4" fmla="*/ 24938 w 1080655"/>
              <a:gd name="connsiteY4" fmla="*/ 738293 h 798567"/>
              <a:gd name="connsiteX5" fmla="*/ 149630 w 1080655"/>
              <a:gd name="connsiteY5" fmla="*/ 788169 h 798567"/>
              <a:gd name="connsiteX6" fmla="*/ 490451 w 1080655"/>
              <a:gd name="connsiteY6" fmla="*/ 763231 h 798567"/>
              <a:gd name="connsiteX7" fmla="*/ 573578 w 1080655"/>
              <a:gd name="connsiteY7" fmla="*/ 771544 h 798567"/>
              <a:gd name="connsiteX0" fmla="*/ 1092435 w 1092435"/>
              <a:gd name="connsiteY0" fmla="*/ 6773 h 788612"/>
              <a:gd name="connsiteX1" fmla="*/ 1092435 w 1092435"/>
              <a:gd name="connsiteY1" fmla="*/ 6773 h 788612"/>
              <a:gd name="connsiteX2" fmla="*/ 236224 w 1092435"/>
              <a:gd name="connsiteY2" fmla="*/ 6773 h 788612"/>
              <a:gd name="connsiteX3" fmla="*/ 11780 w 1092435"/>
              <a:gd name="connsiteY3" fmla="*/ 197965 h 788612"/>
              <a:gd name="connsiteX4" fmla="*/ 45030 w 1092435"/>
              <a:gd name="connsiteY4" fmla="*/ 646853 h 788612"/>
              <a:gd name="connsiteX5" fmla="*/ 161410 w 1092435"/>
              <a:gd name="connsiteY5" fmla="*/ 788169 h 788612"/>
              <a:gd name="connsiteX6" fmla="*/ 502231 w 1092435"/>
              <a:gd name="connsiteY6" fmla="*/ 763231 h 788612"/>
              <a:gd name="connsiteX7" fmla="*/ 585358 w 1092435"/>
              <a:gd name="connsiteY7" fmla="*/ 771544 h 788612"/>
              <a:gd name="connsiteX0" fmla="*/ 1088799 w 1088799"/>
              <a:gd name="connsiteY0" fmla="*/ 6773 h 788612"/>
              <a:gd name="connsiteX1" fmla="*/ 1088799 w 1088799"/>
              <a:gd name="connsiteY1" fmla="*/ 6773 h 788612"/>
              <a:gd name="connsiteX2" fmla="*/ 232588 w 1088799"/>
              <a:gd name="connsiteY2" fmla="*/ 6773 h 788612"/>
              <a:gd name="connsiteX3" fmla="*/ 8144 w 1088799"/>
              <a:gd name="connsiteY3" fmla="*/ 197965 h 788612"/>
              <a:gd name="connsiteX4" fmla="*/ 41394 w 1088799"/>
              <a:gd name="connsiteY4" fmla="*/ 646853 h 788612"/>
              <a:gd name="connsiteX5" fmla="*/ 157774 w 1088799"/>
              <a:gd name="connsiteY5" fmla="*/ 788169 h 788612"/>
              <a:gd name="connsiteX6" fmla="*/ 498595 w 1088799"/>
              <a:gd name="connsiteY6" fmla="*/ 763231 h 788612"/>
              <a:gd name="connsiteX7" fmla="*/ 581722 w 1088799"/>
              <a:gd name="connsiteY7" fmla="*/ 771544 h 788612"/>
              <a:gd name="connsiteX0" fmla="*/ 1095769 w 1095769"/>
              <a:gd name="connsiteY0" fmla="*/ 6773 h 788612"/>
              <a:gd name="connsiteX1" fmla="*/ 1095769 w 1095769"/>
              <a:gd name="connsiteY1" fmla="*/ 6773 h 788612"/>
              <a:gd name="connsiteX2" fmla="*/ 239558 w 1095769"/>
              <a:gd name="connsiteY2" fmla="*/ 6773 h 788612"/>
              <a:gd name="connsiteX3" fmla="*/ 15114 w 1095769"/>
              <a:gd name="connsiteY3" fmla="*/ 197965 h 788612"/>
              <a:gd name="connsiteX4" fmla="*/ 15113 w 1095769"/>
              <a:gd name="connsiteY4" fmla="*/ 596977 h 788612"/>
              <a:gd name="connsiteX5" fmla="*/ 164744 w 1095769"/>
              <a:gd name="connsiteY5" fmla="*/ 788169 h 788612"/>
              <a:gd name="connsiteX6" fmla="*/ 505565 w 1095769"/>
              <a:gd name="connsiteY6" fmla="*/ 763231 h 788612"/>
              <a:gd name="connsiteX7" fmla="*/ 588692 w 1095769"/>
              <a:gd name="connsiteY7" fmla="*/ 771544 h 788612"/>
              <a:gd name="connsiteX0" fmla="*/ 1097281 w 1097281"/>
              <a:gd name="connsiteY0" fmla="*/ 6773 h 788612"/>
              <a:gd name="connsiteX1" fmla="*/ 1097281 w 1097281"/>
              <a:gd name="connsiteY1" fmla="*/ 6773 h 788612"/>
              <a:gd name="connsiteX2" fmla="*/ 241070 w 1097281"/>
              <a:gd name="connsiteY2" fmla="*/ 6773 h 788612"/>
              <a:gd name="connsiteX3" fmla="*/ 16626 w 1097281"/>
              <a:gd name="connsiteY3" fmla="*/ 197965 h 788612"/>
              <a:gd name="connsiteX4" fmla="*/ 16625 w 1097281"/>
              <a:gd name="connsiteY4" fmla="*/ 596977 h 788612"/>
              <a:gd name="connsiteX5" fmla="*/ 166256 w 1097281"/>
              <a:gd name="connsiteY5" fmla="*/ 788169 h 788612"/>
              <a:gd name="connsiteX6" fmla="*/ 507077 w 1097281"/>
              <a:gd name="connsiteY6" fmla="*/ 763231 h 788612"/>
              <a:gd name="connsiteX7" fmla="*/ 590204 w 1097281"/>
              <a:gd name="connsiteY7" fmla="*/ 771544 h 788612"/>
              <a:gd name="connsiteX0" fmla="*/ 1097281 w 1097281"/>
              <a:gd name="connsiteY0" fmla="*/ 6773 h 798334"/>
              <a:gd name="connsiteX1" fmla="*/ 1097281 w 1097281"/>
              <a:gd name="connsiteY1" fmla="*/ 6773 h 798334"/>
              <a:gd name="connsiteX2" fmla="*/ 241070 w 1097281"/>
              <a:gd name="connsiteY2" fmla="*/ 6773 h 798334"/>
              <a:gd name="connsiteX3" fmla="*/ 16626 w 1097281"/>
              <a:gd name="connsiteY3" fmla="*/ 197965 h 798334"/>
              <a:gd name="connsiteX4" fmla="*/ 16625 w 1097281"/>
              <a:gd name="connsiteY4" fmla="*/ 596977 h 798334"/>
              <a:gd name="connsiteX5" fmla="*/ 166256 w 1097281"/>
              <a:gd name="connsiteY5" fmla="*/ 788169 h 798334"/>
              <a:gd name="connsiteX6" fmla="*/ 590204 w 1097281"/>
              <a:gd name="connsiteY6" fmla="*/ 771544 h 798334"/>
              <a:gd name="connsiteX0" fmla="*/ 1105690 w 1105690"/>
              <a:gd name="connsiteY0" fmla="*/ 6773 h 791548"/>
              <a:gd name="connsiteX1" fmla="*/ 1105690 w 1105690"/>
              <a:gd name="connsiteY1" fmla="*/ 6773 h 791548"/>
              <a:gd name="connsiteX2" fmla="*/ 249479 w 1105690"/>
              <a:gd name="connsiteY2" fmla="*/ 6773 h 791548"/>
              <a:gd name="connsiteX3" fmla="*/ 25035 w 1105690"/>
              <a:gd name="connsiteY3" fmla="*/ 197965 h 791548"/>
              <a:gd name="connsiteX4" fmla="*/ 25034 w 1105690"/>
              <a:gd name="connsiteY4" fmla="*/ 596977 h 791548"/>
              <a:gd name="connsiteX5" fmla="*/ 199603 w 1105690"/>
              <a:gd name="connsiteY5" fmla="*/ 779856 h 791548"/>
              <a:gd name="connsiteX6" fmla="*/ 598613 w 1105690"/>
              <a:gd name="connsiteY6" fmla="*/ 771544 h 791548"/>
              <a:gd name="connsiteX0" fmla="*/ 1105690 w 1105690"/>
              <a:gd name="connsiteY0" fmla="*/ 6773 h 779856"/>
              <a:gd name="connsiteX1" fmla="*/ 1105690 w 1105690"/>
              <a:gd name="connsiteY1" fmla="*/ 6773 h 779856"/>
              <a:gd name="connsiteX2" fmla="*/ 249479 w 1105690"/>
              <a:gd name="connsiteY2" fmla="*/ 6773 h 779856"/>
              <a:gd name="connsiteX3" fmla="*/ 25035 w 1105690"/>
              <a:gd name="connsiteY3" fmla="*/ 197965 h 779856"/>
              <a:gd name="connsiteX4" fmla="*/ 25034 w 1105690"/>
              <a:gd name="connsiteY4" fmla="*/ 596977 h 779856"/>
              <a:gd name="connsiteX5" fmla="*/ 199603 w 1105690"/>
              <a:gd name="connsiteY5" fmla="*/ 779856 h 779856"/>
              <a:gd name="connsiteX6" fmla="*/ 598613 w 1105690"/>
              <a:gd name="connsiteY6" fmla="*/ 771544 h 779856"/>
              <a:gd name="connsiteX0" fmla="*/ 1105690 w 1105690"/>
              <a:gd name="connsiteY0" fmla="*/ 6773 h 779856"/>
              <a:gd name="connsiteX1" fmla="*/ 1105690 w 1105690"/>
              <a:gd name="connsiteY1" fmla="*/ 6773 h 779856"/>
              <a:gd name="connsiteX2" fmla="*/ 249479 w 1105690"/>
              <a:gd name="connsiteY2" fmla="*/ 6773 h 779856"/>
              <a:gd name="connsiteX3" fmla="*/ 25035 w 1105690"/>
              <a:gd name="connsiteY3" fmla="*/ 197965 h 779856"/>
              <a:gd name="connsiteX4" fmla="*/ 25034 w 1105690"/>
              <a:gd name="connsiteY4" fmla="*/ 596977 h 779856"/>
              <a:gd name="connsiteX5" fmla="*/ 199603 w 1105690"/>
              <a:gd name="connsiteY5" fmla="*/ 779856 h 779856"/>
              <a:gd name="connsiteX6" fmla="*/ 598613 w 1105690"/>
              <a:gd name="connsiteY6" fmla="*/ 771544 h 779856"/>
              <a:gd name="connsiteX0" fmla="*/ 1105690 w 1105690"/>
              <a:gd name="connsiteY0" fmla="*/ 0 h 773083"/>
              <a:gd name="connsiteX1" fmla="*/ 1105690 w 1105690"/>
              <a:gd name="connsiteY1" fmla="*/ 0 h 773083"/>
              <a:gd name="connsiteX2" fmla="*/ 249479 w 1105690"/>
              <a:gd name="connsiteY2" fmla="*/ 0 h 773083"/>
              <a:gd name="connsiteX3" fmla="*/ 25035 w 1105690"/>
              <a:gd name="connsiteY3" fmla="*/ 191192 h 773083"/>
              <a:gd name="connsiteX4" fmla="*/ 25034 w 1105690"/>
              <a:gd name="connsiteY4" fmla="*/ 590204 h 773083"/>
              <a:gd name="connsiteX5" fmla="*/ 199603 w 1105690"/>
              <a:gd name="connsiteY5" fmla="*/ 773083 h 773083"/>
              <a:gd name="connsiteX6" fmla="*/ 598613 w 1105690"/>
              <a:gd name="connsiteY6" fmla="*/ 764771 h 773083"/>
              <a:gd name="connsiteX0" fmla="*/ 1092655 w 1092655"/>
              <a:gd name="connsiteY0" fmla="*/ 0 h 773083"/>
              <a:gd name="connsiteX1" fmla="*/ 1092655 w 1092655"/>
              <a:gd name="connsiteY1" fmla="*/ 0 h 773083"/>
              <a:gd name="connsiteX2" fmla="*/ 236444 w 1092655"/>
              <a:gd name="connsiteY2" fmla="*/ 0 h 773083"/>
              <a:gd name="connsiteX3" fmla="*/ 12000 w 1092655"/>
              <a:gd name="connsiteY3" fmla="*/ 191192 h 773083"/>
              <a:gd name="connsiteX4" fmla="*/ 11999 w 1092655"/>
              <a:gd name="connsiteY4" fmla="*/ 590204 h 773083"/>
              <a:gd name="connsiteX5" fmla="*/ 186568 w 1092655"/>
              <a:gd name="connsiteY5" fmla="*/ 773083 h 773083"/>
              <a:gd name="connsiteX6" fmla="*/ 585578 w 1092655"/>
              <a:gd name="connsiteY6" fmla="*/ 764771 h 773083"/>
              <a:gd name="connsiteX0" fmla="*/ 1092655 w 1092655"/>
              <a:gd name="connsiteY0" fmla="*/ 9236 h 782319"/>
              <a:gd name="connsiteX1" fmla="*/ 1092655 w 1092655"/>
              <a:gd name="connsiteY1" fmla="*/ 9236 h 782319"/>
              <a:gd name="connsiteX2" fmla="*/ 236444 w 1092655"/>
              <a:gd name="connsiteY2" fmla="*/ 9236 h 782319"/>
              <a:gd name="connsiteX3" fmla="*/ 12000 w 1092655"/>
              <a:gd name="connsiteY3" fmla="*/ 133926 h 782319"/>
              <a:gd name="connsiteX4" fmla="*/ 11999 w 1092655"/>
              <a:gd name="connsiteY4" fmla="*/ 599440 h 782319"/>
              <a:gd name="connsiteX5" fmla="*/ 186568 w 1092655"/>
              <a:gd name="connsiteY5" fmla="*/ 782319 h 782319"/>
              <a:gd name="connsiteX6" fmla="*/ 585578 w 1092655"/>
              <a:gd name="connsiteY6" fmla="*/ 774007 h 782319"/>
              <a:gd name="connsiteX0" fmla="*/ 1099018 w 1099018"/>
              <a:gd name="connsiteY0" fmla="*/ 0 h 773083"/>
              <a:gd name="connsiteX1" fmla="*/ 1099018 w 1099018"/>
              <a:gd name="connsiteY1" fmla="*/ 0 h 773083"/>
              <a:gd name="connsiteX2" fmla="*/ 134741 w 1099018"/>
              <a:gd name="connsiteY2" fmla="*/ 24938 h 773083"/>
              <a:gd name="connsiteX3" fmla="*/ 18363 w 1099018"/>
              <a:gd name="connsiteY3" fmla="*/ 124690 h 773083"/>
              <a:gd name="connsiteX4" fmla="*/ 18362 w 1099018"/>
              <a:gd name="connsiteY4" fmla="*/ 590204 h 773083"/>
              <a:gd name="connsiteX5" fmla="*/ 192931 w 1099018"/>
              <a:gd name="connsiteY5" fmla="*/ 773083 h 773083"/>
              <a:gd name="connsiteX6" fmla="*/ 591941 w 1099018"/>
              <a:gd name="connsiteY6" fmla="*/ 764771 h 773083"/>
              <a:gd name="connsiteX0" fmla="*/ 1099018 w 1099018"/>
              <a:gd name="connsiteY0" fmla="*/ 0 h 773083"/>
              <a:gd name="connsiteX1" fmla="*/ 1099018 w 1099018"/>
              <a:gd name="connsiteY1" fmla="*/ 0 h 773083"/>
              <a:gd name="connsiteX2" fmla="*/ 134741 w 1099018"/>
              <a:gd name="connsiteY2" fmla="*/ 24938 h 773083"/>
              <a:gd name="connsiteX3" fmla="*/ 18363 w 1099018"/>
              <a:gd name="connsiteY3" fmla="*/ 124690 h 773083"/>
              <a:gd name="connsiteX4" fmla="*/ 18362 w 1099018"/>
              <a:gd name="connsiteY4" fmla="*/ 590204 h 773083"/>
              <a:gd name="connsiteX5" fmla="*/ 192931 w 1099018"/>
              <a:gd name="connsiteY5" fmla="*/ 773083 h 773083"/>
              <a:gd name="connsiteX6" fmla="*/ 591941 w 1099018"/>
              <a:gd name="connsiteY6" fmla="*/ 764771 h 773083"/>
              <a:gd name="connsiteX0" fmla="*/ 1099018 w 1099018"/>
              <a:gd name="connsiteY0" fmla="*/ 0 h 773083"/>
              <a:gd name="connsiteX1" fmla="*/ 1099018 w 1099018"/>
              <a:gd name="connsiteY1" fmla="*/ 0 h 773083"/>
              <a:gd name="connsiteX2" fmla="*/ 134741 w 1099018"/>
              <a:gd name="connsiteY2" fmla="*/ 16625 h 773083"/>
              <a:gd name="connsiteX3" fmla="*/ 18363 w 1099018"/>
              <a:gd name="connsiteY3" fmla="*/ 124690 h 773083"/>
              <a:gd name="connsiteX4" fmla="*/ 18362 w 1099018"/>
              <a:gd name="connsiteY4" fmla="*/ 590204 h 773083"/>
              <a:gd name="connsiteX5" fmla="*/ 192931 w 1099018"/>
              <a:gd name="connsiteY5" fmla="*/ 773083 h 773083"/>
              <a:gd name="connsiteX6" fmla="*/ 591941 w 1099018"/>
              <a:gd name="connsiteY6" fmla="*/ 764771 h 773083"/>
              <a:gd name="connsiteX0" fmla="*/ 1135426 w 1135426"/>
              <a:gd name="connsiteY0" fmla="*/ 0 h 773083"/>
              <a:gd name="connsiteX1" fmla="*/ 1135426 w 1135426"/>
              <a:gd name="connsiteY1" fmla="*/ 0 h 773083"/>
              <a:gd name="connsiteX2" fmla="*/ 171149 w 1135426"/>
              <a:gd name="connsiteY2" fmla="*/ 16625 h 773083"/>
              <a:gd name="connsiteX3" fmla="*/ 54771 w 1135426"/>
              <a:gd name="connsiteY3" fmla="*/ 124690 h 773083"/>
              <a:gd name="connsiteX4" fmla="*/ 54770 w 1135426"/>
              <a:gd name="connsiteY4" fmla="*/ 590204 h 773083"/>
              <a:gd name="connsiteX5" fmla="*/ 229339 w 1135426"/>
              <a:gd name="connsiteY5" fmla="*/ 773083 h 773083"/>
              <a:gd name="connsiteX6" fmla="*/ 628349 w 1135426"/>
              <a:gd name="connsiteY6" fmla="*/ 764771 h 773083"/>
              <a:gd name="connsiteX0" fmla="*/ 1099019 w 1099019"/>
              <a:gd name="connsiteY0" fmla="*/ 0 h 773083"/>
              <a:gd name="connsiteX1" fmla="*/ 1099019 w 1099019"/>
              <a:gd name="connsiteY1" fmla="*/ 0 h 773083"/>
              <a:gd name="connsiteX2" fmla="*/ 134742 w 1099019"/>
              <a:gd name="connsiteY2" fmla="*/ 16625 h 773083"/>
              <a:gd name="connsiteX3" fmla="*/ 18364 w 1099019"/>
              <a:gd name="connsiteY3" fmla="*/ 124690 h 773083"/>
              <a:gd name="connsiteX4" fmla="*/ 18363 w 1099019"/>
              <a:gd name="connsiteY4" fmla="*/ 590204 h 773083"/>
              <a:gd name="connsiteX5" fmla="*/ 192932 w 1099019"/>
              <a:gd name="connsiteY5" fmla="*/ 773083 h 773083"/>
              <a:gd name="connsiteX6" fmla="*/ 591942 w 1099019"/>
              <a:gd name="connsiteY6" fmla="*/ 764771 h 773083"/>
              <a:gd name="connsiteX0" fmla="*/ 1094226 w 1094226"/>
              <a:gd name="connsiteY0" fmla="*/ 0 h 773083"/>
              <a:gd name="connsiteX1" fmla="*/ 1094226 w 1094226"/>
              <a:gd name="connsiteY1" fmla="*/ 0 h 773083"/>
              <a:gd name="connsiteX2" fmla="*/ 129949 w 1094226"/>
              <a:gd name="connsiteY2" fmla="*/ 16625 h 773083"/>
              <a:gd name="connsiteX3" fmla="*/ 13571 w 1094226"/>
              <a:gd name="connsiteY3" fmla="*/ 124690 h 773083"/>
              <a:gd name="connsiteX4" fmla="*/ 21883 w 1094226"/>
              <a:gd name="connsiteY4" fmla="*/ 623455 h 773083"/>
              <a:gd name="connsiteX5" fmla="*/ 188139 w 1094226"/>
              <a:gd name="connsiteY5" fmla="*/ 773083 h 773083"/>
              <a:gd name="connsiteX6" fmla="*/ 587149 w 1094226"/>
              <a:gd name="connsiteY6" fmla="*/ 764771 h 773083"/>
              <a:gd name="connsiteX0" fmla="*/ 1087978 w 1087978"/>
              <a:gd name="connsiteY0" fmla="*/ 0 h 773083"/>
              <a:gd name="connsiteX1" fmla="*/ 1087978 w 1087978"/>
              <a:gd name="connsiteY1" fmla="*/ 0 h 773083"/>
              <a:gd name="connsiteX2" fmla="*/ 123701 w 1087978"/>
              <a:gd name="connsiteY2" fmla="*/ 16625 h 773083"/>
              <a:gd name="connsiteX3" fmla="*/ 7323 w 1087978"/>
              <a:gd name="connsiteY3" fmla="*/ 124690 h 773083"/>
              <a:gd name="connsiteX4" fmla="*/ 15635 w 1087978"/>
              <a:gd name="connsiteY4" fmla="*/ 623455 h 773083"/>
              <a:gd name="connsiteX5" fmla="*/ 181891 w 1087978"/>
              <a:gd name="connsiteY5" fmla="*/ 773083 h 773083"/>
              <a:gd name="connsiteX6" fmla="*/ 580901 w 1087978"/>
              <a:gd name="connsiteY6" fmla="*/ 764771 h 773083"/>
              <a:gd name="connsiteX0" fmla="*/ 1091504 w 1091504"/>
              <a:gd name="connsiteY0" fmla="*/ 0 h 773083"/>
              <a:gd name="connsiteX1" fmla="*/ 1091504 w 1091504"/>
              <a:gd name="connsiteY1" fmla="*/ 0 h 773083"/>
              <a:gd name="connsiteX2" fmla="*/ 127227 w 1091504"/>
              <a:gd name="connsiteY2" fmla="*/ 16625 h 773083"/>
              <a:gd name="connsiteX3" fmla="*/ 10849 w 1091504"/>
              <a:gd name="connsiteY3" fmla="*/ 124690 h 773083"/>
              <a:gd name="connsiteX4" fmla="*/ 19161 w 1091504"/>
              <a:gd name="connsiteY4" fmla="*/ 623455 h 773083"/>
              <a:gd name="connsiteX5" fmla="*/ 135540 w 1091504"/>
              <a:gd name="connsiteY5" fmla="*/ 773083 h 773083"/>
              <a:gd name="connsiteX6" fmla="*/ 584427 w 1091504"/>
              <a:gd name="connsiteY6" fmla="*/ 764771 h 773083"/>
              <a:gd name="connsiteX0" fmla="*/ 1091504 w 1091504"/>
              <a:gd name="connsiteY0" fmla="*/ 0 h 773083"/>
              <a:gd name="connsiteX1" fmla="*/ 1091504 w 1091504"/>
              <a:gd name="connsiteY1" fmla="*/ 0 h 773083"/>
              <a:gd name="connsiteX2" fmla="*/ 127227 w 1091504"/>
              <a:gd name="connsiteY2" fmla="*/ 2503 h 773083"/>
              <a:gd name="connsiteX3" fmla="*/ 10849 w 1091504"/>
              <a:gd name="connsiteY3" fmla="*/ 124690 h 773083"/>
              <a:gd name="connsiteX4" fmla="*/ 19161 w 1091504"/>
              <a:gd name="connsiteY4" fmla="*/ 623455 h 773083"/>
              <a:gd name="connsiteX5" fmla="*/ 135540 w 1091504"/>
              <a:gd name="connsiteY5" fmla="*/ 773083 h 773083"/>
              <a:gd name="connsiteX6" fmla="*/ 584427 w 1091504"/>
              <a:gd name="connsiteY6" fmla="*/ 764771 h 773083"/>
              <a:gd name="connsiteX0" fmla="*/ 1102254 w 1102254"/>
              <a:gd name="connsiteY0" fmla="*/ 7745 h 780828"/>
              <a:gd name="connsiteX1" fmla="*/ 1102254 w 1102254"/>
              <a:gd name="connsiteY1" fmla="*/ 7745 h 780828"/>
              <a:gd name="connsiteX2" fmla="*/ 137977 w 1102254"/>
              <a:gd name="connsiteY2" fmla="*/ 10248 h 780828"/>
              <a:gd name="connsiteX3" fmla="*/ 7477 w 1102254"/>
              <a:gd name="connsiteY3" fmla="*/ 139496 h 780828"/>
              <a:gd name="connsiteX4" fmla="*/ 29911 w 1102254"/>
              <a:gd name="connsiteY4" fmla="*/ 631200 h 780828"/>
              <a:gd name="connsiteX5" fmla="*/ 146290 w 1102254"/>
              <a:gd name="connsiteY5" fmla="*/ 780828 h 780828"/>
              <a:gd name="connsiteX6" fmla="*/ 595177 w 1102254"/>
              <a:gd name="connsiteY6" fmla="*/ 772516 h 780828"/>
              <a:gd name="connsiteX0" fmla="*/ 1099902 w 1099902"/>
              <a:gd name="connsiteY0" fmla="*/ 7745 h 780828"/>
              <a:gd name="connsiteX1" fmla="*/ 1099902 w 1099902"/>
              <a:gd name="connsiteY1" fmla="*/ 7745 h 780828"/>
              <a:gd name="connsiteX2" fmla="*/ 135625 w 1099902"/>
              <a:gd name="connsiteY2" fmla="*/ 10248 h 780828"/>
              <a:gd name="connsiteX3" fmla="*/ 5125 w 1099902"/>
              <a:gd name="connsiteY3" fmla="*/ 139496 h 780828"/>
              <a:gd name="connsiteX4" fmla="*/ 27559 w 1099902"/>
              <a:gd name="connsiteY4" fmla="*/ 631200 h 780828"/>
              <a:gd name="connsiteX5" fmla="*/ 143938 w 1099902"/>
              <a:gd name="connsiteY5" fmla="*/ 780828 h 780828"/>
              <a:gd name="connsiteX6" fmla="*/ 592825 w 1099902"/>
              <a:gd name="connsiteY6" fmla="*/ 772516 h 780828"/>
              <a:gd name="connsiteX0" fmla="*/ 1102254 w 1102254"/>
              <a:gd name="connsiteY0" fmla="*/ 7847 h 780930"/>
              <a:gd name="connsiteX1" fmla="*/ 1102254 w 1102254"/>
              <a:gd name="connsiteY1" fmla="*/ 7847 h 780930"/>
              <a:gd name="connsiteX2" fmla="*/ 137977 w 1102254"/>
              <a:gd name="connsiteY2" fmla="*/ 10350 h 780930"/>
              <a:gd name="connsiteX3" fmla="*/ 7477 w 1102254"/>
              <a:gd name="connsiteY3" fmla="*/ 139598 h 780930"/>
              <a:gd name="connsiteX4" fmla="*/ 29911 w 1102254"/>
              <a:gd name="connsiteY4" fmla="*/ 631302 h 780930"/>
              <a:gd name="connsiteX5" fmla="*/ 146290 w 1102254"/>
              <a:gd name="connsiteY5" fmla="*/ 780930 h 780930"/>
              <a:gd name="connsiteX6" fmla="*/ 595177 w 1102254"/>
              <a:gd name="connsiteY6" fmla="*/ 772618 h 780930"/>
              <a:gd name="connsiteX0" fmla="*/ 1102254 w 1102254"/>
              <a:gd name="connsiteY0" fmla="*/ 0 h 773083"/>
              <a:gd name="connsiteX1" fmla="*/ 1102254 w 1102254"/>
              <a:gd name="connsiteY1" fmla="*/ 0 h 773083"/>
              <a:gd name="connsiteX2" fmla="*/ 137977 w 1102254"/>
              <a:gd name="connsiteY2" fmla="*/ 2503 h 773083"/>
              <a:gd name="connsiteX3" fmla="*/ 7477 w 1102254"/>
              <a:gd name="connsiteY3" fmla="*/ 131751 h 773083"/>
              <a:gd name="connsiteX4" fmla="*/ 29911 w 1102254"/>
              <a:gd name="connsiteY4" fmla="*/ 623455 h 773083"/>
              <a:gd name="connsiteX5" fmla="*/ 146290 w 1102254"/>
              <a:gd name="connsiteY5" fmla="*/ 773083 h 773083"/>
              <a:gd name="connsiteX6" fmla="*/ 595177 w 1102254"/>
              <a:gd name="connsiteY6" fmla="*/ 764771 h 773083"/>
              <a:gd name="connsiteX0" fmla="*/ 1102254 w 1102254"/>
              <a:gd name="connsiteY0" fmla="*/ 7745 h 780828"/>
              <a:gd name="connsiteX1" fmla="*/ 1102254 w 1102254"/>
              <a:gd name="connsiteY1" fmla="*/ 7745 h 780828"/>
              <a:gd name="connsiteX2" fmla="*/ 137977 w 1102254"/>
              <a:gd name="connsiteY2" fmla="*/ 10248 h 780828"/>
              <a:gd name="connsiteX3" fmla="*/ 7477 w 1102254"/>
              <a:gd name="connsiteY3" fmla="*/ 139496 h 780828"/>
              <a:gd name="connsiteX4" fmla="*/ 29911 w 1102254"/>
              <a:gd name="connsiteY4" fmla="*/ 631200 h 780828"/>
              <a:gd name="connsiteX5" fmla="*/ 146290 w 1102254"/>
              <a:gd name="connsiteY5" fmla="*/ 780828 h 780828"/>
              <a:gd name="connsiteX6" fmla="*/ 595177 w 1102254"/>
              <a:gd name="connsiteY6" fmla="*/ 772516 h 780828"/>
              <a:gd name="connsiteX0" fmla="*/ 1099902 w 1099902"/>
              <a:gd name="connsiteY0" fmla="*/ 7745 h 780828"/>
              <a:gd name="connsiteX1" fmla="*/ 1099902 w 1099902"/>
              <a:gd name="connsiteY1" fmla="*/ 7745 h 780828"/>
              <a:gd name="connsiteX2" fmla="*/ 135625 w 1099902"/>
              <a:gd name="connsiteY2" fmla="*/ 10248 h 780828"/>
              <a:gd name="connsiteX3" fmla="*/ 5125 w 1099902"/>
              <a:gd name="connsiteY3" fmla="*/ 139496 h 780828"/>
              <a:gd name="connsiteX4" fmla="*/ 27559 w 1099902"/>
              <a:gd name="connsiteY4" fmla="*/ 631200 h 780828"/>
              <a:gd name="connsiteX5" fmla="*/ 143938 w 1099902"/>
              <a:gd name="connsiteY5" fmla="*/ 780828 h 780828"/>
              <a:gd name="connsiteX6" fmla="*/ 592825 w 1099902"/>
              <a:gd name="connsiteY6" fmla="*/ 772516 h 780828"/>
              <a:gd name="connsiteX0" fmla="*/ 1099902 w 1099902"/>
              <a:gd name="connsiteY0" fmla="*/ 8788 h 781871"/>
              <a:gd name="connsiteX1" fmla="*/ 1099902 w 1099902"/>
              <a:gd name="connsiteY1" fmla="*/ 8788 h 781871"/>
              <a:gd name="connsiteX2" fmla="*/ 135625 w 1099902"/>
              <a:gd name="connsiteY2" fmla="*/ 11291 h 781871"/>
              <a:gd name="connsiteX3" fmla="*/ 5125 w 1099902"/>
              <a:gd name="connsiteY3" fmla="*/ 154661 h 781871"/>
              <a:gd name="connsiteX4" fmla="*/ 27559 w 1099902"/>
              <a:gd name="connsiteY4" fmla="*/ 632243 h 781871"/>
              <a:gd name="connsiteX5" fmla="*/ 143938 w 1099902"/>
              <a:gd name="connsiteY5" fmla="*/ 781871 h 781871"/>
              <a:gd name="connsiteX6" fmla="*/ 592825 w 1099902"/>
              <a:gd name="connsiteY6" fmla="*/ 773559 h 781871"/>
              <a:gd name="connsiteX0" fmla="*/ 1098189 w 1098189"/>
              <a:gd name="connsiteY0" fmla="*/ 0 h 773083"/>
              <a:gd name="connsiteX1" fmla="*/ 1098189 w 1098189"/>
              <a:gd name="connsiteY1" fmla="*/ 0 h 773083"/>
              <a:gd name="connsiteX2" fmla="*/ 133912 w 1098189"/>
              <a:gd name="connsiteY2" fmla="*/ 2503 h 773083"/>
              <a:gd name="connsiteX3" fmla="*/ 3412 w 1098189"/>
              <a:gd name="connsiteY3" fmla="*/ 145873 h 773083"/>
              <a:gd name="connsiteX4" fmla="*/ 25846 w 1098189"/>
              <a:gd name="connsiteY4" fmla="*/ 623455 h 773083"/>
              <a:gd name="connsiteX5" fmla="*/ 142225 w 1098189"/>
              <a:gd name="connsiteY5" fmla="*/ 773083 h 773083"/>
              <a:gd name="connsiteX6" fmla="*/ 591112 w 1098189"/>
              <a:gd name="connsiteY6" fmla="*/ 764771 h 773083"/>
              <a:gd name="connsiteX0" fmla="*/ 1098189 w 1098189"/>
              <a:gd name="connsiteY0" fmla="*/ 0 h 773083"/>
              <a:gd name="connsiteX1" fmla="*/ 1098189 w 1098189"/>
              <a:gd name="connsiteY1" fmla="*/ 0 h 773083"/>
              <a:gd name="connsiteX2" fmla="*/ 133912 w 1098189"/>
              <a:gd name="connsiteY2" fmla="*/ 2503 h 773083"/>
              <a:gd name="connsiteX3" fmla="*/ 3412 w 1098189"/>
              <a:gd name="connsiteY3" fmla="*/ 145873 h 773083"/>
              <a:gd name="connsiteX4" fmla="*/ 25846 w 1098189"/>
              <a:gd name="connsiteY4" fmla="*/ 623455 h 773083"/>
              <a:gd name="connsiteX5" fmla="*/ 142225 w 1098189"/>
              <a:gd name="connsiteY5" fmla="*/ 773083 h 773083"/>
              <a:gd name="connsiteX6" fmla="*/ 591112 w 1098189"/>
              <a:gd name="connsiteY6" fmla="*/ 764771 h 773083"/>
              <a:gd name="connsiteX0" fmla="*/ 1098189 w 1098189"/>
              <a:gd name="connsiteY0" fmla="*/ 0 h 773083"/>
              <a:gd name="connsiteX1" fmla="*/ 1098189 w 1098189"/>
              <a:gd name="connsiteY1" fmla="*/ 0 h 773083"/>
              <a:gd name="connsiteX2" fmla="*/ 133912 w 1098189"/>
              <a:gd name="connsiteY2" fmla="*/ 2503 h 773083"/>
              <a:gd name="connsiteX3" fmla="*/ 3412 w 1098189"/>
              <a:gd name="connsiteY3" fmla="*/ 145873 h 773083"/>
              <a:gd name="connsiteX4" fmla="*/ 25846 w 1098189"/>
              <a:gd name="connsiteY4" fmla="*/ 623455 h 773083"/>
              <a:gd name="connsiteX5" fmla="*/ 142225 w 1098189"/>
              <a:gd name="connsiteY5" fmla="*/ 773083 h 773083"/>
              <a:gd name="connsiteX6" fmla="*/ 591112 w 1098189"/>
              <a:gd name="connsiteY6" fmla="*/ 764771 h 773083"/>
              <a:gd name="connsiteX0" fmla="*/ 1098189 w 1098189"/>
              <a:gd name="connsiteY0" fmla="*/ 0 h 773083"/>
              <a:gd name="connsiteX1" fmla="*/ 1098189 w 1098189"/>
              <a:gd name="connsiteY1" fmla="*/ 0 h 773083"/>
              <a:gd name="connsiteX2" fmla="*/ 133912 w 1098189"/>
              <a:gd name="connsiteY2" fmla="*/ 2503 h 773083"/>
              <a:gd name="connsiteX3" fmla="*/ 3412 w 1098189"/>
              <a:gd name="connsiteY3" fmla="*/ 145873 h 773083"/>
              <a:gd name="connsiteX4" fmla="*/ 25846 w 1098189"/>
              <a:gd name="connsiteY4" fmla="*/ 623455 h 773083"/>
              <a:gd name="connsiteX5" fmla="*/ 142225 w 1098189"/>
              <a:gd name="connsiteY5" fmla="*/ 773083 h 773083"/>
              <a:gd name="connsiteX6" fmla="*/ 591112 w 1098189"/>
              <a:gd name="connsiteY6" fmla="*/ 764771 h 773083"/>
              <a:gd name="connsiteX0" fmla="*/ 1098189 w 1098189"/>
              <a:gd name="connsiteY0" fmla="*/ 0 h 773083"/>
              <a:gd name="connsiteX1" fmla="*/ 1098189 w 1098189"/>
              <a:gd name="connsiteY1" fmla="*/ 0 h 773083"/>
              <a:gd name="connsiteX2" fmla="*/ 133912 w 1098189"/>
              <a:gd name="connsiteY2" fmla="*/ 2503 h 773083"/>
              <a:gd name="connsiteX3" fmla="*/ 3412 w 1098189"/>
              <a:gd name="connsiteY3" fmla="*/ 145873 h 773083"/>
              <a:gd name="connsiteX4" fmla="*/ 25846 w 1098189"/>
              <a:gd name="connsiteY4" fmla="*/ 623455 h 773083"/>
              <a:gd name="connsiteX5" fmla="*/ 142225 w 1098189"/>
              <a:gd name="connsiteY5" fmla="*/ 773083 h 773083"/>
              <a:gd name="connsiteX6" fmla="*/ 591112 w 1098189"/>
              <a:gd name="connsiteY6" fmla="*/ 764771 h 773083"/>
              <a:gd name="connsiteX0" fmla="*/ 1094932 w 1094932"/>
              <a:gd name="connsiteY0" fmla="*/ 0 h 773083"/>
              <a:gd name="connsiteX1" fmla="*/ 1094932 w 1094932"/>
              <a:gd name="connsiteY1" fmla="*/ 0 h 773083"/>
              <a:gd name="connsiteX2" fmla="*/ 130655 w 1094932"/>
              <a:gd name="connsiteY2" fmla="*/ 2503 h 773083"/>
              <a:gd name="connsiteX3" fmla="*/ 155 w 1094932"/>
              <a:gd name="connsiteY3" fmla="*/ 145873 h 773083"/>
              <a:gd name="connsiteX4" fmla="*/ 22589 w 1094932"/>
              <a:gd name="connsiteY4" fmla="*/ 623455 h 773083"/>
              <a:gd name="connsiteX5" fmla="*/ 138968 w 1094932"/>
              <a:gd name="connsiteY5" fmla="*/ 773083 h 773083"/>
              <a:gd name="connsiteX6" fmla="*/ 587855 w 1094932"/>
              <a:gd name="connsiteY6" fmla="*/ 764771 h 773083"/>
              <a:gd name="connsiteX0" fmla="*/ 1094788 w 1094788"/>
              <a:gd name="connsiteY0" fmla="*/ 0 h 773083"/>
              <a:gd name="connsiteX1" fmla="*/ 1094788 w 1094788"/>
              <a:gd name="connsiteY1" fmla="*/ 0 h 773083"/>
              <a:gd name="connsiteX2" fmla="*/ 130511 w 1094788"/>
              <a:gd name="connsiteY2" fmla="*/ 2503 h 773083"/>
              <a:gd name="connsiteX3" fmla="*/ 11 w 1094788"/>
              <a:gd name="connsiteY3" fmla="*/ 145873 h 773083"/>
              <a:gd name="connsiteX4" fmla="*/ 22445 w 1094788"/>
              <a:gd name="connsiteY4" fmla="*/ 623455 h 773083"/>
              <a:gd name="connsiteX5" fmla="*/ 138824 w 1094788"/>
              <a:gd name="connsiteY5" fmla="*/ 773083 h 773083"/>
              <a:gd name="connsiteX6" fmla="*/ 587711 w 1094788"/>
              <a:gd name="connsiteY6" fmla="*/ 764771 h 773083"/>
              <a:gd name="connsiteX0" fmla="*/ 1103671 w 1103671"/>
              <a:gd name="connsiteY0" fmla="*/ 0 h 773083"/>
              <a:gd name="connsiteX1" fmla="*/ 1103671 w 1103671"/>
              <a:gd name="connsiteY1" fmla="*/ 0 h 773083"/>
              <a:gd name="connsiteX2" fmla="*/ 139394 w 1103671"/>
              <a:gd name="connsiteY2" fmla="*/ 2503 h 773083"/>
              <a:gd name="connsiteX3" fmla="*/ 8894 w 1103671"/>
              <a:gd name="connsiteY3" fmla="*/ 145873 h 773083"/>
              <a:gd name="connsiteX4" fmla="*/ 10145 w 1103671"/>
              <a:gd name="connsiteY4" fmla="*/ 648169 h 773083"/>
              <a:gd name="connsiteX5" fmla="*/ 147707 w 1103671"/>
              <a:gd name="connsiteY5" fmla="*/ 773083 h 773083"/>
              <a:gd name="connsiteX6" fmla="*/ 596594 w 1103671"/>
              <a:gd name="connsiteY6" fmla="*/ 764771 h 773083"/>
              <a:gd name="connsiteX0" fmla="*/ 1095103 w 1095103"/>
              <a:gd name="connsiteY0" fmla="*/ 0 h 773083"/>
              <a:gd name="connsiteX1" fmla="*/ 1095103 w 1095103"/>
              <a:gd name="connsiteY1" fmla="*/ 0 h 773083"/>
              <a:gd name="connsiteX2" fmla="*/ 130826 w 1095103"/>
              <a:gd name="connsiteY2" fmla="*/ 2503 h 773083"/>
              <a:gd name="connsiteX3" fmla="*/ 326 w 1095103"/>
              <a:gd name="connsiteY3" fmla="*/ 145873 h 773083"/>
              <a:gd name="connsiteX4" fmla="*/ 1577 w 1095103"/>
              <a:gd name="connsiteY4" fmla="*/ 648169 h 773083"/>
              <a:gd name="connsiteX5" fmla="*/ 139139 w 1095103"/>
              <a:gd name="connsiteY5" fmla="*/ 773083 h 773083"/>
              <a:gd name="connsiteX6" fmla="*/ 588026 w 1095103"/>
              <a:gd name="connsiteY6" fmla="*/ 764771 h 773083"/>
              <a:gd name="connsiteX0" fmla="*/ 1094870 w 1094870"/>
              <a:gd name="connsiteY0" fmla="*/ 0 h 773083"/>
              <a:gd name="connsiteX1" fmla="*/ 1094870 w 1094870"/>
              <a:gd name="connsiteY1" fmla="*/ 0 h 773083"/>
              <a:gd name="connsiteX2" fmla="*/ 130593 w 1094870"/>
              <a:gd name="connsiteY2" fmla="*/ 2503 h 773083"/>
              <a:gd name="connsiteX3" fmla="*/ 93 w 1094870"/>
              <a:gd name="connsiteY3" fmla="*/ 145873 h 773083"/>
              <a:gd name="connsiteX4" fmla="*/ 1344 w 1094870"/>
              <a:gd name="connsiteY4" fmla="*/ 648169 h 773083"/>
              <a:gd name="connsiteX5" fmla="*/ 138906 w 1094870"/>
              <a:gd name="connsiteY5" fmla="*/ 773083 h 773083"/>
              <a:gd name="connsiteX6" fmla="*/ 587793 w 1094870"/>
              <a:gd name="connsiteY6" fmla="*/ 764771 h 773083"/>
              <a:gd name="connsiteX0" fmla="*/ 1102749 w 1102749"/>
              <a:gd name="connsiteY0" fmla="*/ 0 h 765520"/>
              <a:gd name="connsiteX1" fmla="*/ 1102749 w 1102749"/>
              <a:gd name="connsiteY1" fmla="*/ 0 h 765520"/>
              <a:gd name="connsiteX2" fmla="*/ 138472 w 1102749"/>
              <a:gd name="connsiteY2" fmla="*/ 2503 h 765520"/>
              <a:gd name="connsiteX3" fmla="*/ 7972 w 1102749"/>
              <a:gd name="connsiteY3" fmla="*/ 145873 h 765520"/>
              <a:gd name="connsiteX4" fmla="*/ 9223 w 1102749"/>
              <a:gd name="connsiteY4" fmla="*/ 648169 h 765520"/>
              <a:gd name="connsiteX5" fmla="*/ 125602 w 1102749"/>
              <a:gd name="connsiteY5" fmla="*/ 762492 h 765520"/>
              <a:gd name="connsiteX6" fmla="*/ 595672 w 1102749"/>
              <a:gd name="connsiteY6" fmla="*/ 764771 h 765520"/>
              <a:gd name="connsiteX0" fmla="*/ 1102749 w 1102749"/>
              <a:gd name="connsiteY0" fmla="*/ 0 h 765520"/>
              <a:gd name="connsiteX1" fmla="*/ 1102749 w 1102749"/>
              <a:gd name="connsiteY1" fmla="*/ 0 h 765520"/>
              <a:gd name="connsiteX2" fmla="*/ 138472 w 1102749"/>
              <a:gd name="connsiteY2" fmla="*/ 2503 h 765520"/>
              <a:gd name="connsiteX3" fmla="*/ 7972 w 1102749"/>
              <a:gd name="connsiteY3" fmla="*/ 145873 h 765520"/>
              <a:gd name="connsiteX4" fmla="*/ 9223 w 1102749"/>
              <a:gd name="connsiteY4" fmla="*/ 648169 h 765520"/>
              <a:gd name="connsiteX5" fmla="*/ 125602 w 1102749"/>
              <a:gd name="connsiteY5" fmla="*/ 762492 h 765520"/>
              <a:gd name="connsiteX6" fmla="*/ 595672 w 1102749"/>
              <a:gd name="connsiteY6" fmla="*/ 764771 h 765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2749" h="765520">
                <a:moveTo>
                  <a:pt x="1102749" y="0"/>
                </a:moveTo>
                <a:lnTo>
                  <a:pt x="1102749" y="0"/>
                </a:lnTo>
                <a:lnTo>
                  <a:pt x="138472" y="2503"/>
                </a:lnTo>
                <a:cubicBezTo>
                  <a:pt x="23089" y="2101"/>
                  <a:pt x="8331" y="91219"/>
                  <a:pt x="7972" y="145873"/>
                </a:cubicBezTo>
                <a:cubicBezTo>
                  <a:pt x="7251" y="255616"/>
                  <a:pt x="-10382" y="545399"/>
                  <a:pt x="9223" y="648169"/>
                </a:cubicBezTo>
                <a:cubicBezTo>
                  <a:pt x="28828" y="750939"/>
                  <a:pt x="83991" y="760616"/>
                  <a:pt x="125602" y="762492"/>
                </a:cubicBezTo>
                <a:cubicBezTo>
                  <a:pt x="221199" y="758336"/>
                  <a:pt x="507350" y="768235"/>
                  <a:pt x="595672" y="764771"/>
                </a:cubicBezTo>
              </a:path>
            </a:pathLst>
          </a:cu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Rounded Rectangle 527"/>
          <p:cNvSpPr/>
          <p:nvPr/>
        </p:nvSpPr>
        <p:spPr>
          <a:xfrm>
            <a:off x="3238500" y="4160043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545454"/>
                </a:solidFill>
              </a:rPr>
              <a:t>8. Predictive Modeling </a:t>
            </a:r>
          </a:p>
        </p:txBody>
      </p:sp>
      <p:sp>
        <p:nvSpPr>
          <p:cNvPr id="530" name="Rounded Rectangle 529"/>
          <p:cNvSpPr/>
          <p:nvPr/>
        </p:nvSpPr>
        <p:spPr>
          <a:xfrm>
            <a:off x="4681538" y="4548981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545454"/>
                </a:solidFill>
              </a:rPr>
              <a:t>9. Hourly-Shape </a:t>
            </a:r>
            <a:r>
              <a:rPr lang="en-US" sz="1600" dirty="0">
                <a:solidFill>
                  <a:srgbClr val="545454"/>
                </a:solidFill>
              </a:rPr>
              <a:t>Analysis</a:t>
            </a:r>
          </a:p>
        </p:txBody>
      </p:sp>
      <p:sp>
        <p:nvSpPr>
          <p:cNvPr id="531" name="Rounded Rectangle 530"/>
          <p:cNvSpPr/>
          <p:nvPr/>
        </p:nvSpPr>
        <p:spPr>
          <a:xfrm>
            <a:off x="6076950" y="4962921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545454"/>
                </a:solidFill>
              </a:rPr>
              <a:t>10. </a:t>
            </a:r>
            <a:r>
              <a:rPr lang="en-US" sz="1600" dirty="0">
                <a:solidFill>
                  <a:srgbClr val="545454"/>
                </a:solidFill>
              </a:rPr>
              <a:t>Resource Dispatch</a:t>
            </a:r>
          </a:p>
        </p:txBody>
      </p:sp>
      <p:sp>
        <p:nvSpPr>
          <p:cNvPr id="532" name="Rounded Rectangle 531"/>
          <p:cNvSpPr/>
          <p:nvPr/>
        </p:nvSpPr>
        <p:spPr>
          <a:xfrm>
            <a:off x="5448300" y="5612606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545454"/>
                </a:solidFill>
              </a:rPr>
              <a:t>11. </a:t>
            </a:r>
            <a:r>
              <a:rPr lang="en-US" sz="1600" dirty="0">
                <a:solidFill>
                  <a:srgbClr val="545454"/>
                </a:solidFill>
              </a:rPr>
              <a:t>Cash Flow Aggregation</a:t>
            </a:r>
          </a:p>
        </p:txBody>
      </p:sp>
      <p:sp>
        <p:nvSpPr>
          <p:cNvPr id="533" name="Rounded Rectangle 532"/>
          <p:cNvSpPr/>
          <p:nvPr/>
        </p:nvSpPr>
        <p:spPr>
          <a:xfrm>
            <a:off x="7029450" y="5943600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545454"/>
                </a:solidFill>
              </a:rPr>
              <a:t>12. </a:t>
            </a:r>
            <a:r>
              <a:rPr lang="en-US" sz="1600" dirty="0">
                <a:solidFill>
                  <a:srgbClr val="545454"/>
                </a:solidFill>
              </a:rPr>
              <a:t>Scenario &amp; Hedge Analysis</a:t>
            </a:r>
          </a:p>
        </p:txBody>
      </p:sp>
      <p:sp>
        <p:nvSpPr>
          <p:cNvPr id="3" name="Rectangle 2"/>
          <p:cNvSpPr/>
          <p:nvPr/>
        </p:nvSpPr>
        <p:spPr>
          <a:xfrm>
            <a:off x="157241" y="4102683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Daily</a:t>
            </a:r>
            <a:r>
              <a:rPr lang="en-US" sz="1400" dirty="0">
                <a:solidFill>
                  <a:srgbClr val="0BC3A9"/>
                </a:solidFill>
              </a:rPr>
              <a:t> </a:t>
            </a:r>
            <a:endParaRPr lang="en-US" sz="1400" dirty="0"/>
          </a:p>
        </p:txBody>
      </p:sp>
      <p:sp>
        <p:nvSpPr>
          <p:cNvPr id="8" name="Right Brace 7"/>
          <p:cNvSpPr/>
          <p:nvPr/>
        </p:nvSpPr>
        <p:spPr>
          <a:xfrm rot="-2520000">
            <a:off x="3985605" y="41734"/>
            <a:ext cx="307324" cy="2407811"/>
          </a:xfrm>
          <a:prstGeom prst="rightBrac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Brace 52"/>
          <p:cNvSpPr/>
          <p:nvPr/>
        </p:nvSpPr>
        <p:spPr>
          <a:xfrm rot="-2520000">
            <a:off x="5774285" y="2154595"/>
            <a:ext cx="234357" cy="1633708"/>
          </a:xfrm>
          <a:prstGeom prst="righ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9404" y="4350142"/>
            <a:ext cx="26695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 derived from simulated daily data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Major Power Hub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Other LMPs as price differentials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87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2" name="Elbow Connector 571"/>
          <p:cNvCxnSpPr>
            <a:stCxn id="527" idx="3"/>
            <a:endCxn id="531" idx="0"/>
          </p:cNvCxnSpPr>
          <p:nvPr/>
        </p:nvCxnSpPr>
        <p:spPr>
          <a:xfrm>
            <a:off x="6124575" y="3884612"/>
            <a:ext cx="904875" cy="1078309"/>
          </a:xfrm>
          <a:prstGeom prst="bentConnector2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Elbow Connector 575"/>
          <p:cNvCxnSpPr/>
          <p:nvPr/>
        </p:nvCxnSpPr>
        <p:spPr>
          <a:xfrm rot="5400000">
            <a:off x="4963317" y="4922043"/>
            <a:ext cx="1322392" cy="22227"/>
          </a:xfrm>
          <a:prstGeom prst="bentConnector3">
            <a:avLst>
              <a:gd name="adj1" fmla="val -2581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250781"/>
            <a:ext cx="2895600" cy="365125"/>
          </a:xfrm>
        </p:spPr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00800" y="6266656"/>
            <a:ext cx="2133600" cy="365125"/>
          </a:xfrm>
        </p:spPr>
        <p:txBody>
          <a:bodyPr/>
          <a:lstStyle/>
          <a:p>
            <a:fld id="{8848E627-D06A-4F0E-98E2-3D90458BE48C}" type="slidenum">
              <a:rPr lang="en-US" smtClean="0"/>
              <a:t>13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304800" y="6416675"/>
            <a:ext cx="2133600" cy="365125"/>
          </a:xfrm>
        </p:spPr>
        <p:txBody>
          <a:bodyPr/>
          <a:lstStyle/>
          <a:p>
            <a:fld id="{CAEF89AF-97FF-41FD-A810-843DAB910B39}" type="datetime4">
              <a:rPr lang="en-US" smtClean="0"/>
              <a:t>June 17, 2018</a:t>
            </a:fld>
            <a:endParaRPr lang="en-US" dirty="0"/>
          </a:p>
        </p:txBody>
      </p:sp>
      <p:sp>
        <p:nvSpPr>
          <p:cNvPr id="521" name="Rounded Rectangle 520"/>
          <p:cNvSpPr/>
          <p:nvPr/>
        </p:nvSpPr>
        <p:spPr>
          <a:xfrm>
            <a:off x="152400" y="152400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545454"/>
                </a:solidFill>
              </a:rPr>
              <a:t>1. Data Scraping</a:t>
            </a:r>
            <a:endParaRPr lang="en-US" sz="1600" dirty="0">
              <a:solidFill>
                <a:srgbClr val="545454"/>
              </a:solidFill>
            </a:endParaRPr>
          </a:p>
        </p:txBody>
      </p:sp>
      <p:sp>
        <p:nvSpPr>
          <p:cNvPr id="522" name="Rounded Rectangle 521"/>
          <p:cNvSpPr/>
          <p:nvPr/>
        </p:nvSpPr>
        <p:spPr>
          <a:xfrm>
            <a:off x="1514475" y="685800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545454"/>
                </a:solidFill>
              </a:rPr>
              <a:t>2. </a:t>
            </a:r>
            <a:r>
              <a:rPr lang="en-US" sz="1600" dirty="0" smtClean="0">
                <a:solidFill>
                  <a:srgbClr val="545454"/>
                </a:solidFill>
              </a:rPr>
              <a:t>Dependency </a:t>
            </a:r>
            <a:r>
              <a:rPr lang="en-US" sz="1600" dirty="0">
                <a:solidFill>
                  <a:srgbClr val="545454"/>
                </a:solidFill>
              </a:rPr>
              <a:t>Detection</a:t>
            </a:r>
          </a:p>
        </p:txBody>
      </p:sp>
      <p:sp>
        <p:nvSpPr>
          <p:cNvPr id="523" name="Rounded Rectangle 522"/>
          <p:cNvSpPr/>
          <p:nvPr/>
        </p:nvSpPr>
        <p:spPr>
          <a:xfrm>
            <a:off x="771525" y="1371600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rgbClr val="545454"/>
                </a:solidFill>
              </a:rPr>
              <a:t>3. Multiplicative </a:t>
            </a:r>
            <a:r>
              <a:rPr lang="en-US" sz="1400" dirty="0" smtClean="0">
                <a:solidFill>
                  <a:srgbClr val="545454"/>
                </a:solidFill>
              </a:rPr>
              <a:t>Decomposition</a:t>
            </a:r>
            <a:endParaRPr lang="en-US" sz="1400" dirty="0">
              <a:solidFill>
                <a:srgbClr val="545454"/>
              </a:solidFill>
            </a:endParaRPr>
          </a:p>
        </p:txBody>
      </p:sp>
      <p:sp>
        <p:nvSpPr>
          <p:cNvPr id="524" name="Rounded Rectangle 523"/>
          <p:cNvSpPr/>
          <p:nvPr/>
        </p:nvSpPr>
        <p:spPr>
          <a:xfrm>
            <a:off x="2362200" y="1828800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545454"/>
                </a:solidFill>
              </a:rPr>
              <a:t>4. Daily Volatility &amp; Spike </a:t>
            </a:r>
            <a:r>
              <a:rPr lang="en-US" sz="1600" dirty="0" smtClean="0">
                <a:solidFill>
                  <a:srgbClr val="545454"/>
                </a:solidFill>
              </a:rPr>
              <a:t>Model</a:t>
            </a:r>
            <a:endParaRPr lang="en-US" sz="1600" dirty="0">
              <a:solidFill>
                <a:srgbClr val="545454"/>
              </a:solidFill>
            </a:endParaRPr>
          </a:p>
        </p:txBody>
      </p:sp>
      <p:sp>
        <p:nvSpPr>
          <p:cNvPr id="525" name="Rounded Rectangle 524"/>
          <p:cNvSpPr/>
          <p:nvPr/>
        </p:nvSpPr>
        <p:spPr>
          <a:xfrm>
            <a:off x="1581150" y="2550319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545454"/>
                </a:solidFill>
              </a:rPr>
              <a:t>5. Long-Term Stochastic </a:t>
            </a:r>
            <a:r>
              <a:rPr lang="en-US" sz="1600" dirty="0" smtClean="0">
                <a:solidFill>
                  <a:srgbClr val="545454"/>
                </a:solidFill>
              </a:rPr>
              <a:t>Forecasting </a:t>
            </a:r>
            <a:endParaRPr lang="en-US" sz="1600" dirty="0">
              <a:solidFill>
                <a:srgbClr val="545454"/>
              </a:solidFill>
            </a:endParaRPr>
          </a:p>
        </p:txBody>
      </p:sp>
      <p:sp>
        <p:nvSpPr>
          <p:cNvPr id="526" name="Rounded Rectangle 525"/>
          <p:cNvSpPr/>
          <p:nvPr/>
        </p:nvSpPr>
        <p:spPr>
          <a:xfrm>
            <a:off x="3267075" y="2878931"/>
            <a:ext cx="1905000" cy="762000"/>
          </a:xfrm>
          <a:custGeom>
            <a:avLst/>
            <a:gdLst>
              <a:gd name="connsiteX0" fmla="*/ 0 w 1905000"/>
              <a:gd name="connsiteY0" fmla="*/ 127003 h 762000"/>
              <a:gd name="connsiteX1" fmla="*/ 127003 w 1905000"/>
              <a:gd name="connsiteY1" fmla="*/ 0 h 762000"/>
              <a:gd name="connsiteX2" fmla="*/ 1777997 w 1905000"/>
              <a:gd name="connsiteY2" fmla="*/ 0 h 762000"/>
              <a:gd name="connsiteX3" fmla="*/ 1905000 w 1905000"/>
              <a:gd name="connsiteY3" fmla="*/ 127003 h 762000"/>
              <a:gd name="connsiteX4" fmla="*/ 1905000 w 1905000"/>
              <a:gd name="connsiteY4" fmla="*/ 634997 h 762000"/>
              <a:gd name="connsiteX5" fmla="*/ 1777997 w 1905000"/>
              <a:gd name="connsiteY5" fmla="*/ 762000 h 762000"/>
              <a:gd name="connsiteX6" fmla="*/ 127003 w 1905000"/>
              <a:gd name="connsiteY6" fmla="*/ 762000 h 762000"/>
              <a:gd name="connsiteX7" fmla="*/ 0 w 1905000"/>
              <a:gd name="connsiteY7" fmla="*/ 634997 h 762000"/>
              <a:gd name="connsiteX8" fmla="*/ 0 w 1905000"/>
              <a:gd name="connsiteY8" fmla="*/ 127003 h 762000"/>
              <a:gd name="connsiteX0" fmla="*/ 0 w 1905000"/>
              <a:gd name="connsiteY0" fmla="*/ 127003 h 762000"/>
              <a:gd name="connsiteX1" fmla="*/ 127003 w 1905000"/>
              <a:gd name="connsiteY1" fmla="*/ 0 h 762000"/>
              <a:gd name="connsiteX2" fmla="*/ 1777997 w 1905000"/>
              <a:gd name="connsiteY2" fmla="*/ 0 h 762000"/>
              <a:gd name="connsiteX3" fmla="*/ 1905000 w 1905000"/>
              <a:gd name="connsiteY3" fmla="*/ 127003 h 762000"/>
              <a:gd name="connsiteX4" fmla="*/ 1905000 w 1905000"/>
              <a:gd name="connsiteY4" fmla="*/ 634997 h 762000"/>
              <a:gd name="connsiteX5" fmla="*/ 1777997 w 1905000"/>
              <a:gd name="connsiteY5" fmla="*/ 762000 h 762000"/>
              <a:gd name="connsiteX6" fmla="*/ 127003 w 1905000"/>
              <a:gd name="connsiteY6" fmla="*/ 762000 h 762000"/>
              <a:gd name="connsiteX7" fmla="*/ 0 w 1905000"/>
              <a:gd name="connsiteY7" fmla="*/ 634997 h 762000"/>
              <a:gd name="connsiteX8" fmla="*/ 0 w 1905000"/>
              <a:gd name="connsiteY8" fmla="*/ 127003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5000" h="762000">
                <a:moveTo>
                  <a:pt x="0" y="127003"/>
                </a:moveTo>
                <a:cubicBezTo>
                  <a:pt x="0" y="56861"/>
                  <a:pt x="56861" y="0"/>
                  <a:pt x="127003" y="0"/>
                </a:cubicBezTo>
                <a:lnTo>
                  <a:pt x="1777997" y="0"/>
                </a:lnTo>
                <a:cubicBezTo>
                  <a:pt x="1848139" y="0"/>
                  <a:pt x="1905000" y="56861"/>
                  <a:pt x="1905000" y="127003"/>
                </a:cubicBezTo>
                <a:lnTo>
                  <a:pt x="1905000" y="634997"/>
                </a:lnTo>
                <a:cubicBezTo>
                  <a:pt x="1905000" y="705139"/>
                  <a:pt x="1848139" y="762000"/>
                  <a:pt x="1777997" y="762000"/>
                </a:cubicBezTo>
                <a:lnTo>
                  <a:pt x="127003" y="762000"/>
                </a:lnTo>
                <a:cubicBezTo>
                  <a:pt x="56861" y="762000"/>
                  <a:pt x="0" y="705139"/>
                  <a:pt x="0" y="634997"/>
                </a:cubicBezTo>
                <a:lnTo>
                  <a:pt x="0" y="1270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545454"/>
                </a:solidFill>
              </a:rPr>
              <a:t>6. Disaggregation and Combination</a:t>
            </a:r>
          </a:p>
        </p:txBody>
      </p:sp>
      <p:sp>
        <p:nvSpPr>
          <p:cNvPr id="527" name="Rounded Rectangle 526"/>
          <p:cNvSpPr/>
          <p:nvPr/>
        </p:nvSpPr>
        <p:spPr>
          <a:xfrm>
            <a:off x="4219575" y="3503612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545454"/>
                </a:solidFill>
              </a:rPr>
              <a:t>7. Judgmental Adjustment</a:t>
            </a:r>
          </a:p>
        </p:txBody>
      </p:sp>
      <p:cxnSp>
        <p:nvCxnSpPr>
          <p:cNvPr id="535" name="Elbow Connector 534"/>
          <p:cNvCxnSpPr>
            <a:endCxn id="522" idx="0"/>
          </p:cNvCxnSpPr>
          <p:nvPr/>
        </p:nvCxnSpPr>
        <p:spPr>
          <a:xfrm>
            <a:off x="2057400" y="329914"/>
            <a:ext cx="409575" cy="355886"/>
          </a:xfrm>
          <a:prstGeom prst="bentConnector2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Elbow Connector 536"/>
          <p:cNvCxnSpPr>
            <a:stCxn id="522" idx="1"/>
          </p:cNvCxnSpPr>
          <p:nvPr/>
        </p:nvCxnSpPr>
        <p:spPr>
          <a:xfrm rot="10800000" flipV="1">
            <a:off x="1219201" y="1066800"/>
            <a:ext cx="295275" cy="304800"/>
          </a:xfrm>
          <a:prstGeom prst="bentConnector2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Elbow Connector 539"/>
          <p:cNvCxnSpPr>
            <a:stCxn id="523" idx="2"/>
          </p:cNvCxnSpPr>
          <p:nvPr/>
        </p:nvCxnSpPr>
        <p:spPr>
          <a:xfrm rot="16200000" flipH="1">
            <a:off x="1949053" y="1908571"/>
            <a:ext cx="188121" cy="638177"/>
          </a:xfrm>
          <a:prstGeom prst="bentConnector2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Elbow Connector 542"/>
          <p:cNvCxnSpPr>
            <a:stCxn id="523" idx="2"/>
          </p:cNvCxnSpPr>
          <p:nvPr/>
        </p:nvCxnSpPr>
        <p:spPr>
          <a:xfrm rot="5400000">
            <a:off x="1515666" y="2341959"/>
            <a:ext cx="416719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Elbow Connector 546"/>
          <p:cNvCxnSpPr>
            <a:stCxn id="525" idx="2"/>
          </p:cNvCxnSpPr>
          <p:nvPr/>
        </p:nvCxnSpPr>
        <p:spPr>
          <a:xfrm rot="16200000" flipH="1">
            <a:off x="2790628" y="3055340"/>
            <a:ext cx="214706" cy="728663"/>
          </a:xfrm>
          <a:prstGeom prst="bentConnector2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Elbow Connector 548"/>
          <p:cNvCxnSpPr/>
          <p:nvPr/>
        </p:nvCxnSpPr>
        <p:spPr>
          <a:xfrm rot="5400000">
            <a:off x="3674531" y="2743461"/>
            <a:ext cx="270943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Elbow Connector 555"/>
          <p:cNvCxnSpPr/>
          <p:nvPr/>
        </p:nvCxnSpPr>
        <p:spPr>
          <a:xfrm>
            <a:off x="3733800" y="3640931"/>
            <a:ext cx="485775" cy="130174"/>
          </a:xfrm>
          <a:prstGeom prst="bentConnector3">
            <a:avLst>
              <a:gd name="adj1" fmla="val 1537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Elbow Connector 585"/>
          <p:cNvCxnSpPr/>
          <p:nvPr/>
        </p:nvCxnSpPr>
        <p:spPr>
          <a:xfrm rot="16200000" flipH="1">
            <a:off x="6564909" y="4746030"/>
            <a:ext cx="238520" cy="195261"/>
          </a:xfrm>
          <a:prstGeom prst="bentConnector3">
            <a:avLst>
              <a:gd name="adj1" fmla="val -9901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Elbow Connector 591"/>
          <p:cNvCxnSpPr/>
          <p:nvPr/>
        </p:nvCxnSpPr>
        <p:spPr>
          <a:xfrm rot="5400000">
            <a:off x="5863763" y="5397564"/>
            <a:ext cx="218679" cy="211404"/>
          </a:xfrm>
          <a:prstGeom prst="bentConnector3">
            <a:avLst>
              <a:gd name="adj1" fmla="val 2329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Elbow Connector 608"/>
          <p:cNvCxnSpPr/>
          <p:nvPr/>
        </p:nvCxnSpPr>
        <p:spPr>
          <a:xfrm rot="10800000">
            <a:off x="7353300" y="5869784"/>
            <a:ext cx="342900" cy="73817"/>
          </a:xfrm>
          <a:prstGeom prst="bentConnector3">
            <a:avLst>
              <a:gd name="adj1" fmla="val 3540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TextBox 618"/>
          <p:cNvSpPr txBox="1"/>
          <p:nvPr/>
        </p:nvSpPr>
        <p:spPr>
          <a:xfrm>
            <a:off x="5711635" y="1295400"/>
            <a:ext cx="214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545454"/>
                </a:solidFill>
                <a:latin typeface="Berlin Sans FB" panose="020E0602020502020306" pitchFamily="34" charset="0"/>
              </a:rPr>
              <a:t>HedgeFox</a:t>
            </a:r>
            <a:endParaRPr lang="en-US" sz="3600" dirty="0">
              <a:solidFill>
                <a:srgbClr val="545454"/>
              </a:solidFill>
              <a:latin typeface="Berlin Sans FB" panose="020E0602020502020306" pitchFamily="34" charset="0"/>
            </a:endParaRPr>
          </a:p>
        </p:txBody>
      </p:sp>
      <p:sp>
        <p:nvSpPr>
          <p:cNvPr id="620" name="TextBox 29"/>
          <p:cNvSpPr txBox="1"/>
          <p:nvPr/>
        </p:nvSpPr>
        <p:spPr>
          <a:xfrm>
            <a:off x="4191000" y="152400"/>
            <a:ext cx="25942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Daily</a:t>
            </a:r>
            <a:r>
              <a:rPr lang="en-US" sz="1400" dirty="0" smtClean="0">
                <a:solidFill>
                  <a:srgbClr val="0BC3A9"/>
                </a:solidFill>
              </a:rPr>
              <a:t>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tochastic Data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are decomposed and simulated. </a:t>
            </a:r>
          </a:p>
          <a:p>
            <a:pPr marL="182880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Loads</a:t>
            </a:r>
          </a:p>
          <a:p>
            <a:pPr marL="182880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Hydro &amp; variable generations</a:t>
            </a:r>
          </a:p>
          <a:p>
            <a:pPr marL="182880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Natural gas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prices </a:t>
            </a:r>
          </a:p>
        </p:txBody>
      </p:sp>
      <p:sp>
        <p:nvSpPr>
          <p:cNvPr id="629" name="TextBox 29"/>
          <p:cNvSpPr txBox="1"/>
          <p:nvPr/>
        </p:nvSpPr>
        <p:spPr>
          <a:xfrm>
            <a:off x="6244910" y="2133600"/>
            <a:ext cx="26895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Monthly</a:t>
            </a:r>
            <a:r>
              <a:rPr lang="en-US" sz="1400" b="1" dirty="0" smtClean="0">
                <a:solidFill>
                  <a:srgbClr val="077F6E"/>
                </a:solidFill>
              </a:rPr>
              <a:t> 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LT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orecasts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are simulated or imported and daily data are adjusted accordingly. 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Forward prices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External load and hydro forecast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9" name="TextBox 29"/>
          <p:cNvSpPr txBox="1"/>
          <p:nvPr/>
        </p:nvSpPr>
        <p:spPr>
          <a:xfrm>
            <a:off x="289748" y="5547461"/>
            <a:ext cx="3353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Hourly</a:t>
            </a:r>
            <a:r>
              <a:rPr lang="en-US" sz="1400" dirty="0" smtClean="0">
                <a:solidFill>
                  <a:srgbClr val="0BC3A9"/>
                </a:solidFill>
              </a:rPr>
              <a:t> 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adder shape classification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40" name="Elbow Connector 639"/>
          <p:cNvCxnSpPr>
            <a:stCxn id="639" idx="3"/>
          </p:cNvCxnSpPr>
          <p:nvPr/>
        </p:nvCxnSpPr>
        <p:spPr>
          <a:xfrm flipV="1">
            <a:off x="3643213" y="5156069"/>
            <a:ext cx="1016446" cy="545281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TextBox 29"/>
          <p:cNvSpPr txBox="1"/>
          <p:nvPr/>
        </p:nvSpPr>
        <p:spPr>
          <a:xfrm>
            <a:off x="7680323" y="4258807"/>
            <a:ext cx="1413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Hourly</a:t>
            </a:r>
            <a:r>
              <a:rPr lang="en-US" sz="1400" b="1" dirty="0" smtClean="0">
                <a:solidFill>
                  <a:srgbClr val="077F6E"/>
                </a:solidFill>
              </a:rPr>
              <a:t> 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Resource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imulation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47" name="Elbow Connector 646"/>
          <p:cNvCxnSpPr>
            <a:stCxn id="646" idx="1"/>
          </p:cNvCxnSpPr>
          <p:nvPr/>
        </p:nvCxnSpPr>
        <p:spPr>
          <a:xfrm rot="10800000" flipV="1">
            <a:off x="7498081" y="4520416"/>
            <a:ext cx="182243" cy="466931"/>
          </a:xfrm>
          <a:prstGeom prst="bent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>
            <a:off x="5143500" y="4419600"/>
            <a:ext cx="2095500" cy="543321"/>
          </a:xfrm>
          <a:prstGeom prst="bentConnector3">
            <a:avLst>
              <a:gd name="adj1" fmla="val 99697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0800000" flipV="1">
            <a:off x="3657600" y="3926017"/>
            <a:ext cx="561976" cy="234025"/>
          </a:xfrm>
          <a:prstGeom prst="bentConnector3">
            <a:avLst>
              <a:gd name="adj1" fmla="val 100392"/>
            </a:avLst>
          </a:prstGeom>
          <a:ln w="5715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4"/>
          <p:cNvSpPr txBox="1"/>
          <p:nvPr/>
        </p:nvSpPr>
        <p:spPr>
          <a:xfrm>
            <a:off x="152400" y="4100261"/>
            <a:ext cx="230504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 smtClean="0">
                <a:solidFill>
                  <a:srgbClr val="C00000"/>
                </a:solidFill>
              </a:rPr>
              <a:t>Power Price Simulation</a:t>
            </a:r>
            <a:endParaRPr lang="en-US" sz="1400" b="1" dirty="0">
              <a:solidFill>
                <a:srgbClr val="FF8F8F"/>
              </a:solidFill>
            </a:endParaRPr>
          </a:p>
        </p:txBody>
      </p:sp>
      <p:cxnSp>
        <p:nvCxnSpPr>
          <p:cNvPr id="47" name="Elbow Connector 46"/>
          <p:cNvCxnSpPr>
            <a:stCxn id="528" idx="1"/>
            <a:endCxn id="46" idx="3"/>
          </p:cNvCxnSpPr>
          <p:nvPr/>
        </p:nvCxnSpPr>
        <p:spPr>
          <a:xfrm rot="10800000">
            <a:off x="2457450" y="4254151"/>
            <a:ext cx="781051" cy="286893"/>
          </a:xfrm>
          <a:prstGeom prst="bentConnector3">
            <a:avLst>
              <a:gd name="adj1" fmla="val 32303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29"/>
          <p:cNvSpPr txBox="1"/>
          <p:nvPr/>
        </p:nvSpPr>
        <p:spPr>
          <a:xfrm>
            <a:off x="609600" y="6110303"/>
            <a:ext cx="3515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Monthly</a:t>
            </a:r>
            <a:r>
              <a:rPr lang="en-US" sz="1400" dirty="0" smtClean="0">
                <a:solidFill>
                  <a:srgbClr val="0BC3A9"/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aggregation into portfolio cash flow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8" name="Elbow Connector 57"/>
          <p:cNvCxnSpPr>
            <a:stCxn id="57" idx="3"/>
          </p:cNvCxnSpPr>
          <p:nvPr/>
        </p:nvCxnSpPr>
        <p:spPr>
          <a:xfrm flipV="1">
            <a:off x="4124990" y="6110303"/>
            <a:ext cx="1323310" cy="153889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3261434" y="2876203"/>
            <a:ext cx="1102749" cy="765520"/>
          </a:xfrm>
          <a:custGeom>
            <a:avLst/>
            <a:gdLst>
              <a:gd name="connsiteX0" fmla="*/ 1105593 w 1105593"/>
              <a:gd name="connsiteY0" fmla="*/ 9177 h 773948"/>
              <a:gd name="connsiteX1" fmla="*/ 1105593 w 1105593"/>
              <a:gd name="connsiteY1" fmla="*/ 9177 h 773948"/>
              <a:gd name="connsiteX2" fmla="*/ 773084 w 1105593"/>
              <a:gd name="connsiteY2" fmla="*/ 25802 h 773948"/>
              <a:gd name="connsiteX3" fmla="*/ 498764 w 1105593"/>
              <a:gd name="connsiteY3" fmla="*/ 34115 h 773948"/>
              <a:gd name="connsiteX4" fmla="*/ 432262 w 1105593"/>
              <a:gd name="connsiteY4" fmla="*/ 42428 h 773948"/>
              <a:gd name="connsiteX5" fmla="*/ 282633 w 1105593"/>
              <a:gd name="connsiteY5" fmla="*/ 25802 h 773948"/>
              <a:gd name="connsiteX6" fmla="*/ 266007 w 1105593"/>
              <a:gd name="connsiteY6" fmla="*/ 9177 h 773948"/>
              <a:gd name="connsiteX7" fmla="*/ 157942 w 1105593"/>
              <a:gd name="connsiteY7" fmla="*/ 9177 h 773948"/>
              <a:gd name="connsiteX8" fmla="*/ 149629 w 1105593"/>
              <a:gd name="connsiteY8" fmla="*/ 34115 h 773948"/>
              <a:gd name="connsiteX9" fmla="*/ 124691 w 1105593"/>
              <a:gd name="connsiteY9" fmla="*/ 42428 h 773948"/>
              <a:gd name="connsiteX10" fmla="*/ 99753 w 1105593"/>
              <a:gd name="connsiteY10" fmla="*/ 59053 h 773948"/>
              <a:gd name="connsiteX11" fmla="*/ 49876 w 1105593"/>
              <a:gd name="connsiteY11" fmla="*/ 75678 h 773948"/>
              <a:gd name="connsiteX12" fmla="*/ 41564 w 1105593"/>
              <a:gd name="connsiteY12" fmla="*/ 100617 h 773948"/>
              <a:gd name="connsiteX13" fmla="*/ 24938 w 1105593"/>
              <a:gd name="connsiteY13" fmla="*/ 117242 h 773948"/>
              <a:gd name="connsiteX14" fmla="*/ 8313 w 1105593"/>
              <a:gd name="connsiteY14" fmla="*/ 167118 h 773948"/>
              <a:gd name="connsiteX15" fmla="*/ 0 w 1105593"/>
              <a:gd name="connsiteY15" fmla="*/ 258558 h 773948"/>
              <a:gd name="connsiteX16" fmla="*/ 16626 w 1105593"/>
              <a:gd name="connsiteY16" fmla="*/ 341686 h 773948"/>
              <a:gd name="connsiteX17" fmla="*/ 24938 w 1105593"/>
              <a:gd name="connsiteY17" fmla="*/ 366624 h 773948"/>
              <a:gd name="connsiteX18" fmla="*/ 33251 w 1105593"/>
              <a:gd name="connsiteY18" fmla="*/ 408188 h 773948"/>
              <a:gd name="connsiteX19" fmla="*/ 41564 w 1105593"/>
              <a:gd name="connsiteY19" fmla="*/ 557817 h 773948"/>
              <a:gd name="connsiteX20" fmla="*/ 41564 w 1105593"/>
              <a:gd name="connsiteY20" fmla="*/ 649257 h 773948"/>
              <a:gd name="connsiteX21" fmla="*/ 49876 w 1105593"/>
              <a:gd name="connsiteY21" fmla="*/ 740697 h 773948"/>
              <a:gd name="connsiteX22" fmla="*/ 83127 w 1105593"/>
              <a:gd name="connsiteY22" fmla="*/ 749009 h 773948"/>
              <a:gd name="connsiteX23" fmla="*/ 515389 w 1105593"/>
              <a:gd name="connsiteY23" fmla="*/ 765635 h 773948"/>
              <a:gd name="connsiteX24" fmla="*/ 515389 w 1105593"/>
              <a:gd name="connsiteY24" fmla="*/ 773948 h 773948"/>
              <a:gd name="connsiteX25" fmla="*/ 598516 w 1105593"/>
              <a:gd name="connsiteY25" fmla="*/ 773948 h 773948"/>
              <a:gd name="connsiteX0" fmla="*/ 1105593 w 1105593"/>
              <a:gd name="connsiteY0" fmla="*/ 9177 h 773948"/>
              <a:gd name="connsiteX1" fmla="*/ 1105593 w 1105593"/>
              <a:gd name="connsiteY1" fmla="*/ 9177 h 773948"/>
              <a:gd name="connsiteX2" fmla="*/ 498764 w 1105593"/>
              <a:gd name="connsiteY2" fmla="*/ 34115 h 773948"/>
              <a:gd name="connsiteX3" fmla="*/ 432262 w 1105593"/>
              <a:gd name="connsiteY3" fmla="*/ 42428 h 773948"/>
              <a:gd name="connsiteX4" fmla="*/ 282633 w 1105593"/>
              <a:gd name="connsiteY4" fmla="*/ 25802 h 773948"/>
              <a:gd name="connsiteX5" fmla="*/ 266007 w 1105593"/>
              <a:gd name="connsiteY5" fmla="*/ 9177 h 773948"/>
              <a:gd name="connsiteX6" fmla="*/ 157942 w 1105593"/>
              <a:gd name="connsiteY6" fmla="*/ 9177 h 773948"/>
              <a:gd name="connsiteX7" fmla="*/ 149629 w 1105593"/>
              <a:gd name="connsiteY7" fmla="*/ 34115 h 773948"/>
              <a:gd name="connsiteX8" fmla="*/ 124691 w 1105593"/>
              <a:gd name="connsiteY8" fmla="*/ 42428 h 773948"/>
              <a:gd name="connsiteX9" fmla="*/ 99753 w 1105593"/>
              <a:gd name="connsiteY9" fmla="*/ 59053 h 773948"/>
              <a:gd name="connsiteX10" fmla="*/ 49876 w 1105593"/>
              <a:gd name="connsiteY10" fmla="*/ 75678 h 773948"/>
              <a:gd name="connsiteX11" fmla="*/ 41564 w 1105593"/>
              <a:gd name="connsiteY11" fmla="*/ 100617 h 773948"/>
              <a:gd name="connsiteX12" fmla="*/ 24938 w 1105593"/>
              <a:gd name="connsiteY12" fmla="*/ 117242 h 773948"/>
              <a:gd name="connsiteX13" fmla="*/ 8313 w 1105593"/>
              <a:gd name="connsiteY13" fmla="*/ 167118 h 773948"/>
              <a:gd name="connsiteX14" fmla="*/ 0 w 1105593"/>
              <a:gd name="connsiteY14" fmla="*/ 258558 h 773948"/>
              <a:gd name="connsiteX15" fmla="*/ 16626 w 1105593"/>
              <a:gd name="connsiteY15" fmla="*/ 341686 h 773948"/>
              <a:gd name="connsiteX16" fmla="*/ 24938 w 1105593"/>
              <a:gd name="connsiteY16" fmla="*/ 366624 h 773948"/>
              <a:gd name="connsiteX17" fmla="*/ 33251 w 1105593"/>
              <a:gd name="connsiteY17" fmla="*/ 408188 h 773948"/>
              <a:gd name="connsiteX18" fmla="*/ 41564 w 1105593"/>
              <a:gd name="connsiteY18" fmla="*/ 557817 h 773948"/>
              <a:gd name="connsiteX19" fmla="*/ 41564 w 1105593"/>
              <a:gd name="connsiteY19" fmla="*/ 649257 h 773948"/>
              <a:gd name="connsiteX20" fmla="*/ 49876 w 1105593"/>
              <a:gd name="connsiteY20" fmla="*/ 740697 h 773948"/>
              <a:gd name="connsiteX21" fmla="*/ 83127 w 1105593"/>
              <a:gd name="connsiteY21" fmla="*/ 749009 h 773948"/>
              <a:gd name="connsiteX22" fmla="*/ 515389 w 1105593"/>
              <a:gd name="connsiteY22" fmla="*/ 765635 h 773948"/>
              <a:gd name="connsiteX23" fmla="*/ 515389 w 1105593"/>
              <a:gd name="connsiteY23" fmla="*/ 773948 h 773948"/>
              <a:gd name="connsiteX24" fmla="*/ 598516 w 1105593"/>
              <a:gd name="connsiteY24" fmla="*/ 773948 h 773948"/>
              <a:gd name="connsiteX0" fmla="*/ 1105593 w 1105593"/>
              <a:gd name="connsiteY0" fmla="*/ 9177 h 773948"/>
              <a:gd name="connsiteX1" fmla="*/ 1105593 w 1105593"/>
              <a:gd name="connsiteY1" fmla="*/ 9177 h 773948"/>
              <a:gd name="connsiteX2" fmla="*/ 498764 w 1105593"/>
              <a:gd name="connsiteY2" fmla="*/ 34115 h 773948"/>
              <a:gd name="connsiteX3" fmla="*/ 282633 w 1105593"/>
              <a:gd name="connsiteY3" fmla="*/ 25802 h 773948"/>
              <a:gd name="connsiteX4" fmla="*/ 266007 w 1105593"/>
              <a:gd name="connsiteY4" fmla="*/ 9177 h 773948"/>
              <a:gd name="connsiteX5" fmla="*/ 157942 w 1105593"/>
              <a:gd name="connsiteY5" fmla="*/ 9177 h 773948"/>
              <a:gd name="connsiteX6" fmla="*/ 149629 w 1105593"/>
              <a:gd name="connsiteY6" fmla="*/ 34115 h 773948"/>
              <a:gd name="connsiteX7" fmla="*/ 124691 w 1105593"/>
              <a:gd name="connsiteY7" fmla="*/ 42428 h 773948"/>
              <a:gd name="connsiteX8" fmla="*/ 99753 w 1105593"/>
              <a:gd name="connsiteY8" fmla="*/ 59053 h 773948"/>
              <a:gd name="connsiteX9" fmla="*/ 49876 w 1105593"/>
              <a:gd name="connsiteY9" fmla="*/ 75678 h 773948"/>
              <a:gd name="connsiteX10" fmla="*/ 41564 w 1105593"/>
              <a:gd name="connsiteY10" fmla="*/ 100617 h 773948"/>
              <a:gd name="connsiteX11" fmla="*/ 24938 w 1105593"/>
              <a:gd name="connsiteY11" fmla="*/ 117242 h 773948"/>
              <a:gd name="connsiteX12" fmla="*/ 8313 w 1105593"/>
              <a:gd name="connsiteY12" fmla="*/ 167118 h 773948"/>
              <a:gd name="connsiteX13" fmla="*/ 0 w 1105593"/>
              <a:gd name="connsiteY13" fmla="*/ 258558 h 773948"/>
              <a:gd name="connsiteX14" fmla="*/ 16626 w 1105593"/>
              <a:gd name="connsiteY14" fmla="*/ 341686 h 773948"/>
              <a:gd name="connsiteX15" fmla="*/ 24938 w 1105593"/>
              <a:gd name="connsiteY15" fmla="*/ 366624 h 773948"/>
              <a:gd name="connsiteX16" fmla="*/ 33251 w 1105593"/>
              <a:gd name="connsiteY16" fmla="*/ 408188 h 773948"/>
              <a:gd name="connsiteX17" fmla="*/ 41564 w 1105593"/>
              <a:gd name="connsiteY17" fmla="*/ 557817 h 773948"/>
              <a:gd name="connsiteX18" fmla="*/ 41564 w 1105593"/>
              <a:gd name="connsiteY18" fmla="*/ 649257 h 773948"/>
              <a:gd name="connsiteX19" fmla="*/ 49876 w 1105593"/>
              <a:gd name="connsiteY19" fmla="*/ 740697 h 773948"/>
              <a:gd name="connsiteX20" fmla="*/ 83127 w 1105593"/>
              <a:gd name="connsiteY20" fmla="*/ 749009 h 773948"/>
              <a:gd name="connsiteX21" fmla="*/ 515389 w 1105593"/>
              <a:gd name="connsiteY21" fmla="*/ 765635 h 773948"/>
              <a:gd name="connsiteX22" fmla="*/ 515389 w 1105593"/>
              <a:gd name="connsiteY22" fmla="*/ 773948 h 773948"/>
              <a:gd name="connsiteX23" fmla="*/ 598516 w 1105593"/>
              <a:gd name="connsiteY23" fmla="*/ 773948 h 773948"/>
              <a:gd name="connsiteX0" fmla="*/ 1105593 w 1105593"/>
              <a:gd name="connsiteY0" fmla="*/ 9177 h 773948"/>
              <a:gd name="connsiteX1" fmla="*/ 1105593 w 1105593"/>
              <a:gd name="connsiteY1" fmla="*/ 9177 h 773948"/>
              <a:gd name="connsiteX2" fmla="*/ 282633 w 1105593"/>
              <a:gd name="connsiteY2" fmla="*/ 25802 h 773948"/>
              <a:gd name="connsiteX3" fmla="*/ 266007 w 1105593"/>
              <a:gd name="connsiteY3" fmla="*/ 9177 h 773948"/>
              <a:gd name="connsiteX4" fmla="*/ 157942 w 1105593"/>
              <a:gd name="connsiteY4" fmla="*/ 9177 h 773948"/>
              <a:gd name="connsiteX5" fmla="*/ 149629 w 1105593"/>
              <a:gd name="connsiteY5" fmla="*/ 34115 h 773948"/>
              <a:gd name="connsiteX6" fmla="*/ 124691 w 1105593"/>
              <a:gd name="connsiteY6" fmla="*/ 42428 h 773948"/>
              <a:gd name="connsiteX7" fmla="*/ 99753 w 1105593"/>
              <a:gd name="connsiteY7" fmla="*/ 59053 h 773948"/>
              <a:gd name="connsiteX8" fmla="*/ 49876 w 1105593"/>
              <a:gd name="connsiteY8" fmla="*/ 75678 h 773948"/>
              <a:gd name="connsiteX9" fmla="*/ 41564 w 1105593"/>
              <a:gd name="connsiteY9" fmla="*/ 100617 h 773948"/>
              <a:gd name="connsiteX10" fmla="*/ 24938 w 1105593"/>
              <a:gd name="connsiteY10" fmla="*/ 117242 h 773948"/>
              <a:gd name="connsiteX11" fmla="*/ 8313 w 1105593"/>
              <a:gd name="connsiteY11" fmla="*/ 167118 h 773948"/>
              <a:gd name="connsiteX12" fmla="*/ 0 w 1105593"/>
              <a:gd name="connsiteY12" fmla="*/ 258558 h 773948"/>
              <a:gd name="connsiteX13" fmla="*/ 16626 w 1105593"/>
              <a:gd name="connsiteY13" fmla="*/ 341686 h 773948"/>
              <a:gd name="connsiteX14" fmla="*/ 24938 w 1105593"/>
              <a:gd name="connsiteY14" fmla="*/ 366624 h 773948"/>
              <a:gd name="connsiteX15" fmla="*/ 33251 w 1105593"/>
              <a:gd name="connsiteY15" fmla="*/ 408188 h 773948"/>
              <a:gd name="connsiteX16" fmla="*/ 41564 w 1105593"/>
              <a:gd name="connsiteY16" fmla="*/ 557817 h 773948"/>
              <a:gd name="connsiteX17" fmla="*/ 41564 w 1105593"/>
              <a:gd name="connsiteY17" fmla="*/ 649257 h 773948"/>
              <a:gd name="connsiteX18" fmla="*/ 49876 w 1105593"/>
              <a:gd name="connsiteY18" fmla="*/ 740697 h 773948"/>
              <a:gd name="connsiteX19" fmla="*/ 83127 w 1105593"/>
              <a:gd name="connsiteY19" fmla="*/ 749009 h 773948"/>
              <a:gd name="connsiteX20" fmla="*/ 515389 w 1105593"/>
              <a:gd name="connsiteY20" fmla="*/ 765635 h 773948"/>
              <a:gd name="connsiteX21" fmla="*/ 515389 w 1105593"/>
              <a:gd name="connsiteY21" fmla="*/ 773948 h 773948"/>
              <a:gd name="connsiteX22" fmla="*/ 598516 w 1105593"/>
              <a:gd name="connsiteY22" fmla="*/ 773948 h 773948"/>
              <a:gd name="connsiteX0" fmla="*/ 1097462 w 1097462"/>
              <a:gd name="connsiteY0" fmla="*/ 9177 h 773948"/>
              <a:gd name="connsiteX1" fmla="*/ 1097462 w 1097462"/>
              <a:gd name="connsiteY1" fmla="*/ 9177 h 773948"/>
              <a:gd name="connsiteX2" fmla="*/ 274502 w 1097462"/>
              <a:gd name="connsiteY2" fmla="*/ 25802 h 773948"/>
              <a:gd name="connsiteX3" fmla="*/ 257876 w 1097462"/>
              <a:gd name="connsiteY3" fmla="*/ 9177 h 773948"/>
              <a:gd name="connsiteX4" fmla="*/ 149811 w 1097462"/>
              <a:gd name="connsiteY4" fmla="*/ 9177 h 773948"/>
              <a:gd name="connsiteX5" fmla="*/ 141498 w 1097462"/>
              <a:gd name="connsiteY5" fmla="*/ 34115 h 773948"/>
              <a:gd name="connsiteX6" fmla="*/ 116560 w 1097462"/>
              <a:gd name="connsiteY6" fmla="*/ 42428 h 773948"/>
              <a:gd name="connsiteX7" fmla="*/ 91622 w 1097462"/>
              <a:gd name="connsiteY7" fmla="*/ 59053 h 773948"/>
              <a:gd name="connsiteX8" fmla="*/ 41745 w 1097462"/>
              <a:gd name="connsiteY8" fmla="*/ 75678 h 773948"/>
              <a:gd name="connsiteX9" fmla="*/ 33433 w 1097462"/>
              <a:gd name="connsiteY9" fmla="*/ 100617 h 773948"/>
              <a:gd name="connsiteX10" fmla="*/ 16807 w 1097462"/>
              <a:gd name="connsiteY10" fmla="*/ 117242 h 773948"/>
              <a:gd name="connsiteX11" fmla="*/ 182 w 1097462"/>
              <a:gd name="connsiteY11" fmla="*/ 167118 h 773948"/>
              <a:gd name="connsiteX12" fmla="*/ 8495 w 1097462"/>
              <a:gd name="connsiteY12" fmla="*/ 341686 h 773948"/>
              <a:gd name="connsiteX13" fmla="*/ 16807 w 1097462"/>
              <a:gd name="connsiteY13" fmla="*/ 366624 h 773948"/>
              <a:gd name="connsiteX14" fmla="*/ 25120 w 1097462"/>
              <a:gd name="connsiteY14" fmla="*/ 408188 h 773948"/>
              <a:gd name="connsiteX15" fmla="*/ 33433 w 1097462"/>
              <a:gd name="connsiteY15" fmla="*/ 557817 h 773948"/>
              <a:gd name="connsiteX16" fmla="*/ 33433 w 1097462"/>
              <a:gd name="connsiteY16" fmla="*/ 649257 h 773948"/>
              <a:gd name="connsiteX17" fmla="*/ 41745 w 1097462"/>
              <a:gd name="connsiteY17" fmla="*/ 740697 h 773948"/>
              <a:gd name="connsiteX18" fmla="*/ 74996 w 1097462"/>
              <a:gd name="connsiteY18" fmla="*/ 749009 h 773948"/>
              <a:gd name="connsiteX19" fmla="*/ 507258 w 1097462"/>
              <a:gd name="connsiteY19" fmla="*/ 765635 h 773948"/>
              <a:gd name="connsiteX20" fmla="*/ 507258 w 1097462"/>
              <a:gd name="connsiteY20" fmla="*/ 773948 h 773948"/>
              <a:gd name="connsiteX21" fmla="*/ 590385 w 1097462"/>
              <a:gd name="connsiteY21" fmla="*/ 773948 h 773948"/>
              <a:gd name="connsiteX0" fmla="*/ 1088967 w 1088967"/>
              <a:gd name="connsiteY0" fmla="*/ 9177 h 773948"/>
              <a:gd name="connsiteX1" fmla="*/ 1088967 w 1088967"/>
              <a:gd name="connsiteY1" fmla="*/ 9177 h 773948"/>
              <a:gd name="connsiteX2" fmla="*/ 266007 w 1088967"/>
              <a:gd name="connsiteY2" fmla="*/ 25802 h 773948"/>
              <a:gd name="connsiteX3" fmla="*/ 249381 w 1088967"/>
              <a:gd name="connsiteY3" fmla="*/ 9177 h 773948"/>
              <a:gd name="connsiteX4" fmla="*/ 141316 w 1088967"/>
              <a:gd name="connsiteY4" fmla="*/ 9177 h 773948"/>
              <a:gd name="connsiteX5" fmla="*/ 133003 w 1088967"/>
              <a:gd name="connsiteY5" fmla="*/ 34115 h 773948"/>
              <a:gd name="connsiteX6" fmla="*/ 108065 w 1088967"/>
              <a:gd name="connsiteY6" fmla="*/ 42428 h 773948"/>
              <a:gd name="connsiteX7" fmla="*/ 83127 w 1088967"/>
              <a:gd name="connsiteY7" fmla="*/ 59053 h 773948"/>
              <a:gd name="connsiteX8" fmla="*/ 33250 w 1088967"/>
              <a:gd name="connsiteY8" fmla="*/ 75678 h 773948"/>
              <a:gd name="connsiteX9" fmla="*/ 24938 w 1088967"/>
              <a:gd name="connsiteY9" fmla="*/ 100617 h 773948"/>
              <a:gd name="connsiteX10" fmla="*/ 8312 w 1088967"/>
              <a:gd name="connsiteY10" fmla="*/ 117242 h 773948"/>
              <a:gd name="connsiteX11" fmla="*/ 0 w 1088967"/>
              <a:gd name="connsiteY11" fmla="*/ 341686 h 773948"/>
              <a:gd name="connsiteX12" fmla="*/ 8312 w 1088967"/>
              <a:gd name="connsiteY12" fmla="*/ 366624 h 773948"/>
              <a:gd name="connsiteX13" fmla="*/ 16625 w 1088967"/>
              <a:gd name="connsiteY13" fmla="*/ 408188 h 773948"/>
              <a:gd name="connsiteX14" fmla="*/ 24938 w 1088967"/>
              <a:gd name="connsiteY14" fmla="*/ 557817 h 773948"/>
              <a:gd name="connsiteX15" fmla="*/ 24938 w 1088967"/>
              <a:gd name="connsiteY15" fmla="*/ 649257 h 773948"/>
              <a:gd name="connsiteX16" fmla="*/ 33250 w 1088967"/>
              <a:gd name="connsiteY16" fmla="*/ 740697 h 773948"/>
              <a:gd name="connsiteX17" fmla="*/ 66501 w 1088967"/>
              <a:gd name="connsiteY17" fmla="*/ 749009 h 773948"/>
              <a:gd name="connsiteX18" fmla="*/ 498763 w 1088967"/>
              <a:gd name="connsiteY18" fmla="*/ 765635 h 773948"/>
              <a:gd name="connsiteX19" fmla="*/ 498763 w 1088967"/>
              <a:gd name="connsiteY19" fmla="*/ 773948 h 773948"/>
              <a:gd name="connsiteX20" fmla="*/ 581890 w 1088967"/>
              <a:gd name="connsiteY20" fmla="*/ 773948 h 773948"/>
              <a:gd name="connsiteX0" fmla="*/ 1088967 w 1088967"/>
              <a:gd name="connsiteY0" fmla="*/ 9177 h 773948"/>
              <a:gd name="connsiteX1" fmla="*/ 1088967 w 1088967"/>
              <a:gd name="connsiteY1" fmla="*/ 9177 h 773948"/>
              <a:gd name="connsiteX2" fmla="*/ 266007 w 1088967"/>
              <a:gd name="connsiteY2" fmla="*/ 25802 h 773948"/>
              <a:gd name="connsiteX3" fmla="*/ 249381 w 1088967"/>
              <a:gd name="connsiteY3" fmla="*/ 9177 h 773948"/>
              <a:gd name="connsiteX4" fmla="*/ 141316 w 1088967"/>
              <a:gd name="connsiteY4" fmla="*/ 9177 h 773948"/>
              <a:gd name="connsiteX5" fmla="*/ 133003 w 1088967"/>
              <a:gd name="connsiteY5" fmla="*/ 34115 h 773948"/>
              <a:gd name="connsiteX6" fmla="*/ 108065 w 1088967"/>
              <a:gd name="connsiteY6" fmla="*/ 42428 h 773948"/>
              <a:gd name="connsiteX7" fmla="*/ 83127 w 1088967"/>
              <a:gd name="connsiteY7" fmla="*/ 59053 h 773948"/>
              <a:gd name="connsiteX8" fmla="*/ 33250 w 1088967"/>
              <a:gd name="connsiteY8" fmla="*/ 75678 h 773948"/>
              <a:gd name="connsiteX9" fmla="*/ 24938 w 1088967"/>
              <a:gd name="connsiteY9" fmla="*/ 100617 h 773948"/>
              <a:gd name="connsiteX10" fmla="*/ 8312 w 1088967"/>
              <a:gd name="connsiteY10" fmla="*/ 117242 h 773948"/>
              <a:gd name="connsiteX11" fmla="*/ 0 w 1088967"/>
              <a:gd name="connsiteY11" fmla="*/ 341686 h 773948"/>
              <a:gd name="connsiteX12" fmla="*/ 8312 w 1088967"/>
              <a:gd name="connsiteY12" fmla="*/ 366624 h 773948"/>
              <a:gd name="connsiteX13" fmla="*/ 24938 w 1088967"/>
              <a:gd name="connsiteY13" fmla="*/ 557817 h 773948"/>
              <a:gd name="connsiteX14" fmla="*/ 24938 w 1088967"/>
              <a:gd name="connsiteY14" fmla="*/ 649257 h 773948"/>
              <a:gd name="connsiteX15" fmla="*/ 33250 w 1088967"/>
              <a:gd name="connsiteY15" fmla="*/ 740697 h 773948"/>
              <a:gd name="connsiteX16" fmla="*/ 66501 w 1088967"/>
              <a:gd name="connsiteY16" fmla="*/ 749009 h 773948"/>
              <a:gd name="connsiteX17" fmla="*/ 498763 w 1088967"/>
              <a:gd name="connsiteY17" fmla="*/ 765635 h 773948"/>
              <a:gd name="connsiteX18" fmla="*/ 498763 w 1088967"/>
              <a:gd name="connsiteY18" fmla="*/ 773948 h 773948"/>
              <a:gd name="connsiteX19" fmla="*/ 581890 w 1088967"/>
              <a:gd name="connsiteY19" fmla="*/ 773948 h 773948"/>
              <a:gd name="connsiteX0" fmla="*/ 1088967 w 1088967"/>
              <a:gd name="connsiteY0" fmla="*/ 107 h 764878"/>
              <a:gd name="connsiteX1" fmla="*/ 1088967 w 1088967"/>
              <a:gd name="connsiteY1" fmla="*/ 107 h 764878"/>
              <a:gd name="connsiteX2" fmla="*/ 266007 w 1088967"/>
              <a:gd name="connsiteY2" fmla="*/ 16732 h 764878"/>
              <a:gd name="connsiteX3" fmla="*/ 249381 w 1088967"/>
              <a:gd name="connsiteY3" fmla="*/ 107 h 764878"/>
              <a:gd name="connsiteX4" fmla="*/ 133003 w 1088967"/>
              <a:gd name="connsiteY4" fmla="*/ 25045 h 764878"/>
              <a:gd name="connsiteX5" fmla="*/ 108065 w 1088967"/>
              <a:gd name="connsiteY5" fmla="*/ 33358 h 764878"/>
              <a:gd name="connsiteX6" fmla="*/ 83127 w 1088967"/>
              <a:gd name="connsiteY6" fmla="*/ 49983 h 764878"/>
              <a:gd name="connsiteX7" fmla="*/ 33250 w 1088967"/>
              <a:gd name="connsiteY7" fmla="*/ 66608 h 764878"/>
              <a:gd name="connsiteX8" fmla="*/ 24938 w 1088967"/>
              <a:gd name="connsiteY8" fmla="*/ 91547 h 764878"/>
              <a:gd name="connsiteX9" fmla="*/ 8312 w 1088967"/>
              <a:gd name="connsiteY9" fmla="*/ 108172 h 764878"/>
              <a:gd name="connsiteX10" fmla="*/ 0 w 1088967"/>
              <a:gd name="connsiteY10" fmla="*/ 332616 h 764878"/>
              <a:gd name="connsiteX11" fmla="*/ 8312 w 1088967"/>
              <a:gd name="connsiteY11" fmla="*/ 357554 h 764878"/>
              <a:gd name="connsiteX12" fmla="*/ 24938 w 1088967"/>
              <a:gd name="connsiteY12" fmla="*/ 548747 h 764878"/>
              <a:gd name="connsiteX13" fmla="*/ 24938 w 1088967"/>
              <a:gd name="connsiteY13" fmla="*/ 640187 h 764878"/>
              <a:gd name="connsiteX14" fmla="*/ 33250 w 1088967"/>
              <a:gd name="connsiteY14" fmla="*/ 731627 h 764878"/>
              <a:gd name="connsiteX15" fmla="*/ 66501 w 1088967"/>
              <a:gd name="connsiteY15" fmla="*/ 739939 h 764878"/>
              <a:gd name="connsiteX16" fmla="*/ 498763 w 1088967"/>
              <a:gd name="connsiteY16" fmla="*/ 756565 h 764878"/>
              <a:gd name="connsiteX17" fmla="*/ 498763 w 1088967"/>
              <a:gd name="connsiteY17" fmla="*/ 764878 h 764878"/>
              <a:gd name="connsiteX18" fmla="*/ 581890 w 1088967"/>
              <a:gd name="connsiteY18" fmla="*/ 764878 h 764878"/>
              <a:gd name="connsiteX0" fmla="*/ 1088967 w 1088967"/>
              <a:gd name="connsiteY0" fmla="*/ 0 h 764771"/>
              <a:gd name="connsiteX1" fmla="*/ 1088967 w 1088967"/>
              <a:gd name="connsiteY1" fmla="*/ 0 h 764771"/>
              <a:gd name="connsiteX2" fmla="*/ 266007 w 1088967"/>
              <a:gd name="connsiteY2" fmla="*/ 16625 h 764771"/>
              <a:gd name="connsiteX3" fmla="*/ 133003 w 1088967"/>
              <a:gd name="connsiteY3" fmla="*/ 24938 h 764771"/>
              <a:gd name="connsiteX4" fmla="*/ 108065 w 1088967"/>
              <a:gd name="connsiteY4" fmla="*/ 33251 h 764771"/>
              <a:gd name="connsiteX5" fmla="*/ 83127 w 1088967"/>
              <a:gd name="connsiteY5" fmla="*/ 49876 h 764771"/>
              <a:gd name="connsiteX6" fmla="*/ 33250 w 1088967"/>
              <a:gd name="connsiteY6" fmla="*/ 66501 h 764771"/>
              <a:gd name="connsiteX7" fmla="*/ 24938 w 1088967"/>
              <a:gd name="connsiteY7" fmla="*/ 91440 h 764771"/>
              <a:gd name="connsiteX8" fmla="*/ 8312 w 1088967"/>
              <a:gd name="connsiteY8" fmla="*/ 108065 h 764771"/>
              <a:gd name="connsiteX9" fmla="*/ 0 w 1088967"/>
              <a:gd name="connsiteY9" fmla="*/ 332509 h 764771"/>
              <a:gd name="connsiteX10" fmla="*/ 8312 w 1088967"/>
              <a:gd name="connsiteY10" fmla="*/ 357447 h 764771"/>
              <a:gd name="connsiteX11" fmla="*/ 24938 w 1088967"/>
              <a:gd name="connsiteY11" fmla="*/ 548640 h 764771"/>
              <a:gd name="connsiteX12" fmla="*/ 24938 w 1088967"/>
              <a:gd name="connsiteY12" fmla="*/ 640080 h 764771"/>
              <a:gd name="connsiteX13" fmla="*/ 33250 w 1088967"/>
              <a:gd name="connsiteY13" fmla="*/ 731520 h 764771"/>
              <a:gd name="connsiteX14" fmla="*/ 66501 w 1088967"/>
              <a:gd name="connsiteY14" fmla="*/ 739832 h 764771"/>
              <a:gd name="connsiteX15" fmla="*/ 498763 w 1088967"/>
              <a:gd name="connsiteY15" fmla="*/ 756458 h 764771"/>
              <a:gd name="connsiteX16" fmla="*/ 498763 w 1088967"/>
              <a:gd name="connsiteY16" fmla="*/ 764771 h 764771"/>
              <a:gd name="connsiteX17" fmla="*/ 581890 w 1088967"/>
              <a:gd name="connsiteY17" fmla="*/ 764771 h 764771"/>
              <a:gd name="connsiteX0" fmla="*/ 1088967 w 1088967"/>
              <a:gd name="connsiteY0" fmla="*/ 0 h 764771"/>
              <a:gd name="connsiteX1" fmla="*/ 1088967 w 1088967"/>
              <a:gd name="connsiteY1" fmla="*/ 0 h 764771"/>
              <a:gd name="connsiteX2" fmla="*/ 266007 w 1088967"/>
              <a:gd name="connsiteY2" fmla="*/ 16625 h 764771"/>
              <a:gd name="connsiteX3" fmla="*/ 133003 w 1088967"/>
              <a:gd name="connsiteY3" fmla="*/ 24938 h 764771"/>
              <a:gd name="connsiteX4" fmla="*/ 108065 w 1088967"/>
              <a:gd name="connsiteY4" fmla="*/ 33251 h 764771"/>
              <a:gd name="connsiteX5" fmla="*/ 83127 w 1088967"/>
              <a:gd name="connsiteY5" fmla="*/ 49876 h 764771"/>
              <a:gd name="connsiteX6" fmla="*/ 33250 w 1088967"/>
              <a:gd name="connsiteY6" fmla="*/ 66501 h 764771"/>
              <a:gd name="connsiteX7" fmla="*/ 8312 w 1088967"/>
              <a:gd name="connsiteY7" fmla="*/ 108065 h 764771"/>
              <a:gd name="connsiteX8" fmla="*/ 0 w 1088967"/>
              <a:gd name="connsiteY8" fmla="*/ 332509 h 764771"/>
              <a:gd name="connsiteX9" fmla="*/ 8312 w 1088967"/>
              <a:gd name="connsiteY9" fmla="*/ 357447 h 764771"/>
              <a:gd name="connsiteX10" fmla="*/ 24938 w 1088967"/>
              <a:gd name="connsiteY10" fmla="*/ 548640 h 764771"/>
              <a:gd name="connsiteX11" fmla="*/ 24938 w 1088967"/>
              <a:gd name="connsiteY11" fmla="*/ 640080 h 764771"/>
              <a:gd name="connsiteX12" fmla="*/ 33250 w 1088967"/>
              <a:gd name="connsiteY12" fmla="*/ 731520 h 764771"/>
              <a:gd name="connsiteX13" fmla="*/ 66501 w 1088967"/>
              <a:gd name="connsiteY13" fmla="*/ 739832 h 764771"/>
              <a:gd name="connsiteX14" fmla="*/ 498763 w 1088967"/>
              <a:gd name="connsiteY14" fmla="*/ 756458 h 764771"/>
              <a:gd name="connsiteX15" fmla="*/ 498763 w 1088967"/>
              <a:gd name="connsiteY15" fmla="*/ 764771 h 764771"/>
              <a:gd name="connsiteX16" fmla="*/ 581890 w 1088967"/>
              <a:gd name="connsiteY16" fmla="*/ 764771 h 764771"/>
              <a:gd name="connsiteX0" fmla="*/ 1090062 w 1090062"/>
              <a:gd name="connsiteY0" fmla="*/ 0 h 764771"/>
              <a:gd name="connsiteX1" fmla="*/ 1090062 w 1090062"/>
              <a:gd name="connsiteY1" fmla="*/ 0 h 764771"/>
              <a:gd name="connsiteX2" fmla="*/ 267102 w 1090062"/>
              <a:gd name="connsiteY2" fmla="*/ 16625 h 764771"/>
              <a:gd name="connsiteX3" fmla="*/ 134098 w 1090062"/>
              <a:gd name="connsiteY3" fmla="*/ 24938 h 764771"/>
              <a:gd name="connsiteX4" fmla="*/ 109160 w 1090062"/>
              <a:gd name="connsiteY4" fmla="*/ 33251 h 764771"/>
              <a:gd name="connsiteX5" fmla="*/ 84222 w 1090062"/>
              <a:gd name="connsiteY5" fmla="*/ 49876 h 764771"/>
              <a:gd name="connsiteX6" fmla="*/ 9407 w 1090062"/>
              <a:gd name="connsiteY6" fmla="*/ 108065 h 764771"/>
              <a:gd name="connsiteX7" fmla="*/ 1095 w 1090062"/>
              <a:gd name="connsiteY7" fmla="*/ 332509 h 764771"/>
              <a:gd name="connsiteX8" fmla="*/ 9407 w 1090062"/>
              <a:gd name="connsiteY8" fmla="*/ 357447 h 764771"/>
              <a:gd name="connsiteX9" fmla="*/ 26033 w 1090062"/>
              <a:gd name="connsiteY9" fmla="*/ 548640 h 764771"/>
              <a:gd name="connsiteX10" fmla="*/ 26033 w 1090062"/>
              <a:gd name="connsiteY10" fmla="*/ 640080 h 764771"/>
              <a:gd name="connsiteX11" fmla="*/ 34345 w 1090062"/>
              <a:gd name="connsiteY11" fmla="*/ 731520 h 764771"/>
              <a:gd name="connsiteX12" fmla="*/ 67596 w 1090062"/>
              <a:gd name="connsiteY12" fmla="*/ 739832 h 764771"/>
              <a:gd name="connsiteX13" fmla="*/ 499858 w 1090062"/>
              <a:gd name="connsiteY13" fmla="*/ 756458 h 764771"/>
              <a:gd name="connsiteX14" fmla="*/ 499858 w 1090062"/>
              <a:gd name="connsiteY14" fmla="*/ 764771 h 764771"/>
              <a:gd name="connsiteX15" fmla="*/ 582985 w 1090062"/>
              <a:gd name="connsiteY15" fmla="*/ 764771 h 764771"/>
              <a:gd name="connsiteX0" fmla="*/ 1091574 w 1091574"/>
              <a:gd name="connsiteY0" fmla="*/ 0 h 764771"/>
              <a:gd name="connsiteX1" fmla="*/ 1091574 w 1091574"/>
              <a:gd name="connsiteY1" fmla="*/ 0 h 764771"/>
              <a:gd name="connsiteX2" fmla="*/ 268614 w 1091574"/>
              <a:gd name="connsiteY2" fmla="*/ 16625 h 764771"/>
              <a:gd name="connsiteX3" fmla="*/ 135610 w 1091574"/>
              <a:gd name="connsiteY3" fmla="*/ 24938 h 764771"/>
              <a:gd name="connsiteX4" fmla="*/ 110672 w 1091574"/>
              <a:gd name="connsiteY4" fmla="*/ 33251 h 764771"/>
              <a:gd name="connsiteX5" fmla="*/ 10919 w 1091574"/>
              <a:gd name="connsiteY5" fmla="*/ 108065 h 764771"/>
              <a:gd name="connsiteX6" fmla="*/ 2607 w 1091574"/>
              <a:gd name="connsiteY6" fmla="*/ 332509 h 764771"/>
              <a:gd name="connsiteX7" fmla="*/ 10919 w 1091574"/>
              <a:gd name="connsiteY7" fmla="*/ 357447 h 764771"/>
              <a:gd name="connsiteX8" fmla="*/ 27545 w 1091574"/>
              <a:gd name="connsiteY8" fmla="*/ 548640 h 764771"/>
              <a:gd name="connsiteX9" fmla="*/ 27545 w 1091574"/>
              <a:gd name="connsiteY9" fmla="*/ 640080 h 764771"/>
              <a:gd name="connsiteX10" fmla="*/ 35857 w 1091574"/>
              <a:gd name="connsiteY10" fmla="*/ 731520 h 764771"/>
              <a:gd name="connsiteX11" fmla="*/ 69108 w 1091574"/>
              <a:gd name="connsiteY11" fmla="*/ 739832 h 764771"/>
              <a:gd name="connsiteX12" fmla="*/ 501370 w 1091574"/>
              <a:gd name="connsiteY12" fmla="*/ 756458 h 764771"/>
              <a:gd name="connsiteX13" fmla="*/ 501370 w 1091574"/>
              <a:gd name="connsiteY13" fmla="*/ 764771 h 764771"/>
              <a:gd name="connsiteX14" fmla="*/ 584497 w 1091574"/>
              <a:gd name="connsiteY14" fmla="*/ 764771 h 764771"/>
              <a:gd name="connsiteX0" fmla="*/ 1093243 w 1093243"/>
              <a:gd name="connsiteY0" fmla="*/ 0 h 764771"/>
              <a:gd name="connsiteX1" fmla="*/ 1093243 w 1093243"/>
              <a:gd name="connsiteY1" fmla="*/ 0 h 764771"/>
              <a:gd name="connsiteX2" fmla="*/ 270283 w 1093243"/>
              <a:gd name="connsiteY2" fmla="*/ 16625 h 764771"/>
              <a:gd name="connsiteX3" fmla="*/ 137279 w 1093243"/>
              <a:gd name="connsiteY3" fmla="*/ 24938 h 764771"/>
              <a:gd name="connsiteX4" fmla="*/ 12588 w 1093243"/>
              <a:gd name="connsiteY4" fmla="*/ 108065 h 764771"/>
              <a:gd name="connsiteX5" fmla="*/ 4276 w 1093243"/>
              <a:gd name="connsiteY5" fmla="*/ 332509 h 764771"/>
              <a:gd name="connsiteX6" fmla="*/ 12588 w 1093243"/>
              <a:gd name="connsiteY6" fmla="*/ 357447 h 764771"/>
              <a:gd name="connsiteX7" fmla="*/ 29214 w 1093243"/>
              <a:gd name="connsiteY7" fmla="*/ 548640 h 764771"/>
              <a:gd name="connsiteX8" fmla="*/ 29214 w 1093243"/>
              <a:gd name="connsiteY8" fmla="*/ 640080 h 764771"/>
              <a:gd name="connsiteX9" fmla="*/ 37526 w 1093243"/>
              <a:gd name="connsiteY9" fmla="*/ 731520 h 764771"/>
              <a:gd name="connsiteX10" fmla="*/ 70777 w 1093243"/>
              <a:gd name="connsiteY10" fmla="*/ 739832 h 764771"/>
              <a:gd name="connsiteX11" fmla="*/ 503039 w 1093243"/>
              <a:gd name="connsiteY11" fmla="*/ 756458 h 764771"/>
              <a:gd name="connsiteX12" fmla="*/ 503039 w 1093243"/>
              <a:gd name="connsiteY12" fmla="*/ 764771 h 764771"/>
              <a:gd name="connsiteX13" fmla="*/ 586166 w 1093243"/>
              <a:gd name="connsiteY13" fmla="*/ 764771 h 764771"/>
              <a:gd name="connsiteX0" fmla="*/ 1093243 w 1093243"/>
              <a:gd name="connsiteY0" fmla="*/ 0 h 764771"/>
              <a:gd name="connsiteX1" fmla="*/ 1093243 w 1093243"/>
              <a:gd name="connsiteY1" fmla="*/ 0 h 764771"/>
              <a:gd name="connsiteX2" fmla="*/ 270283 w 1093243"/>
              <a:gd name="connsiteY2" fmla="*/ 16625 h 764771"/>
              <a:gd name="connsiteX3" fmla="*/ 137279 w 1093243"/>
              <a:gd name="connsiteY3" fmla="*/ 24938 h 764771"/>
              <a:gd name="connsiteX4" fmla="*/ 12588 w 1093243"/>
              <a:gd name="connsiteY4" fmla="*/ 108065 h 764771"/>
              <a:gd name="connsiteX5" fmla="*/ 4276 w 1093243"/>
              <a:gd name="connsiteY5" fmla="*/ 332509 h 764771"/>
              <a:gd name="connsiteX6" fmla="*/ 12588 w 1093243"/>
              <a:gd name="connsiteY6" fmla="*/ 357447 h 764771"/>
              <a:gd name="connsiteX7" fmla="*/ 29214 w 1093243"/>
              <a:gd name="connsiteY7" fmla="*/ 640080 h 764771"/>
              <a:gd name="connsiteX8" fmla="*/ 37526 w 1093243"/>
              <a:gd name="connsiteY8" fmla="*/ 731520 h 764771"/>
              <a:gd name="connsiteX9" fmla="*/ 70777 w 1093243"/>
              <a:gd name="connsiteY9" fmla="*/ 739832 h 764771"/>
              <a:gd name="connsiteX10" fmla="*/ 503039 w 1093243"/>
              <a:gd name="connsiteY10" fmla="*/ 756458 h 764771"/>
              <a:gd name="connsiteX11" fmla="*/ 503039 w 1093243"/>
              <a:gd name="connsiteY11" fmla="*/ 764771 h 764771"/>
              <a:gd name="connsiteX12" fmla="*/ 586166 w 1093243"/>
              <a:gd name="connsiteY12" fmla="*/ 764771 h 764771"/>
              <a:gd name="connsiteX0" fmla="*/ 1094190 w 1094190"/>
              <a:gd name="connsiteY0" fmla="*/ 0 h 764771"/>
              <a:gd name="connsiteX1" fmla="*/ 1094190 w 1094190"/>
              <a:gd name="connsiteY1" fmla="*/ 0 h 764771"/>
              <a:gd name="connsiteX2" fmla="*/ 271230 w 1094190"/>
              <a:gd name="connsiteY2" fmla="*/ 16625 h 764771"/>
              <a:gd name="connsiteX3" fmla="*/ 138226 w 1094190"/>
              <a:gd name="connsiteY3" fmla="*/ 24938 h 764771"/>
              <a:gd name="connsiteX4" fmla="*/ 13535 w 1094190"/>
              <a:gd name="connsiteY4" fmla="*/ 108065 h 764771"/>
              <a:gd name="connsiteX5" fmla="*/ 5223 w 1094190"/>
              <a:gd name="connsiteY5" fmla="*/ 332509 h 764771"/>
              <a:gd name="connsiteX6" fmla="*/ 30161 w 1094190"/>
              <a:gd name="connsiteY6" fmla="*/ 640080 h 764771"/>
              <a:gd name="connsiteX7" fmla="*/ 38473 w 1094190"/>
              <a:gd name="connsiteY7" fmla="*/ 731520 h 764771"/>
              <a:gd name="connsiteX8" fmla="*/ 71724 w 1094190"/>
              <a:gd name="connsiteY8" fmla="*/ 739832 h 764771"/>
              <a:gd name="connsiteX9" fmla="*/ 503986 w 1094190"/>
              <a:gd name="connsiteY9" fmla="*/ 756458 h 764771"/>
              <a:gd name="connsiteX10" fmla="*/ 503986 w 1094190"/>
              <a:gd name="connsiteY10" fmla="*/ 764771 h 764771"/>
              <a:gd name="connsiteX11" fmla="*/ 587113 w 1094190"/>
              <a:gd name="connsiteY11" fmla="*/ 764771 h 764771"/>
              <a:gd name="connsiteX0" fmla="*/ 1094688 w 1094688"/>
              <a:gd name="connsiteY0" fmla="*/ 0 h 764771"/>
              <a:gd name="connsiteX1" fmla="*/ 1094688 w 1094688"/>
              <a:gd name="connsiteY1" fmla="*/ 0 h 764771"/>
              <a:gd name="connsiteX2" fmla="*/ 271728 w 1094688"/>
              <a:gd name="connsiteY2" fmla="*/ 16625 h 764771"/>
              <a:gd name="connsiteX3" fmla="*/ 138724 w 1094688"/>
              <a:gd name="connsiteY3" fmla="*/ 24938 h 764771"/>
              <a:gd name="connsiteX4" fmla="*/ 14033 w 1094688"/>
              <a:gd name="connsiteY4" fmla="*/ 108065 h 764771"/>
              <a:gd name="connsiteX5" fmla="*/ 5721 w 1094688"/>
              <a:gd name="connsiteY5" fmla="*/ 332509 h 764771"/>
              <a:gd name="connsiteX6" fmla="*/ 38971 w 1094688"/>
              <a:gd name="connsiteY6" fmla="*/ 731520 h 764771"/>
              <a:gd name="connsiteX7" fmla="*/ 72222 w 1094688"/>
              <a:gd name="connsiteY7" fmla="*/ 739832 h 764771"/>
              <a:gd name="connsiteX8" fmla="*/ 504484 w 1094688"/>
              <a:gd name="connsiteY8" fmla="*/ 756458 h 764771"/>
              <a:gd name="connsiteX9" fmla="*/ 504484 w 1094688"/>
              <a:gd name="connsiteY9" fmla="*/ 764771 h 764771"/>
              <a:gd name="connsiteX10" fmla="*/ 587611 w 1094688"/>
              <a:gd name="connsiteY10" fmla="*/ 764771 h 764771"/>
              <a:gd name="connsiteX0" fmla="*/ 1094688 w 1094688"/>
              <a:gd name="connsiteY0" fmla="*/ 0 h 770407"/>
              <a:gd name="connsiteX1" fmla="*/ 1094688 w 1094688"/>
              <a:gd name="connsiteY1" fmla="*/ 0 h 770407"/>
              <a:gd name="connsiteX2" fmla="*/ 271728 w 1094688"/>
              <a:gd name="connsiteY2" fmla="*/ 16625 h 770407"/>
              <a:gd name="connsiteX3" fmla="*/ 138724 w 1094688"/>
              <a:gd name="connsiteY3" fmla="*/ 24938 h 770407"/>
              <a:gd name="connsiteX4" fmla="*/ 14033 w 1094688"/>
              <a:gd name="connsiteY4" fmla="*/ 108065 h 770407"/>
              <a:gd name="connsiteX5" fmla="*/ 5721 w 1094688"/>
              <a:gd name="connsiteY5" fmla="*/ 332509 h 770407"/>
              <a:gd name="connsiteX6" fmla="*/ 38971 w 1094688"/>
              <a:gd name="connsiteY6" fmla="*/ 731520 h 770407"/>
              <a:gd name="connsiteX7" fmla="*/ 230164 w 1094688"/>
              <a:gd name="connsiteY7" fmla="*/ 756457 h 770407"/>
              <a:gd name="connsiteX8" fmla="*/ 504484 w 1094688"/>
              <a:gd name="connsiteY8" fmla="*/ 756458 h 770407"/>
              <a:gd name="connsiteX9" fmla="*/ 504484 w 1094688"/>
              <a:gd name="connsiteY9" fmla="*/ 764771 h 770407"/>
              <a:gd name="connsiteX10" fmla="*/ 587611 w 1094688"/>
              <a:gd name="connsiteY10" fmla="*/ 764771 h 770407"/>
              <a:gd name="connsiteX0" fmla="*/ 1102423 w 1102423"/>
              <a:gd name="connsiteY0" fmla="*/ 0 h 769271"/>
              <a:gd name="connsiteX1" fmla="*/ 1102423 w 1102423"/>
              <a:gd name="connsiteY1" fmla="*/ 0 h 769271"/>
              <a:gd name="connsiteX2" fmla="*/ 279463 w 1102423"/>
              <a:gd name="connsiteY2" fmla="*/ 16625 h 769271"/>
              <a:gd name="connsiteX3" fmla="*/ 146459 w 1102423"/>
              <a:gd name="connsiteY3" fmla="*/ 24938 h 769271"/>
              <a:gd name="connsiteX4" fmla="*/ 21768 w 1102423"/>
              <a:gd name="connsiteY4" fmla="*/ 108065 h 769271"/>
              <a:gd name="connsiteX5" fmla="*/ 13456 w 1102423"/>
              <a:gd name="connsiteY5" fmla="*/ 332509 h 769271"/>
              <a:gd name="connsiteX6" fmla="*/ 46706 w 1102423"/>
              <a:gd name="connsiteY6" fmla="*/ 731520 h 769271"/>
              <a:gd name="connsiteX7" fmla="*/ 512219 w 1102423"/>
              <a:gd name="connsiteY7" fmla="*/ 756458 h 769271"/>
              <a:gd name="connsiteX8" fmla="*/ 512219 w 1102423"/>
              <a:gd name="connsiteY8" fmla="*/ 764771 h 769271"/>
              <a:gd name="connsiteX9" fmla="*/ 595346 w 1102423"/>
              <a:gd name="connsiteY9" fmla="*/ 764771 h 769271"/>
              <a:gd name="connsiteX0" fmla="*/ 1102423 w 1102423"/>
              <a:gd name="connsiteY0" fmla="*/ 0 h 769271"/>
              <a:gd name="connsiteX1" fmla="*/ 1102423 w 1102423"/>
              <a:gd name="connsiteY1" fmla="*/ 0 h 769271"/>
              <a:gd name="connsiteX2" fmla="*/ 279463 w 1102423"/>
              <a:gd name="connsiteY2" fmla="*/ 16625 h 769271"/>
              <a:gd name="connsiteX3" fmla="*/ 146459 w 1102423"/>
              <a:gd name="connsiteY3" fmla="*/ 24938 h 769271"/>
              <a:gd name="connsiteX4" fmla="*/ 21768 w 1102423"/>
              <a:gd name="connsiteY4" fmla="*/ 108065 h 769271"/>
              <a:gd name="connsiteX5" fmla="*/ 13456 w 1102423"/>
              <a:gd name="connsiteY5" fmla="*/ 332509 h 769271"/>
              <a:gd name="connsiteX6" fmla="*/ 46706 w 1102423"/>
              <a:gd name="connsiteY6" fmla="*/ 731520 h 769271"/>
              <a:gd name="connsiteX7" fmla="*/ 512219 w 1102423"/>
              <a:gd name="connsiteY7" fmla="*/ 756458 h 769271"/>
              <a:gd name="connsiteX8" fmla="*/ 595346 w 1102423"/>
              <a:gd name="connsiteY8" fmla="*/ 764771 h 769271"/>
              <a:gd name="connsiteX0" fmla="*/ 1094689 w 1094689"/>
              <a:gd name="connsiteY0" fmla="*/ 0 h 783599"/>
              <a:gd name="connsiteX1" fmla="*/ 1094689 w 1094689"/>
              <a:gd name="connsiteY1" fmla="*/ 0 h 783599"/>
              <a:gd name="connsiteX2" fmla="*/ 271729 w 1094689"/>
              <a:gd name="connsiteY2" fmla="*/ 16625 h 783599"/>
              <a:gd name="connsiteX3" fmla="*/ 138725 w 1094689"/>
              <a:gd name="connsiteY3" fmla="*/ 24938 h 783599"/>
              <a:gd name="connsiteX4" fmla="*/ 14034 w 1094689"/>
              <a:gd name="connsiteY4" fmla="*/ 108065 h 783599"/>
              <a:gd name="connsiteX5" fmla="*/ 5722 w 1094689"/>
              <a:gd name="connsiteY5" fmla="*/ 332509 h 783599"/>
              <a:gd name="connsiteX6" fmla="*/ 38972 w 1094689"/>
              <a:gd name="connsiteY6" fmla="*/ 731520 h 783599"/>
              <a:gd name="connsiteX7" fmla="*/ 163664 w 1094689"/>
              <a:gd name="connsiteY7" fmla="*/ 781396 h 783599"/>
              <a:gd name="connsiteX8" fmla="*/ 504485 w 1094689"/>
              <a:gd name="connsiteY8" fmla="*/ 756458 h 783599"/>
              <a:gd name="connsiteX9" fmla="*/ 587612 w 1094689"/>
              <a:gd name="connsiteY9" fmla="*/ 764771 h 783599"/>
              <a:gd name="connsiteX0" fmla="*/ 1094689 w 1094689"/>
              <a:gd name="connsiteY0" fmla="*/ 0 h 783599"/>
              <a:gd name="connsiteX1" fmla="*/ 1094689 w 1094689"/>
              <a:gd name="connsiteY1" fmla="*/ 0 h 783599"/>
              <a:gd name="connsiteX2" fmla="*/ 138725 w 1094689"/>
              <a:gd name="connsiteY2" fmla="*/ 24938 h 783599"/>
              <a:gd name="connsiteX3" fmla="*/ 14034 w 1094689"/>
              <a:gd name="connsiteY3" fmla="*/ 108065 h 783599"/>
              <a:gd name="connsiteX4" fmla="*/ 5722 w 1094689"/>
              <a:gd name="connsiteY4" fmla="*/ 332509 h 783599"/>
              <a:gd name="connsiteX5" fmla="*/ 38972 w 1094689"/>
              <a:gd name="connsiteY5" fmla="*/ 731520 h 783599"/>
              <a:gd name="connsiteX6" fmla="*/ 163664 w 1094689"/>
              <a:gd name="connsiteY6" fmla="*/ 781396 h 783599"/>
              <a:gd name="connsiteX7" fmla="*/ 504485 w 1094689"/>
              <a:gd name="connsiteY7" fmla="*/ 756458 h 783599"/>
              <a:gd name="connsiteX8" fmla="*/ 587612 w 1094689"/>
              <a:gd name="connsiteY8" fmla="*/ 764771 h 783599"/>
              <a:gd name="connsiteX0" fmla="*/ 1101547 w 1101547"/>
              <a:gd name="connsiteY0" fmla="*/ 0 h 783599"/>
              <a:gd name="connsiteX1" fmla="*/ 1101547 w 1101547"/>
              <a:gd name="connsiteY1" fmla="*/ 0 h 783599"/>
              <a:gd name="connsiteX2" fmla="*/ 245336 w 1101547"/>
              <a:gd name="connsiteY2" fmla="*/ 0 h 783599"/>
              <a:gd name="connsiteX3" fmla="*/ 20892 w 1101547"/>
              <a:gd name="connsiteY3" fmla="*/ 108065 h 783599"/>
              <a:gd name="connsiteX4" fmla="*/ 12580 w 1101547"/>
              <a:gd name="connsiteY4" fmla="*/ 332509 h 783599"/>
              <a:gd name="connsiteX5" fmla="*/ 45830 w 1101547"/>
              <a:gd name="connsiteY5" fmla="*/ 731520 h 783599"/>
              <a:gd name="connsiteX6" fmla="*/ 170522 w 1101547"/>
              <a:gd name="connsiteY6" fmla="*/ 781396 h 783599"/>
              <a:gd name="connsiteX7" fmla="*/ 511343 w 1101547"/>
              <a:gd name="connsiteY7" fmla="*/ 756458 h 783599"/>
              <a:gd name="connsiteX8" fmla="*/ 594470 w 1101547"/>
              <a:gd name="connsiteY8" fmla="*/ 764771 h 783599"/>
              <a:gd name="connsiteX0" fmla="*/ 1094646 w 1094646"/>
              <a:gd name="connsiteY0" fmla="*/ 0 h 797209"/>
              <a:gd name="connsiteX1" fmla="*/ 1094646 w 1094646"/>
              <a:gd name="connsiteY1" fmla="*/ 0 h 797209"/>
              <a:gd name="connsiteX2" fmla="*/ 238435 w 1094646"/>
              <a:gd name="connsiteY2" fmla="*/ 0 h 797209"/>
              <a:gd name="connsiteX3" fmla="*/ 13991 w 1094646"/>
              <a:gd name="connsiteY3" fmla="*/ 108065 h 797209"/>
              <a:gd name="connsiteX4" fmla="*/ 38929 w 1094646"/>
              <a:gd name="connsiteY4" fmla="*/ 731520 h 797209"/>
              <a:gd name="connsiteX5" fmla="*/ 163621 w 1094646"/>
              <a:gd name="connsiteY5" fmla="*/ 781396 h 797209"/>
              <a:gd name="connsiteX6" fmla="*/ 504442 w 1094646"/>
              <a:gd name="connsiteY6" fmla="*/ 756458 h 797209"/>
              <a:gd name="connsiteX7" fmla="*/ 587569 w 1094646"/>
              <a:gd name="connsiteY7" fmla="*/ 764771 h 797209"/>
              <a:gd name="connsiteX0" fmla="*/ 1094646 w 1094646"/>
              <a:gd name="connsiteY0" fmla="*/ 14162 h 805956"/>
              <a:gd name="connsiteX1" fmla="*/ 1094646 w 1094646"/>
              <a:gd name="connsiteY1" fmla="*/ 14162 h 805956"/>
              <a:gd name="connsiteX2" fmla="*/ 238435 w 1094646"/>
              <a:gd name="connsiteY2" fmla="*/ 14162 h 805956"/>
              <a:gd name="connsiteX3" fmla="*/ 13991 w 1094646"/>
              <a:gd name="connsiteY3" fmla="*/ 205354 h 805956"/>
              <a:gd name="connsiteX4" fmla="*/ 38929 w 1094646"/>
              <a:gd name="connsiteY4" fmla="*/ 745682 h 805956"/>
              <a:gd name="connsiteX5" fmla="*/ 163621 w 1094646"/>
              <a:gd name="connsiteY5" fmla="*/ 795558 h 805956"/>
              <a:gd name="connsiteX6" fmla="*/ 504442 w 1094646"/>
              <a:gd name="connsiteY6" fmla="*/ 770620 h 805956"/>
              <a:gd name="connsiteX7" fmla="*/ 587569 w 1094646"/>
              <a:gd name="connsiteY7" fmla="*/ 778933 h 805956"/>
              <a:gd name="connsiteX0" fmla="*/ 1080655 w 1080655"/>
              <a:gd name="connsiteY0" fmla="*/ 14162 h 805956"/>
              <a:gd name="connsiteX1" fmla="*/ 1080655 w 1080655"/>
              <a:gd name="connsiteY1" fmla="*/ 14162 h 805956"/>
              <a:gd name="connsiteX2" fmla="*/ 224444 w 1080655"/>
              <a:gd name="connsiteY2" fmla="*/ 14162 h 805956"/>
              <a:gd name="connsiteX3" fmla="*/ 0 w 1080655"/>
              <a:gd name="connsiteY3" fmla="*/ 205354 h 805956"/>
              <a:gd name="connsiteX4" fmla="*/ 24938 w 1080655"/>
              <a:gd name="connsiteY4" fmla="*/ 745682 h 805956"/>
              <a:gd name="connsiteX5" fmla="*/ 149630 w 1080655"/>
              <a:gd name="connsiteY5" fmla="*/ 795558 h 805956"/>
              <a:gd name="connsiteX6" fmla="*/ 490451 w 1080655"/>
              <a:gd name="connsiteY6" fmla="*/ 770620 h 805956"/>
              <a:gd name="connsiteX7" fmla="*/ 573578 w 1080655"/>
              <a:gd name="connsiteY7" fmla="*/ 778933 h 805956"/>
              <a:gd name="connsiteX0" fmla="*/ 1080655 w 1080655"/>
              <a:gd name="connsiteY0" fmla="*/ 6773 h 798567"/>
              <a:gd name="connsiteX1" fmla="*/ 1080655 w 1080655"/>
              <a:gd name="connsiteY1" fmla="*/ 6773 h 798567"/>
              <a:gd name="connsiteX2" fmla="*/ 224444 w 1080655"/>
              <a:gd name="connsiteY2" fmla="*/ 6773 h 798567"/>
              <a:gd name="connsiteX3" fmla="*/ 0 w 1080655"/>
              <a:gd name="connsiteY3" fmla="*/ 197965 h 798567"/>
              <a:gd name="connsiteX4" fmla="*/ 24938 w 1080655"/>
              <a:gd name="connsiteY4" fmla="*/ 738293 h 798567"/>
              <a:gd name="connsiteX5" fmla="*/ 149630 w 1080655"/>
              <a:gd name="connsiteY5" fmla="*/ 788169 h 798567"/>
              <a:gd name="connsiteX6" fmla="*/ 490451 w 1080655"/>
              <a:gd name="connsiteY6" fmla="*/ 763231 h 798567"/>
              <a:gd name="connsiteX7" fmla="*/ 573578 w 1080655"/>
              <a:gd name="connsiteY7" fmla="*/ 771544 h 798567"/>
              <a:gd name="connsiteX0" fmla="*/ 1092435 w 1092435"/>
              <a:gd name="connsiteY0" fmla="*/ 6773 h 788612"/>
              <a:gd name="connsiteX1" fmla="*/ 1092435 w 1092435"/>
              <a:gd name="connsiteY1" fmla="*/ 6773 h 788612"/>
              <a:gd name="connsiteX2" fmla="*/ 236224 w 1092435"/>
              <a:gd name="connsiteY2" fmla="*/ 6773 h 788612"/>
              <a:gd name="connsiteX3" fmla="*/ 11780 w 1092435"/>
              <a:gd name="connsiteY3" fmla="*/ 197965 h 788612"/>
              <a:gd name="connsiteX4" fmla="*/ 45030 w 1092435"/>
              <a:gd name="connsiteY4" fmla="*/ 646853 h 788612"/>
              <a:gd name="connsiteX5" fmla="*/ 161410 w 1092435"/>
              <a:gd name="connsiteY5" fmla="*/ 788169 h 788612"/>
              <a:gd name="connsiteX6" fmla="*/ 502231 w 1092435"/>
              <a:gd name="connsiteY6" fmla="*/ 763231 h 788612"/>
              <a:gd name="connsiteX7" fmla="*/ 585358 w 1092435"/>
              <a:gd name="connsiteY7" fmla="*/ 771544 h 788612"/>
              <a:gd name="connsiteX0" fmla="*/ 1088799 w 1088799"/>
              <a:gd name="connsiteY0" fmla="*/ 6773 h 788612"/>
              <a:gd name="connsiteX1" fmla="*/ 1088799 w 1088799"/>
              <a:gd name="connsiteY1" fmla="*/ 6773 h 788612"/>
              <a:gd name="connsiteX2" fmla="*/ 232588 w 1088799"/>
              <a:gd name="connsiteY2" fmla="*/ 6773 h 788612"/>
              <a:gd name="connsiteX3" fmla="*/ 8144 w 1088799"/>
              <a:gd name="connsiteY3" fmla="*/ 197965 h 788612"/>
              <a:gd name="connsiteX4" fmla="*/ 41394 w 1088799"/>
              <a:gd name="connsiteY4" fmla="*/ 646853 h 788612"/>
              <a:gd name="connsiteX5" fmla="*/ 157774 w 1088799"/>
              <a:gd name="connsiteY5" fmla="*/ 788169 h 788612"/>
              <a:gd name="connsiteX6" fmla="*/ 498595 w 1088799"/>
              <a:gd name="connsiteY6" fmla="*/ 763231 h 788612"/>
              <a:gd name="connsiteX7" fmla="*/ 581722 w 1088799"/>
              <a:gd name="connsiteY7" fmla="*/ 771544 h 788612"/>
              <a:gd name="connsiteX0" fmla="*/ 1095769 w 1095769"/>
              <a:gd name="connsiteY0" fmla="*/ 6773 h 788612"/>
              <a:gd name="connsiteX1" fmla="*/ 1095769 w 1095769"/>
              <a:gd name="connsiteY1" fmla="*/ 6773 h 788612"/>
              <a:gd name="connsiteX2" fmla="*/ 239558 w 1095769"/>
              <a:gd name="connsiteY2" fmla="*/ 6773 h 788612"/>
              <a:gd name="connsiteX3" fmla="*/ 15114 w 1095769"/>
              <a:gd name="connsiteY3" fmla="*/ 197965 h 788612"/>
              <a:gd name="connsiteX4" fmla="*/ 15113 w 1095769"/>
              <a:gd name="connsiteY4" fmla="*/ 596977 h 788612"/>
              <a:gd name="connsiteX5" fmla="*/ 164744 w 1095769"/>
              <a:gd name="connsiteY5" fmla="*/ 788169 h 788612"/>
              <a:gd name="connsiteX6" fmla="*/ 505565 w 1095769"/>
              <a:gd name="connsiteY6" fmla="*/ 763231 h 788612"/>
              <a:gd name="connsiteX7" fmla="*/ 588692 w 1095769"/>
              <a:gd name="connsiteY7" fmla="*/ 771544 h 788612"/>
              <a:gd name="connsiteX0" fmla="*/ 1097281 w 1097281"/>
              <a:gd name="connsiteY0" fmla="*/ 6773 h 788612"/>
              <a:gd name="connsiteX1" fmla="*/ 1097281 w 1097281"/>
              <a:gd name="connsiteY1" fmla="*/ 6773 h 788612"/>
              <a:gd name="connsiteX2" fmla="*/ 241070 w 1097281"/>
              <a:gd name="connsiteY2" fmla="*/ 6773 h 788612"/>
              <a:gd name="connsiteX3" fmla="*/ 16626 w 1097281"/>
              <a:gd name="connsiteY3" fmla="*/ 197965 h 788612"/>
              <a:gd name="connsiteX4" fmla="*/ 16625 w 1097281"/>
              <a:gd name="connsiteY4" fmla="*/ 596977 h 788612"/>
              <a:gd name="connsiteX5" fmla="*/ 166256 w 1097281"/>
              <a:gd name="connsiteY5" fmla="*/ 788169 h 788612"/>
              <a:gd name="connsiteX6" fmla="*/ 507077 w 1097281"/>
              <a:gd name="connsiteY6" fmla="*/ 763231 h 788612"/>
              <a:gd name="connsiteX7" fmla="*/ 590204 w 1097281"/>
              <a:gd name="connsiteY7" fmla="*/ 771544 h 788612"/>
              <a:gd name="connsiteX0" fmla="*/ 1097281 w 1097281"/>
              <a:gd name="connsiteY0" fmla="*/ 6773 h 798334"/>
              <a:gd name="connsiteX1" fmla="*/ 1097281 w 1097281"/>
              <a:gd name="connsiteY1" fmla="*/ 6773 h 798334"/>
              <a:gd name="connsiteX2" fmla="*/ 241070 w 1097281"/>
              <a:gd name="connsiteY2" fmla="*/ 6773 h 798334"/>
              <a:gd name="connsiteX3" fmla="*/ 16626 w 1097281"/>
              <a:gd name="connsiteY3" fmla="*/ 197965 h 798334"/>
              <a:gd name="connsiteX4" fmla="*/ 16625 w 1097281"/>
              <a:gd name="connsiteY4" fmla="*/ 596977 h 798334"/>
              <a:gd name="connsiteX5" fmla="*/ 166256 w 1097281"/>
              <a:gd name="connsiteY5" fmla="*/ 788169 h 798334"/>
              <a:gd name="connsiteX6" fmla="*/ 590204 w 1097281"/>
              <a:gd name="connsiteY6" fmla="*/ 771544 h 798334"/>
              <a:gd name="connsiteX0" fmla="*/ 1105690 w 1105690"/>
              <a:gd name="connsiteY0" fmla="*/ 6773 h 791548"/>
              <a:gd name="connsiteX1" fmla="*/ 1105690 w 1105690"/>
              <a:gd name="connsiteY1" fmla="*/ 6773 h 791548"/>
              <a:gd name="connsiteX2" fmla="*/ 249479 w 1105690"/>
              <a:gd name="connsiteY2" fmla="*/ 6773 h 791548"/>
              <a:gd name="connsiteX3" fmla="*/ 25035 w 1105690"/>
              <a:gd name="connsiteY3" fmla="*/ 197965 h 791548"/>
              <a:gd name="connsiteX4" fmla="*/ 25034 w 1105690"/>
              <a:gd name="connsiteY4" fmla="*/ 596977 h 791548"/>
              <a:gd name="connsiteX5" fmla="*/ 199603 w 1105690"/>
              <a:gd name="connsiteY5" fmla="*/ 779856 h 791548"/>
              <a:gd name="connsiteX6" fmla="*/ 598613 w 1105690"/>
              <a:gd name="connsiteY6" fmla="*/ 771544 h 791548"/>
              <a:gd name="connsiteX0" fmla="*/ 1105690 w 1105690"/>
              <a:gd name="connsiteY0" fmla="*/ 6773 h 779856"/>
              <a:gd name="connsiteX1" fmla="*/ 1105690 w 1105690"/>
              <a:gd name="connsiteY1" fmla="*/ 6773 h 779856"/>
              <a:gd name="connsiteX2" fmla="*/ 249479 w 1105690"/>
              <a:gd name="connsiteY2" fmla="*/ 6773 h 779856"/>
              <a:gd name="connsiteX3" fmla="*/ 25035 w 1105690"/>
              <a:gd name="connsiteY3" fmla="*/ 197965 h 779856"/>
              <a:gd name="connsiteX4" fmla="*/ 25034 w 1105690"/>
              <a:gd name="connsiteY4" fmla="*/ 596977 h 779856"/>
              <a:gd name="connsiteX5" fmla="*/ 199603 w 1105690"/>
              <a:gd name="connsiteY5" fmla="*/ 779856 h 779856"/>
              <a:gd name="connsiteX6" fmla="*/ 598613 w 1105690"/>
              <a:gd name="connsiteY6" fmla="*/ 771544 h 779856"/>
              <a:gd name="connsiteX0" fmla="*/ 1105690 w 1105690"/>
              <a:gd name="connsiteY0" fmla="*/ 6773 h 779856"/>
              <a:gd name="connsiteX1" fmla="*/ 1105690 w 1105690"/>
              <a:gd name="connsiteY1" fmla="*/ 6773 h 779856"/>
              <a:gd name="connsiteX2" fmla="*/ 249479 w 1105690"/>
              <a:gd name="connsiteY2" fmla="*/ 6773 h 779856"/>
              <a:gd name="connsiteX3" fmla="*/ 25035 w 1105690"/>
              <a:gd name="connsiteY3" fmla="*/ 197965 h 779856"/>
              <a:gd name="connsiteX4" fmla="*/ 25034 w 1105690"/>
              <a:gd name="connsiteY4" fmla="*/ 596977 h 779856"/>
              <a:gd name="connsiteX5" fmla="*/ 199603 w 1105690"/>
              <a:gd name="connsiteY5" fmla="*/ 779856 h 779856"/>
              <a:gd name="connsiteX6" fmla="*/ 598613 w 1105690"/>
              <a:gd name="connsiteY6" fmla="*/ 771544 h 779856"/>
              <a:gd name="connsiteX0" fmla="*/ 1105690 w 1105690"/>
              <a:gd name="connsiteY0" fmla="*/ 0 h 773083"/>
              <a:gd name="connsiteX1" fmla="*/ 1105690 w 1105690"/>
              <a:gd name="connsiteY1" fmla="*/ 0 h 773083"/>
              <a:gd name="connsiteX2" fmla="*/ 249479 w 1105690"/>
              <a:gd name="connsiteY2" fmla="*/ 0 h 773083"/>
              <a:gd name="connsiteX3" fmla="*/ 25035 w 1105690"/>
              <a:gd name="connsiteY3" fmla="*/ 191192 h 773083"/>
              <a:gd name="connsiteX4" fmla="*/ 25034 w 1105690"/>
              <a:gd name="connsiteY4" fmla="*/ 590204 h 773083"/>
              <a:gd name="connsiteX5" fmla="*/ 199603 w 1105690"/>
              <a:gd name="connsiteY5" fmla="*/ 773083 h 773083"/>
              <a:gd name="connsiteX6" fmla="*/ 598613 w 1105690"/>
              <a:gd name="connsiteY6" fmla="*/ 764771 h 773083"/>
              <a:gd name="connsiteX0" fmla="*/ 1092655 w 1092655"/>
              <a:gd name="connsiteY0" fmla="*/ 0 h 773083"/>
              <a:gd name="connsiteX1" fmla="*/ 1092655 w 1092655"/>
              <a:gd name="connsiteY1" fmla="*/ 0 h 773083"/>
              <a:gd name="connsiteX2" fmla="*/ 236444 w 1092655"/>
              <a:gd name="connsiteY2" fmla="*/ 0 h 773083"/>
              <a:gd name="connsiteX3" fmla="*/ 12000 w 1092655"/>
              <a:gd name="connsiteY3" fmla="*/ 191192 h 773083"/>
              <a:gd name="connsiteX4" fmla="*/ 11999 w 1092655"/>
              <a:gd name="connsiteY4" fmla="*/ 590204 h 773083"/>
              <a:gd name="connsiteX5" fmla="*/ 186568 w 1092655"/>
              <a:gd name="connsiteY5" fmla="*/ 773083 h 773083"/>
              <a:gd name="connsiteX6" fmla="*/ 585578 w 1092655"/>
              <a:gd name="connsiteY6" fmla="*/ 764771 h 773083"/>
              <a:gd name="connsiteX0" fmla="*/ 1092655 w 1092655"/>
              <a:gd name="connsiteY0" fmla="*/ 9236 h 782319"/>
              <a:gd name="connsiteX1" fmla="*/ 1092655 w 1092655"/>
              <a:gd name="connsiteY1" fmla="*/ 9236 h 782319"/>
              <a:gd name="connsiteX2" fmla="*/ 236444 w 1092655"/>
              <a:gd name="connsiteY2" fmla="*/ 9236 h 782319"/>
              <a:gd name="connsiteX3" fmla="*/ 12000 w 1092655"/>
              <a:gd name="connsiteY3" fmla="*/ 133926 h 782319"/>
              <a:gd name="connsiteX4" fmla="*/ 11999 w 1092655"/>
              <a:gd name="connsiteY4" fmla="*/ 599440 h 782319"/>
              <a:gd name="connsiteX5" fmla="*/ 186568 w 1092655"/>
              <a:gd name="connsiteY5" fmla="*/ 782319 h 782319"/>
              <a:gd name="connsiteX6" fmla="*/ 585578 w 1092655"/>
              <a:gd name="connsiteY6" fmla="*/ 774007 h 782319"/>
              <a:gd name="connsiteX0" fmla="*/ 1099018 w 1099018"/>
              <a:gd name="connsiteY0" fmla="*/ 0 h 773083"/>
              <a:gd name="connsiteX1" fmla="*/ 1099018 w 1099018"/>
              <a:gd name="connsiteY1" fmla="*/ 0 h 773083"/>
              <a:gd name="connsiteX2" fmla="*/ 134741 w 1099018"/>
              <a:gd name="connsiteY2" fmla="*/ 24938 h 773083"/>
              <a:gd name="connsiteX3" fmla="*/ 18363 w 1099018"/>
              <a:gd name="connsiteY3" fmla="*/ 124690 h 773083"/>
              <a:gd name="connsiteX4" fmla="*/ 18362 w 1099018"/>
              <a:gd name="connsiteY4" fmla="*/ 590204 h 773083"/>
              <a:gd name="connsiteX5" fmla="*/ 192931 w 1099018"/>
              <a:gd name="connsiteY5" fmla="*/ 773083 h 773083"/>
              <a:gd name="connsiteX6" fmla="*/ 591941 w 1099018"/>
              <a:gd name="connsiteY6" fmla="*/ 764771 h 773083"/>
              <a:gd name="connsiteX0" fmla="*/ 1099018 w 1099018"/>
              <a:gd name="connsiteY0" fmla="*/ 0 h 773083"/>
              <a:gd name="connsiteX1" fmla="*/ 1099018 w 1099018"/>
              <a:gd name="connsiteY1" fmla="*/ 0 h 773083"/>
              <a:gd name="connsiteX2" fmla="*/ 134741 w 1099018"/>
              <a:gd name="connsiteY2" fmla="*/ 24938 h 773083"/>
              <a:gd name="connsiteX3" fmla="*/ 18363 w 1099018"/>
              <a:gd name="connsiteY3" fmla="*/ 124690 h 773083"/>
              <a:gd name="connsiteX4" fmla="*/ 18362 w 1099018"/>
              <a:gd name="connsiteY4" fmla="*/ 590204 h 773083"/>
              <a:gd name="connsiteX5" fmla="*/ 192931 w 1099018"/>
              <a:gd name="connsiteY5" fmla="*/ 773083 h 773083"/>
              <a:gd name="connsiteX6" fmla="*/ 591941 w 1099018"/>
              <a:gd name="connsiteY6" fmla="*/ 764771 h 773083"/>
              <a:gd name="connsiteX0" fmla="*/ 1099018 w 1099018"/>
              <a:gd name="connsiteY0" fmla="*/ 0 h 773083"/>
              <a:gd name="connsiteX1" fmla="*/ 1099018 w 1099018"/>
              <a:gd name="connsiteY1" fmla="*/ 0 h 773083"/>
              <a:gd name="connsiteX2" fmla="*/ 134741 w 1099018"/>
              <a:gd name="connsiteY2" fmla="*/ 16625 h 773083"/>
              <a:gd name="connsiteX3" fmla="*/ 18363 w 1099018"/>
              <a:gd name="connsiteY3" fmla="*/ 124690 h 773083"/>
              <a:gd name="connsiteX4" fmla="*/ 18362 w 1099018"/>
              <a:gd name="connsiteY4" fmla="*/ 590204 h 773083"/>
              <a:gd name="connsiteX5" fmla="*/ 192931 w 1099018"/>
              <a:gd name="connsiteY5" fmla="*/ 773083 h 773083"/>
              <a:gd name="connsiteX6" fmla="*/ 591941 w 1099018"/>
              <a:gd name="connsiteY6" fmla="*/ 764771 h 773083"/>
              <a:gd name="connsiteX0" fmla="*/ 1135426 w 1135426"/>
              <a:gd name="connsiteY0" fmla="*/ 0 h 773083"/>
              <a:gd name="connsiteX1" fmla="*/ 1135426 w 1135426"/>
              <a:gd name="connsiteY1" fmla="*/ 0 h 773083"/>
              <a:gd name="connsiteX2" fmla="*/ 171149 w 1135426"/>
              <a:gd name="connsiteY2" fmla="*/ 16625 h 773083"/>
              <a:gd name="connsiteX3" fmla="*/ 54771 w 1135426"/>
              <a:gd name="connsiteY3" fmla="*/ 124690 h 773083"/>
              <a:gd name="connsiteX4" fmla="*/ 54770 w 1135426"/>
              <a:gd name="connsiteY4" fmla="*/ 590204 h 773083"/>
              <a:gd name="connsiteX5" fmla="*/ 229339 w 1135426"/>
              <a:gd name="connsiteY5" fmla="*/ 773083 h 773083"/>
              <a:gd name="connsiteX6" fmla="*/ 628349 w 1135426"/>
              <a:gd name="connsiteY6" fmla="*/ 764771 h 773083"/>
              <a:gd name="connsiteX0" fmla="*/ 1099019 w 1099019"/>
              <a:gd name="connsiteY0" fmla="*/ 0 h 773083"/>
              <a:gd name="connsiteX1" fmla="*/ 1099019 w 1099019"/>
              <a:gd name="connsiteY1" fmla="*/ 0 h 773083"/>
              <a:gd name="connsiteX2" fmla="*/ 134742 w 1099019"/>
              <a:gd name="connsiteY2" fmla="*/ 16625 h 773083"/>
              <a:gd name="connsiteX3" fmla="*/ 18364 w 1099019"/>
              <a:gd name="connsiteY3" fmla="*/ 124690 h 773083"/>
              <a:gd name="connsiteX4" fmla="*/ 18363 w 1099019"/>
              <a:gd name="connsiteY4" fmla="*/ 590204 h 773083"/>
              <a:gd name="connsiteX5" fmla="*/ 192932 w 1099019"/>
              <a:gd name="connsiteY5" fmla="*/ 773083 h 773083"/>
              <a:gd name="connsiteX6" fmla="*/ 591942 w 1099019"/>
              <a:gd name="connsiteY6" fmla="*/ 764771 h 773083"/>
              <a:gd name="connsiteX0" fmla="*/ 1094226 w 1094226"/>
              <a:gd name="connsiteY0" fmla="*/ 0 h 773083"/>
              <a:gd name="connsiteX1" fmla="*/ 1094226 w 1094226"/>
              <a:gd name="connsiteY1" fmla="*/ 0 h 773083"/>
              <a:gd name="connsiteX2" fmla="*/ 129949 w 1094226"/>
              <a:gd name="connsiteY2" fmla="*/ 16625 h 773083"/>
              <a:gd name="connsiteX3" fmla="*/ 13571 w 1094226"/>
              <a:gd name="connsiteY3" fmla="*/ 124690 h 773083"/>
              <a:gd name="connsiteX4" fmla="*/ 21883 w 1094226"/>
              <a:gd name="connsiteY4" fmla="*/ 623455 h 773083"/>
              <a:gd name="connsiteX5" fmla="*/ 188139 w 1094226"/>
              <a:gd name="connsiteY5" fmla="*/ 773083 h 773083"/>
              <a:gd name="connsiteX6" fmla="*/ 587149 w 1094226"/>
              <a:gd name="connsiteY6" fmla="*/ 764771 h 773083"/>
              <a:gd name="connsiteX0" fmla="*/ 1087978 w 1087978"/>
              <a:gd name="connsiteY0" fmla="*/ 0 h 773083"/>
              <a:gd name="connsiteX1" fmla="*/ 1087978 w 1087978"/>
              <a:gd name="connsiteY1" fmla="*/ 0 h 773083"/>
              <a:gd name="connsiteX2" fmla="*/ 123701 w 1087978"/>
              <a:gd name="connsiteY2" fmla="*/ 16625 h 773083"/>
              <a:gd name="connsiteX3" fmla="*/ 7323 w 1087978"/>
              <a:gd name="connsiteY3" fmla="*/ 124690 h 773083"/>
              <a:gd name="connsiteX4" fmla="*/ 15635 w 1087978"/>
              <a:gd name="connsiteY4" fmla="*/ 623455 h 773083"/>
              <a:gd name="connsiteX5" fmla="*/ 181891 w 1087978"/>
              <a:gd name="connsiteY5" fmla="*/ 773083 h 773083"/>
              <a:gd name="connsiteX6" fmla="*/ 580901 w 1087978"/>
              <a:gd name="connsiteY6" fmla="*/ 764771 h 773083"/>
              <a:gd name="connsiteX0" fmla="*/ 1091504 w 1091504"/>
              <a:gd name="connsiteY0" fmla="*/ 0 h 773083"/>
              <a:gd name="connsiteX1" fmla="*/ 1091504 w 1091504"/>
              <a:gd name="connsiteY1" fmla="*/ 0 h 773083"/>
              <a:gd name="connsiteX2" fmla="*/ 127227 w 1091504"/>
              <a:gd name="connsiteY2" fmla="*/ 16625 h 773083"/>
              <a:gd name="connsiteX3" fmla="*/ 10849 w 1091504"/>
              <a:gd name="connsiteY3" fmla="*/ 124690 h 773083"/>
              <a:gd name="connsiteX4" fmla="*/ 19161 w 1091504"/>
              <a:gd name="connsiteY4" fmla="*/ 623455 h 773083"/>
              <a:gd name="connsiteX5" fmla="*/ 135540 w 1091504"/>
              <a:gd name="connsiteY5" fmla="*/ 773083 h 773083"/>
              <a:gd name="connsiteX6" fmla="*/ 584427 w 1091504"/>
              <a:gd name="connsiteY6" fmla="*/ 764771 h 773083"/>
              <a:gd name="connsiteX0" fmla="*/ 1091504 w 1091504"/>
              <a:gd name="connsiteY0" fmla="*/ 0 h 773083"/>
              <a:gd name="connsiteX1" fmla="*/ 1091504 w 1091504"/>
              <a:gd name="connsiteY1" fmla="*/ 0 h 773083"/>
              <a:gd name="connsiteX2" fmla="*/ 127227 w 1091504"/>
              <a:gd name="connsiteY2" fmla="*/ 2503 h 773083"/>
              <a:gd name="connsiteX3" fmla="*/ 10849 w 1091504"/>
              <a:gd name="connsiteY3" fmla="*/ 124690 h 773083"/>
              <a:gd name="connsiteX4" fmla="*/ 19161 w 1091504"/>
              <a:gd name="connsiteY4" fmla="*/ 623455 h 773083"/>
              <a:gd name="connsiteX5" fmla="*/ 135540 w 1091504"/>
              <a:gd name="connsiteY5" fmla="*/ 773083 h 773083"/>
              <a:gd name="connsiteX6" fmla="*/ 584427 w 1091504"/>
              <a:gd name="connsiteY6" fmla="*/ 764771 h 773083"/>
              <a:gd name="connsiteX0" fmla="*/ 1102254 w 1102254"/>
              <a:gd name="connsiteY0" fmla="*/ 7745 h 780828"/>
              <a:gd name="connsiteX1" fmla="*/ 1102254 w 1102254"/>
              <a:gd name="connsiteY1" fmla="*/ 7745 h 780828"/>
              <a:gd name="connsiteX2" fmla="*/ 137977 w 1102254"/>
              <a:gd name="connsiteY2" fmla="*/ 10248 h 780828"/>
              <a:gd name="connsiteX3" fmla="*/ 7477 w 1102254"/>
              <a:gd name="connsiteY3" fmla="*/ 139496 h 780828"/>
              <a:gd name="connsiteX4" fmla="*/ 29911 w 1102254"/>
              <a:gd name="connsiteY4" fmla="*/ 631200 h 780828"/>
              <a:gd name="connsiteX5" fmla="*/ 146290 w 1102254"/>
              <a:gd name="connsiteY5" fmla="*/ 780828 h 780828"/>
              <a:gd name="connsiteX6" fmla="*/ 595177 w 1102254"/>
              <a:gd name="connsiteY6" fmla="*/ 772516 h 780828"/>
              <a:gd name="connsiteX0" fmla="*/ 1099902 w 1099902"/>
              <a:gd name="connsiteY0" fmla="*/ 7745 h 780828"/>
              <a:gd name="connsiteX1" fmla="*/ 1099902 w 1099902"/>
              <a:gd name="connsiteY1" fmla="*/ 7745 h 780828"/>
              <a:gd name="connsiteX2" fmla="*/ 135625 w 1099902"/>
              <a:gd name="connsiteY2" fmla="*/ 10248 h 780828"/>
              <a:gd name="connsiteX3" fmla="*/ 5125 w 1099902"/>
              <a:gd name="connsiteY3" fmla="*/ 139496 h 780828"/>
              <a:gd name="connsiteX4" fmla="*/ 27559 w 1099902"/>
              <a:gd name="connsiteY4" fmla="*/ 631200 h 780828"/>
              <a:gd name="connsiteX5" fmla="*/ 143938 w 1099902"/>
              <a:gd name="connsiteY5" fmla="*/ 780828 h 780828"/>
              <a:gd name="connsiteX6" fmla="*/ 592825 w 1099902"/>
              <a:gd name="connsiteY6" fmla="*/ 772516 h 780828"/>
              <a:gd name="connsiteX0" fmla="*/ 1102254 w 1102254"/>
              <a:gd name="connsiteY0" fmla="*/ 7847 h 780930"/>
              <a:gd name="connsiteX1" fmla="*/ 1102254 w 1102254"/>
              <a:gd name="connsiteY1" fmla="*/ 7847 h 780930"/>
              <a:gd name="connsiteX2" fmla="*/ 137977 w 1102254"/>
              <a:gd name="connsiteY2" fmla="*/ 10350 h 780930"/>
              <a:gd name="connsiteX3" fmla="*/ 7477 w 1102254"/>
              <a:gd name="connsiteY3" fmla="*/ 139598 h 780930"/>
              <a:gd name="connsiteX4" fmla="*/ 29911 w 1102254"/>
              <a:gd name="connsiteY4" fmla="*/ 631302 h 780930"/>
              <a:gd name="connsiteX5" fmla="*/ 146290 w 1102254"/>
              <a:gd name="connsiteY5" fmla="*/ 780930 h 780930"/>
              <a:gd name="connsiteX6" fmla="*/ 595177 w 1102254"/>
              <a:gd name="connsiteY6" fmla="*/ 772618 h 780930"/>
              <a:gd name="connsiteX0" fmla="*/ 1102254 w 1102254"/>
              <a:gd name="connsiteY0" fmla="*/ 0 h 773083"/>
              <a:gd name="connsiteX1" fmla="*/ 1102254 w 1102254"/>
              <a:gd name="connsiteY1" fmla="*/ 0 h 773083"/>
              <a:gd name="connsiteX2" fmla="*/ 137977 w 1102254"/>
              <a:gd name="connsiteY2" fmla="*/ 2503 h 773083"/>
              <a:gd name="connsiteX3" fmla="*/ 7477 w 1102254"/>
              <a:gd name="connsiteY3" fmla="*/ 131751 h 773083"/>
              <a:gd name="connsiteX4" fmla="*/ 29911 w 1102254"/>
              <a:gd name="connsiteY4" fmla="*/ 623455 h 773083"/>
              <a:gd name="connsiteX5" fmla="*/ 146290 w 1102254"/>
              <a:gd name="connsiteY5" fmla="*/ 773083 h 773083"/>
              <a:gd name="connsiteX6" fmla="*/ 595177 w 1102254"/>
              <a:gd name="connsiteY6" fmla="*/ 764771 h 773083"/>
              <a:gd name="connsiteX0" fmla="*/ 1102254 w 1102254"/>
              <a:gd name="connsiteY0" fmla="*/ 7745 h 780828"/>
              <a:gd name="connsiteX1" fmla="*/ 1102254 w 1102254"/>
              <a:gd name="connsiteY1" fmla="*/ 7745 h 780828"/>
              <a:gd name="connsiteX2" fmla="*/ 137977 w 1102254"/>
              <a:gd name="connsiteY2" fmla="*/ 10248 h 780828"/>
              <a:gd name="connsiteX3" fmla="*/ 7477 w 1102254"/>
              <a:gd name="connsiteY3" fmla="*/ 139496 h 780828"/>
              <a:gd name="connsiteX4" fmla="*/ 29911 w 1102254"/>
              <a:gd name="connsiteY4" fmla="*/ 631200 h 780828"/>
              <a:gd name="connsiteX5" fmla="*/ 146290 w 1102254"/>
              <a:gd name="connsiteY5" fmla="*/ 780828 h 780828"/>
              <a:gd name="connsiteX6" fmla="*/ 595177 w 1102254"/>
              <a:gd name="connsiteY6" fmla="*/ 772516 h 780828"/>
              <a:gd name="connsiteX0" fmla="*/ 1099902 w 1099902"/>
              <a:gd name="connsiteY0" fmla="*/ 7745 h 780828"/>
              <a:gd name="connsiteX1" fmla="*/ 1099902 w 1099902"/>
              <a:gd name="connsiteY1" fmla="*/ 7745 h 780828"/>
              <a:gd name="connsiteX2" fmla="*/ 135625 w 1099902"/>
              <a:gd name="connsiteY2" fmla="*/ 10248 h 780828"/>
              <a:gd name="connsiteX3" fmla="*/ 5125 w 1099902"/>
              <a:gd name="connsiteY3" fmla="*/ 139496 h 780828"/>
              <a:gd name="connsiteX4" fmla="*/ 27559 w 1099902"/>
              <a:gd name="connsiteY4" fmla="*/ 631200 h 780828"/>
              <a:gd name="connsiteX5" fmla="*/ 143938 w 1099902"/>
              <a:gd name="connsiteY5" fmla="*/ 780828 h 780828"/>
              <a:gd name="connsiteX6" fmla="*/ 592825 w 1099902"/>
              <a:gd name="connsiteY6" fmla="*/ 772516 h 780828"/>
              <a:gd name="connsiteX0" fmla="*/ 1099902 w 1099902"/>
              <a:gd name="connsiteY0" fmla="*/ 8788 h 781871"/>
              <a:gd name="connsiteX1" fmla="*/ 1099902 w 1099902"/>
              <a:gd name="connsiteY1" fmla="*/ 8788 h 781871"/>
              <a:gd name="connsiteX2" fmla="*/ 135625 w 1099902"/>
              <a:gd name="connsiteY2" fmla="*/ 11291 h 781871"/>
              <a:gd name="connsiteX3" fmla="*/ 5125 w 1099902"/>
              <a:gd name="connsiteY3" fmla="*/ 154661 h 781871"/>
              <a:gd name="connsiteX4" fmla="*/ 27559 w 1099902"/>
              <a:gd name="connsiteY4" fmla="*/ 632243 h 781871"/>
              <a:gd name="connsiteX5" fmla="*/ 143938 w 1099902"/>
              <a:gd name="connsiteY5" fmla="*/ 781871 h 781871"/>
              <a:gd name="connsiteX6" fmla="*/ 592825 w 1099902"/>
              <a:gd name="connsiteY6" fmla="*/ 773559 h 781871"/>
              <a:gd name="connsiteX0" fmla="*/ 1098189 w 1098189"/>
              <a:gd name="connsiteY0" fmla="*/ 0 h 773083"/>
              <a:gd name="connsiteX1" fmla="*/ 1098189 w 1098189"/>
              <a:gd name="connsiteY1" fmla="*/ 0 h 773083"/>
              <a:gd name="connsiteX2" fmla="*/ 133912 w 1098189"/>
              <a:gd name="connsiteY2" fmla="*/ 2503 h 773083"/>
              <a:gd name="connsiteX3" fmla="*/ 3412 w 1098189"/>
              <a:gd name="connsiteY3" fmla="*/ 145873 h 773083"/>
              <a:gd name="connsiteX4" fmla="*/ 25846 w 1098189"/>
              <a:gd name="connsiteY4" fmla="*/ 623455 h 773083"/>
              <a:gd name="connsiteX5" fmla="*/ 142225 w 1098189"/>
              <a:gd name="connsiteY5" fmla="*/ 773083 h 773083"/>
              <a:gd name="connsiteX6" fmla="*/ 591112 w 1098189"/>
              <a:gd name="connsiteY6" fmla="*/ 764771 h 773083"/>
              <a:gd name="connsiteX0" fmla="*/ 1098189 w 1098189"/>
              <a:gd name="connsiteY0" fmla="*/ 0 h 773083"/>
              <a:gd name="connsiteX1" fmla="*/ 1098189 w 1098189"/>
              <a:gd name="connsiteY1" fmla="*/ 0 h 773083"/>
              <a:gd name="connsiteX2" fmla="*/ 133912 w 1098189"/>
              <a:gd name="connsiteY2" fmla="*/ 2503 h 773083"/>
              <a:gd name="connsiteX3" fmla="*/ 3412 w 1098189"/>
              <a:gd name="connsiteY3" fmla="*/ 145873 h 773083"/>
              <a:gd name="connsiteX4" fmla="*/ 25846 w 1098189"/>
              <a:gd name="connsiteY4" fmla="*/ 623455 h 773083"/>
              <a:gd name="connsiteX5" fmla="*/ 142225 w 1098189"/>
              <a:gd name="connsiteY5" fmla="*/ 773083 h 773083"/>
              <a:gd name="connsiteX6" fmla="*/ 591112 w 1098189"/>
              <a:gd name="connsiteY6" fmla="*/ 764771 h 773083"/>
              <a:gd name="connsiteX0" fmla="*/ 1098189 w 1098189"/>
              <a:gd name="connsiteY0" fmla="*/ 0 h 773083"/>
              <a:gd name="connsiteX1" fmla="*/ 1098189 w 1098189"/>
              <a:gd name="connsiteY1" fmla="*/ 0 h 773083"/>
              <a:gd name="connsiteX2" fmla="*/ 133912 w 1098189"/>
              <a:gd name="connsiteY2" fmla="*/ 2503 h 773083"/>
              <a:gd name="connsiteX3" fmla="*/ 3412 w 1098189"/>
              <a:gd name="connsiteY3" fmla="*/ 145873 h 773083"/>
              <a:gd name="connsiteX4" fmla="*/ 25846 w 1098189"/>
              <a:gd name="connsiteY4" fmla="*/ 623455 h 773083"/>
              <a:gd name="connsiteX5" fmla="*/ 142225 w 1098189"/>
              <a:gd name="connsiteY5" fmla="*/ 773083 h 773083"/>
              <a:gd name="connsiteX6" fmla="*/ 591112 w 1098189"/>
              <a:gd name="connsiteY6" fmla="*/ 764771 h 773083"/>
              <a:gd name="connsiteX0" fmla="*/ 1098189 w 1098189"/>
              <a:gd name="connsiteY0" fmla="*/ 0 h 773083"/>
              <a:gd name="connsiteX1" fmla="*/ 1098189 w 1098189"/>
              <a:gd name="connsiteY1" fmla="*/ 0 h 773083"/>
              <a:gd name="connsiteX2" fmla="*/ 133912 w 1098189"/>
              <a:gd name="connsiteY2" fmla="*/ 2503 h 773083"/>
              <a:gd name="connsiteX3" fmla="*/ 3412 w 1098189"/>
              <a:gd name="connsiteY3" fmla="*/ 145873 h 773083"/>
              <a:gd name="connsiteX4" fmla="*/ 25846 w 1098189"/>
              <a:gd name="connsiteY4" fmla="*/ 623455 h 773083"/>
              <a:gd name="connsiteX5" fmla="*/ 142225 w 1098189"/>
              <a:gd name="connsiteY5" fmla="*/ 773083 h 773083"/>
              <a:gd name="connsiteX6" fmla="*/ 591112 w 1098189"/>
              <a:gd name="connsiteY6" fmla="*/ 764771 h 773083"/>
              <a:gd name="connsiteX0" fmla="*/ 1098189 w 1098189"/>
              <a:gd name="connsiteY0" fmla="*/ 0 h 773083"/>
              <a:gd name="connsiteX1" fmla="*/ 1098189 w 1098189"/>
              <a:gd name="connsiteY1" fmla="*/ 0 h 773083"/>
              <a:gd name="connsiteX2" fmla="*/ 133912 w 1098189"/>
              <a:gd name="connsiteY2" fmla="*/ 2503 h 773083"/>
              <a:gd name="connsiteX3" fmla="*/ 3412 w 1098189"/>
              <a:gd name="connsiteY3" fmla="*/ 145873 h 773083"/>
              <a:gd name="connsiteX4" fmla="*/ 25846 w 1098189"/>
              <a:gd name="connsiteY4" fmla="*/ 623455 h 773083"/>
              <a:gd name="connsiteX5" fmla="*/ 142225 w 1098189"/>
              <a:gd name="connsiteY5" fmla="*/ 773083 h 773083"/>
              <a:gd name="connsiteX6" fmla="*/ 591112 w 1098189"/>
              <a:gd name="connsiteY6" fmla="*/ 764771 h 773083"/>
              <a:gd name="connsiteX0" fmla="*/ 1094932 w 1094932"/>
              <a:gd name="connsiteY0" fmla="*/ 0 h 773083"/>
              <a:gd name="connsiteX1" fmla="*/ 1094932 w 1094932"/>
              <a:gd name="connsiteY1" fmla="*/ 0 h 773083"/>
              <a:gd name="connsiteX2" fmla="*/ 130655 w 1094932"/>
              <a:gd name="connsiteY2" fmla="*/ 2503 h 773083"/>
              <a:gd name="connsiteX3" fmla="*/ 155 w 1094932"/>
              <a:gd name="connsiteY3" fmla="*/ 145873 h 773083"/>
              <a:gd name="connsiteX4" fmla="*/ 22589 w 1094932"/>
              <a:gd name="connsiteY4" fmla="*/ 623455 h 773083"/>
              <a:gd name="connsiteX5" fmla="*/ 138968 w 1094932"/>
              <a:gd name="connsiteY5" fmla="*/ 773083 h 773083"/>
              <a:gd name="connsiteX6" fmla="*/ 587855 w 1094932"/>
              <a:gd name="connsiteY6" fmla="*/ 764771 h 773083"/>
              <a:gd name="connsiteX0" fmla="*/ 1094788 w 1094788"/>
              <a:gd name="connsiteY0" fmla="*/ 0 h 773083"/>
              <a:gd name="connsiteX1" fmla="*/ 1094788 w 1094788"/>
              <a:gd name="connsiteY1" fmla="*/ 0 h 773083"/>
              <a:gd name="connsiteX2" fmla="*/ 130511 w 1094788"/>
              <a:gd name="connsiteY2" fmla="*/ 2503 h 773083"/>
              <a:gd name="connsiteX3" fmla="*/ 11 w 1094788"/>
              <a:gd name="connsiteY3" fmla="*/ 145873 h 773083"/>
              <a:gd name="connsiteX4" fmla="*/ 22445 w 1094788"/>
              <a:gd name="connsiteY4" fmla="*/ 623455 h 773083"/>
              <a:gd name="connsiteX5" fmla="*/ 138824 w 1094788"/>
              <a:gd name="connsiteY5" fmla="*/ 773083 h 773083"/>
              <a:gd name="connsiteX6" fmla="*/ 587711 w 1094788"/>
              <a:gd name="connsiteY6" fmla="*/ 764771 h 773083"/>
              <a:gd name="connsiteX0" fmla="*/ 1103671 w 1103671"/>
              <a:gd name="connsiteY0" fmla="*/ 0 h 773083"/>
              <a:gd name="connsiteX1" fmla="*/ 1103671 w 1103671"/>
              <a:gd name="connsiteY1" fmla="*/ 0 h 773083"/>
              <a:gd name="connsiteX2" fmla="*/ 139394 w 1103671"/>
              <a:gd name="connsiteY2" fmla="*/ 2503 h 773083"/>
              <a:gd name="connsiteX3" fmla="*/ 8894 w 1103671"/>
              <a:gd name="connsiteY3" fmla="*/ 145873 h 773083"/>
              <a:gd name="connsiteX4" fmla="*/ 10145 w 1103671"/>
              <a:gd name="connsiteY4" fmla="*/ 648169 h 773083"/>
              <a:gd name="connsiteX5" fmla="*/ 147707 w 1103671"/>
              <a:gd name="connsiteY5" fmla="*/ 773083 h 773083"/>
              <a:gd name="connsiteX6" fmla="*/ 596594 w 1103671"/>
              <a:gd name="connsiteY6" fmla="*/ 764771 h 773083"/>
              <a:gd name="connsiteX0" fmla="*/ 1095103 w 1095103"/>
              <a:gd name="connsiteY0" fmla="*/ 0 h 773083"/>
              <a:gd name="connsiteX1" fmla="*/ 1095103 w 1095103"/>
              <a:gd name="connsiteY1" fmla="*/ 0 h 773083"/>
              <a:gd name="connsiteX2" fmla="*/ 130826 w 1095103"/>
              <a:gd name="connsiteY2" fmla="*/ 2503 h 773083"/>
              <a:gd name="connsiteX3" fmla="*/ 326 w 1095103"/>
              <a:gd name="connsiteY3" fmla="*/ 145873 h 773083"/>
              <a:gd name="connsiteX4" fmla="*/ 1577 w 1095103"/>
              <a:gd name="connsiteY4" fmla="*/ 648169 h 773083"/>
              <a:gd name="connsiteX5" fmla="*/ 139139 w 1095103"/>
              <a:gd name="connsiteY5" fmla="*/ 773083 h 773083"/>
              <a:gd name="connsiteX6" fmla="*/ 588026 w 1095103"/>
              <a:gd name="connsiteY6" fmla="*/ 764771 h 773083"/>
              <a:gd name="connsiteX0" fmla="*/ 1094870 w 1094870"/>
              <a:gd name="connsiteY0" fmla="*/ 0 h 773083"/>
              <a:gd name="connsiteX1" fmla="*/ 1094870 w 1094870"/>
              <a:gd name="connsiteY1" fmla="*/ 0 h 773083"/>
              <a:gd name="connsiteX2" fmla="*/ 130593 w 1094870"/>
              <a:gd name="connsiteY2" fmla="*/ 2503 h 773083"/>
              <a:gd name="connsiteX3" fmla="*/ 93 w 1094870"/>
              <a:gd name="connsiteY3" fmla="*/ 145873 h 773083"/>
              <a:gd name="connsiteX4" fmla="*/ 1344 w 1094870"/>
              <a:gd name="connsiteY4" fmla="*/ 648169 h 773083"/>
              <a:gd name="connsiteX5" fmla="*/ 138906 w 1094870"/>
              <a:gd name="connsiteY5" fmla="*/ 773083 h 773083"/>
              <a:gd name="connsiteX6" fmla="*/ 587793 w 1094870"/>
              <a:gd name="connsiteY6" fmla="*/ 764771 h 773083"/>
              <a:gd name="connsiteX0" fmla="*/ 1102749 w 1102749"/>
              <a:gd name="connsiteY0" fmla="*/ 0 h 765520"/>
              <a:gd name="connsiteX1" fmla="*/ 1102749 w 1102749"/>
              <a:gd name="connsiteY1" fmla="*/ 0 h 765520"/>
              <a:gd name="connsiteX2" fmla="*/ 138472 w 1102749"/>
              <a:gd name="connsiteY2" fmla="*/ 2503 h 765520"/>
              <a:gd name="connsiteX3" fmla="*/ 7972 w 1102749"/>
              <a:gd name="connsiteY3" fmla="*/ 145873 h 765520"/>
              <a:gd name="connsiteX4" fmla="*/ 9223 w 1102749"/>
              <a:gd name="connsiteY4" fmla="*/ 648169 h 765520"/>
              <a:gd name="connsiteX5" fmla="*/ 125602 w 1102749"/>
              <a:gd name="connsiteY5" fmla="*/ 762492 h 765520"/>
              <a:gd name="connsiteX6" fmla="*/ 595672 w 1102749"/>
              <a:gd name="connsiteY6" fmla="*/ 764771 h 765520"/>
              <a:gd name="connsiteX0" fmla="*/ 1102749 w 1102749"/>
              <a:gd name="connsiteY0" fmla="*/ 0 h 765520"/>
              <a:gd name="connsiteX1" fmla="*/ 1102749 w 1102749"/>
              <a:gd name="connsiteY1" fmla="*/ 0 h 765520"/>
              <a:gd name="connsiteX2" fmla="*/ 138472 w 1102749"/>
              <a:gd name="connsiteY2" fmla="*/ 2503 h 765520"/>
              <a:gd name="connsiteX3" fmla="*/ 7972 w 1102749"/>
              <a:gd name="connsiteY3" fmla="*/ 145873 h 765520"/>
              <a:gd name="connsiteX4" fmla="*/ 9223 w 1102749"/>
              <a:gd name="connsiteY4" fmla="*/ 648169 h 765520"/>
              <a:gd name="connsiteX5" fmla="*/ 125602 w 1102749"/>
              <a:gd name="connsiteY5" fmla="*/ 762492 h 765520"/>
              <a:gd name="connsiteX6" fmla="*/ 595672 w 1102749"/>
              <a:gd name="connsiteY6" fmla="*/ 764771 h 765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2749" h="765520">
                <a:moveTo>
                  <a:pt x="1102749" y="0"/>
                </a:moveTo>
                <a:lnTo>
                  <a:pt x="1102749" y="0"/>
                </a:lnTo>
                <a:lnTo>
                  <a:pt x="138472" y="2503"/>
                </a:lnTo>
                <a:cubicBezTo>
                  <a:pt x="23089" y="2101"/>
                  <a:pt x="8331" y="91219"/>
                  <a:pt x="7972" y="145873"/>
                </a:cubicBezTo>
                <a:cubicBezTo>
                  <a:pt x="7251" y="255616"/>
                  <a:pt x="-10382" y="545399"/>
                  <a:pt x="9223" y="648169"/>
                </a:cubicBezTo>
                <a:cubicBezTo>
                  <a:pt x="28828" y="750939"/>
                  <a:pt x="83991" y="760616"/>
                  <a:pt x="125602" y="762492"/>
                </a:cubicBezTo>
                <a:cubicBezTo>
                  <a:pt x="221199" y="758336"/>
                  <a:pt x="507350" y="768235"/>
                  <a:pt x="595672" y="764771"/>
                </a:cubicBezTo>
              </a:path>
            </a:pathLst>
          </a:cu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4213933" y="3506440"/>
            <a:ext cx="1102749" cy="765520"/>
          </a:xfrm>
          <a:custGeom>
            <a:avLst/>
            <a:gdLst>
              <a:gd name="connsiteX0" fmla="*/ 1105593 w 1105593"/>
              <a:gd name="connsiteY0" fmla="*/ 9177 h 773948"/>
              <a:gd name="connsiteX1" fmla="*/ 1105593 w 1105593"/>
              <a:gd name="connsiteY1" fmla="*/ 9177 h 773948"/>
              <a:gd name="connsiteX2" fmla="*/ 773084 w 1105593"/>
              <a:gd name="connsiteY2" fmla="*/ 25802 h 773948"/>
              <a:gd name="connsiteX3" fmla="*/ 498764 w 1105593"/>
              <a:gd name="connsiteY3" fmla="*/ 34115 h 773948"/>
              <a:gd name="connsiteX4" fmla="*/ 432262 w 1105593"/>
              <a:gd name="connsiteY4" fmla="*/ 42428 h 773948"/>
              <a:gd name="connsiteX5" fmla="*/ 282633 w 1105593"/>
              <a:gd name="connsiteY5" fmla="*/ 25802 h 773948"/>
              <a:gd name="connsiteX6" fmla="*/ 266007 w 1105593"/>
              <a:gd name="connsiteY6" fmla="*/ 9177 h 773948"/>
              <a:gd name="connsiteX7" fmla="*/ 157942 w 1105593"/>
              <a:gd name="connsiteY7" fmla="*/ 9177 h 773948"/>
              <a:gd name="connsiteX8" fmla="*/ 149629 w 1105593"/>
              <a:gd name="connsiteY8" fmla="*/ 34115 h 773948"/>
              <a:gd name="connsiteX9" fmla="*/ 124691 w 1105593"/>
              <a:gd name="connsiteY9" fmla="*/ 42428 h 773948"/>
              <a:gd name="connsiteX10" fmla="*/ 99753 w 1105593"/>
              <a:gd name="connsiteY10" fmla="*/ 59053 h 773948"/>
              <a:gd name="connsiteX11" fmla="*/ 49876 w 1105593"/>
              <a:gd name="connsiteY11" fmla="*/ 75678 h 773948"/>
              <a:gd name="connsiteX12" fmla="*/ 41564 w 1105593"/>
              <a:gd name="connsiteY12" fmla="*/ 100617 h 773948"/>
              <a:gd name="connsiteX13" fmla="*/ 24938 w 1105593"/>
              <a:gd name="connsiteY13" fmla="*/ 117242 h 773948"/>
              <a:gd name="connsiteX14" fmla="*/ 8313 w 1105593"/>
              <a:gd name="connsiteY14" fmla="*/ 167118 h 773948"/>
              <a:gd name="connsiteX15" fmla="*/ 0 w 1105593"/>
              <a:gd name="connsiteY15" fmla="*/ 258558 h 773948"/>
              <a:gd name="connsiteX16" fmla="*/ 16626 w 1105593"/>
              <a:gd name="connsiteY16" fmla="*/ 341686 h 773948"/>
              <a:gd name="connsiteX17" fmla="*/ 24938 w 1105593"/>
              <a:gd name="connsiteY17" fmla="*/ 366624 h 773948"/>
              <a:gd name="connsiteX18" fmla="*/ 33251 w 1105593"/>
              <a:gd name="connsiteY18" fmla="*/ 408188 h 773948"/>
              <a:gd name="connsiteX19" fmla="*/ 41564 w 1105593"/>
              <a:gd name="connsiteY19" fmla="*/ 557817 h 773948"/>
              <a:gd name="connsiteX20" fmla="*/ 41564 w 1105593"/>
              <a:gd name="connsiteY20" fmla="*/ 649257 h 773948"/>
              <a:gd name="connsiteX21" fmla="*/ 49876 w 1105593"/>
              <a:gd name="connsiteY21" fmla="*/ 740697 h 773948"/>
              <a:gd name="connsiteX22" fmla="*/ 83127 w 1105593"/>
              <a:gd name="connsiteY22" fmla="*/ 749009 h 773948"/>
              <a:gd name="connsiteX23" fmla="*/ 515389 w 1105593"/>
              <a:gd name="connsiteY23" fmla="*/ 765635 h 773948"/>
              <a:gd name="connsiteX24" fmla="*/ 515389 w 1105593"/>
              <a:gd name="connsiteY24" fmla="*/ 773948 h 773948"/>
              <a:gd name="connsiteX25" fmla="*/ 598516 w 1105593"/>
              <a:gd name="connsiteY25" fmla="*/ 773948 h 773948"/>
              <a:gd name="connsiteX0" fmla="*/ 1105593 w 1105593"/>
              <a:gd name="connsiteY0" fmla="*/ 9177 h 773948"/>
              <a:gd name="connsiteX1" fmla="*/ 1105593 w 1105593"/>
              <a:gd name="connsiteY1" fmla="*/ 9177 h 773948"/>
              <a:gd name="connsiteX2" fmla="*/ 498764 w 1105593"/>
              <a:gd name="connsiteY2" fmla="*/ 34115 h 773948"/>
              <a:gd name="connsiteX3" fmla="*/ 432262 w 1105593"/>
              <a:gd name="connsiteY3" fmla="*/ 42428 h 773948"/>
              <a:gd name="connsiteX4" fmla="*/ 282633 w 1105593"/>
              <a:gd name="connsiteY4" fmla="*/ 25802 h 773948"/>
              <a:gd name="connsiteX5" fmla="*/ 266007 w 1105593"/>
              <a:gd name="connsiteY5" fmla="*/ 9177 h 773948"/>
              <a:gd name="connsiteX6" fmla="*/ 157942 w 1105593"/>
              <a:gd name="connsiteY6" fmla="*/ 9177 h 773948"/>
              <a:gd name="connsiteX7" fmla="*/ 149629 w 1105593"/>
              <a:gd name="connsiteY7" fmla="*/ 34115 h 773948"/>
              <a:gd name="connsiteX8" fmla="*/ 124691 w 1105593"/>
              <a:gd name="connsiteY8" fmla="*/ 42428 h 773948"/>
              <a:gd name="connsiteX9" fmla="*/ 99753 w 1105593"/>
              <a:gd name="connsiteY9" fmla="*/ 59053 h 773948"/>
              <a:gd name="connsiteX10" fmla="*/ 49876 w 1105593"/>
              <a:gd name="connsiteY10" fmla="*/ 75678 h 773948"/>
              <a:gd name="connsiteX11" fmla="*/ 41564 w 1105593"/>
              <a:gd name="connsiteY11" fmla="*/ 100617 h 773948"/>
              <a:gd name="connsiteX12" fmla="*/ 24938 w 1105593"/>
              <a:gd name="connsiteY12" fmla="*/ 117242 h 773948"/>
              <a:gd name="connsiteX13" fmla="*/ 8313 w 1105593"/>
              <a:gd name="connsiteY13" fmla="*/ 167118 h 773948"/>
              <a:gd name="connsiteX14" fmla="*/ 0 w 1105593"/>
              <a:gd name="connsiteY14" fmla="*/ 258558 h 773948"/>
              <a:gd name="connsiteX15" fmla="*/ 16626 w 1105593"/>
              <a:gd name="connsiteY15" fmla="*/ 341686 h 773948"/>
              <a:gd name="connsiteX16" fmla="*/ 24938 w 1105593"/>
              <a:gd name="connsiteY16" fmla="*/ 366624 h 773948"/>
              <a:gd name="connsiteX17" fmla="*/ 33251 w 1105593"/>
              <a:gd name="connsiteY17" fmla="*/ 408188 h 773948"/>
              <a:gd name="connsiteX18" fmla="*/ 41564 w 1105593"/>
              <a:gd name="connsiteY18" fmla="*/ 557817 h 773948"/>
              <a:gd name="connsiteX19" fmla="*/ 41564 w 1105593"/>
              <a:gd name="connsiteY19" fmla="*/ 649257 h 773948"/>
              <a:gd name="connsiteX20" fmla="*/ 49876 w 1105593"/>
              <a:gd name="connsiteY20" fmla="*/ 740697 h 773948"/>
              <a:gd name="connsiteX21" fmla="*/ 83127 w 1105593"/>
              <a:gd name="connsiteY21" fmla="*/ 749009 h 773948"/>
              <a:gd name="connsiteX22" fmla="*/ 515389 w 1105593"/>
              <a:gd name="connsiteY22" fmla="*/ 765635 h 773948"/>
              <a:gd name="connsiteX23" fmla="*/ 515389 w 1105593"/>
              <a:gd name="connsiteY23" fmla="*/ 773948 h 773948"/>
              <a:gd name="connsiteX24" fmla="*/ 598516 w 1105593"/>
              <a:gd name="connsiteY24" fmla="*/ 773948 h 773948"/>
              <a:gd name="connsiteX0" fmla="*/ 1105593 w 1105593"/>
              <a:gd name="connsiteY0" fmla="*/ 9177 h 773948"/>
              <a:gd name="connsiteX1" fmla="*/ 1105593 w 1105593"/>
              <a:gd name="connsiteY1" fmla="*/ 9177 h 773948"/>
              <a:gd name="connsiteX2" fmla="*/ 498764 w 1105593"/>
              <a:gd name="connsiteY2" fmla="*/ 34115 h 773948"/>
              <a:gd name="connsiteX3" fmla="*/ 282633 w 1105593"/>
              <a:gd name="connsiteY3" fmla="*/ 25802 h 773948"/>
              <a:gd name="connsiteX4" fmla="*/ 266007 w 1105593"/>
              <a:gd name="connsiteY4" fmla="*/ 9177 h 773948"/>
              <a:gd name="connsiteX5" fmla="*/ 157942 w 1105593"/>
              <a:gd name="connsiteY5" fmla="*/ 9177 h 773948"/>
              <a:gd name="connsiteX6" fmla="*/ 149629 w 1105593"/>
              <a:gd name="connsiteY6" fmla="*/ 34115 h 773948"/>
              <a:gd name="connsiteX7" fmla="*/ 124691 w 1105593"/>
              <a:gd name="connsiteY7" fmla="*/ 42428 h 773948"/>
              <a:gd name="connsiteX8" fmla="*/ 99753 w 1105593"/>
              <a:gd name="connsiteY8" fmla="*/ 59053 h 773948"/>
              <a:gd name="connsiteX9" fmla="*/ 49876 w 1105593"/>
              <a:gd name="connsiteY9" fmla="*/ 75678 h 773948"/>
              <a:gd name="connsiteX10" fmla="*/ 41564 w 1105593"/>
              <a:gd name="connsiteY10" fmla="*/ 100617 h 773948"/>
              <a:gd name="connsiteX11" fmla="*/ 24938 w 1105593"/>
              <a:gd name="connsiteY11" fmla="*/ 117242 h 773948"/>
              <a:gd name="connsiteX12" fmla="*/ 8313 w 1105593"/>
              <a:gd name="connsiteY12" fmla="*/ 167118 h 773948"/>
              <a:gd name="connsiteX13" fmla="*/ 0 w 1105593"/>
              <a:gd name="connsiteY13" fmla="*/ 258558 h 773948"/>
              <a:gd name="connsiteX14" fmla="*/ 16626 w 1105593"/>
              <a:gd name="connsiteY14" fmla="*/ 341686 h 773948"/>
              <a:gd name="connsiteX15" fmla="*/ 24938 w 1105593"/>
              <a:gd name="connsiteY15" fmla="*/ 366624 h 773948"/>
              <a:gd name="connsiteX16" fmla="*/ 33251 w 1105593"/>
              <a:gd name="connsiteY16" fmla="*/ 408188 h 773948"/>
              <a:gd name="connsiteX17" fmla="*/ 41564 w 1105593"/>
              <a:gd name="connsiteY17" fmla="*/ 557817 h 773948"/>
              <a:gd name="connsiteX18" fmla="*/ 41564 w 1105593"/>
              <a:gd name="connsiteY18" fmla="*/ 649257 h 773948"/>
              <a:gd name="connsiteX19" fmla="*/ 49876 w 1105593"/>
              <a:gd name="connsiteY19" fmla="*/ 740697 h 773948"/>
              <a:gd name="connsiteX20" fmla="*/ 83127 w 1105593"/>
              <a:gd name="connsiteY20" fmla="*/ 749009 h 773948"/>
              <a:gd name="connsiteX21" fmla="*/ 515389 w 1105593"/>
              <a:gd name="connsiteY21" fmla="*/ 765635 h 773948"/>
              <a:gd name="connsiteX22" fmla="*/ 515389 w 1105593"/>
              <a:gd name="connsiteY22" fmla="*/ 773948 h 773948"/>
              <a:gd name="connsiteX23" fmla="*/ 598516 w 1105593"/>
              <a:gd name="connsiteY23" fmla="*/ 773948 h 773948"/>
              <a:gd name="connsiteX0" fmla="*/ 1105593 w 1105593"/>
              <a:gd name="connsiteY0" fmla="*/ 9177 h 773948"/>
              <a:gd name="connsiteX1" fmla="*/ 1105593 w 1105593"/>
              <a:gd name="connsiteY1" fmla="*/ 9177 h 773948"/>
              <a:gd name="connsiteX2" fmla="*/ 282633 w 1105593"/>
              <a:gd name="connsiteY2" fmla="*/ 25802 h 773948"/>
              <a:gd name="connsiteX3" fmla="*/ 266007 w 1105593"/>
              <a:gd name="connsiteY3" fmla="*/ 9177 h 773948"/>
              <a:gd name="connsiteX4" fmla="*/ 157942 w 1105593"/>
              <a:gd name="connsiteY4" fmla="*/ 9177 h 773948"/>
              <a:gd name="connsiteX5" fmla="*/ 149629 w 1105593"/>
              <a:gd name="connsiteY5" fmla="*/ 34115 h 773948"/>
              <a:gd name="connsiteX6" fmla="*/ 124691 w 1105593"/>
              <a:gd name="connsiteY6" fmla="*/ 42428 h 773948"/>
              <a:gd name="connsiteX7" fmla="*/ 99753 w 1105593"/>
              <a:gd name="connsiteY7" fmla="*/ 59053 h 773948"/>
              <a:gd name="connsiteX8" fmla="*/ 49876 w 1105593"/>
              <a:gd name="connsiteY8" fmla="*/ 75678 h 773948"/>
              <a:gd name="connsiteX9" fmla="*/ 41564 w 1105593"/>
              <a:gd name="connsiteY9" fmla="*/ 100617 h 773948"/>
              <a:gd name="connsiteX10" fmla="*/ 24938 w 1105593"/>
              <a:gd name="connsiteY10" fmla="*/ 117242 h 773948"/>
              <a:gd name="connsiteX11" fmla="*/ 8313 w 1105593"/>
              <a:gd name="connsiteY11" fmla="*/ 167118 h 773948"/>
              <a:gd name="connsiteX12" fmla="*/ 0 w 1105593"/>
              <a:gd name="connsiteY12" fmla="*/ 258558 h 773948"/>
              <a:gd name="connsiteX13" fmla="*/ 16626 w 1105593"/>
              <a:gd name="connsiteY13" fmla="*/ 341686 h 773948"/>
              <a:gd name="connsiteX14" fmla="*/ 24938 w 1105593"/>
              <a:gd name="connsiteY14" fmla="*/ 366624 h 773948"/>
              <a:gd name="connsiteX15" fmla="*/ 33251 w 1105593"/>
              <a:gd name="connsiteY15" fmla="*/ 408188 h 773948"/>
              <a:gd name="connsiteX16" fmla="*/ 41564 w 1105593"/>
              <a:gd name="connsiteY16" fmla="*/ 557817 h 773948"/>
              <a:gd name="connsiteX17" fmla="*/ 41564 w 1105593"/>
              <a:gd name="connsiteY17" fmla="*/ 649257 h 773948"/>
              <a:gd name="connsiteX18" fmla="*/ 49876 w 1105593"/>
              <a:gd name="connsiteY18" fmla="*/ 740697 h 773948"/>
              <a:gd name="connsiteX19" fmla="*/ 83127 w 1105593"/>
              <a:gd name="connsiteY19" fmla="*/ 749009 h 773948"/>
              <a:gd name="connsiteX20" fmla="*/ 515389 w 1105593"/>
              <a:gd name="connsiteY20" fmla="*/ 765635 h 773948"/>
              <a:gd name="connsiteX21" fmla="*/ 515389 w 1105593"/>
              <a:gd name="connsiteY21" fmla="*/ 773948 h 773948"/>
              <a:gd name="connsiteX22" fmla="*/ 598516 w 1105593"/>
              <a:gd name="connsiteY22" fmla="*/ 773948 h 773948"/>
              <a:gd name="connsiteX0" fmla="*/ 1097462 w 1097462"/>
              <a:gd name="connsiteY0" fmla="*/ 9177 h 773948"/>
              <a:gd name="connsiteX1" fmla="*/ 1097462 w 1097462"/>
              <a:gd name="connsiteY1" fmla="*/ 9177 h 773948"/>
              <a:gd name="connsiteX2" fmla="*/ 274502 w 1097462"/>
              <a:gd name="connsiteY2" fmla="*/ 25802 h 773948"/>
              <a:gd name="connsiteX3" fmla="*/ 257876 w 1097462"/>
              <a:gd name="connsiteY3" fmla="*/ 9177 h 773948"/>
              <a:gd name="connsiteX4" fmla="*/ 149811 w 1097462"/>
              <a:gd name="connsiteY4" fmla="*/ 9177 h 773948"/>
              <a:gd name="connsiteX5" fmla="*/ 141498 w 1097462"/>
              <a:gd name="connsiteY5" fmla="*/ 34115 h 773948"/>
              <a:gd name="connsiteX6" fmla="*/ 116560 w 1097462"/>
              <a:gd name="connsiteY6" fmla="*/ 42428 h 773948"/>
              <a:gd name="connsiteX7" fmla="*/ 91622 w 1097462"/>
              <a:gd name="connsiteY7" fmla="*/ 59053 h 773948"/>
              <a:gd name="connsiteX8" fmla="*/ 41745 w 1097462"/>
              <a:gd name="connsiteY8" fmla="*/ 75678 h 773948"/>
              <a:gd name="connsiteX9" fmla="*/ 33433 w 1097462"/>
              <a:gd name="connsiteY9" fmla="*/ 100617 h 773948"/>
              <a:gd name="connsiteX10" fmla="*/ 16807 w 1097462"/>
              <a:gd name="connsiteY10" fmla="*/ 117242 h 773948"/>
              <a:gd name="connsiteX11" fmla="*/ 182 w 1097462"/>
              <a:gd name="connsiteY11" fmla="*/ 167118 h 773948"/>
              <a:gd name="connsiteX12" fmla="*/ 8495 w 1097462"/>
              <a:gd name="connsiteY12" fmla="*/ 341686 h 773948"/>
              <a:gd name="connsiteX13" fmla="*/ 16807 w 1097462"/>
              <a:gd name="connsiteY13" fmla="*/ 366624 h 773948"/>
              <a:gd name="connsiteX14" fmla="*/ 25120 w 1097462"/>
              <a:gd name="connsiteY14" fmla="*/ 408188 h 773948"/>
              <a:gd name="connsiteX15" fmla="*/ 33433 w 1097462"/>
              <a:gd name="connsiteY15" fmla="*/ 557817 h 773948"/>
              <a:gd name="connsiteX16" fmla="*/ 33433 w 1097462"/>
              <a:gd name="connsiteY16" fmla="*/ 649257 h 773948"/>
              <a:gd name="connsiteX17" fmla="*/ 41745 w 1097462"/>
              <a:gd name="connsiteY17" fmla="*/ 740697 h 773948"/>
              <a:gd name="connsiteX18" fmla="*/ 74996 w 1097462"/>
              <a:gd name="connsiteY18" fmla="*/ 749009 h 773948"/>
              <a:gd name="connsiteX19" fmla="*/ 507258 w 1097462"/>
              <a:gd name="connsiteY19" fmla="*/ 765635 h 773948"/>
              <a:gd name="connsiteX20" fmla="*/ 507258 w 1097462"/>
              <a:gd name="connsiteY20" fmla="*/ 773948 h 773948"/>
              <a:gd name="connsiteX21" fmla="*/ 590385 w 1097462"/>
              <a:gd name="connsiteY21" fmla="*/ 773948 h 773948"/>
              <a:gd name="connsiteX0" fmla="*/ 1088967 w 1088967"/>
              <a:gd name="connsiteY0" fmla="*/ 9177 h 773948"/>
              <a:gd name="connsiteX1" fmla="*/ 1088967 w 1088967"/>
              <a:gd name="connsiteY1" fmla="*/ 9177 h 773948"/>
              <a:gd name="connsiteX2" fmla="*/ 266007 w 1088967"/>
              <a:gd name="connsiteY2" fmla="*/ 25802 h 773948"/>
              <a:gd name="connsiteX3" fmla="*/ 249381 w 1088967"/>
              <a:gd name="connsiteY3" fmla="*/ 9177 h 773948"/>
              <a:gd name="connsiteX4" fmla="*/ 141316 w 1088967"/>
              <a:gd name="connsiteY4" fmla="*/ 9177 h 773948"/>
              <a:gd name="connsiteX5" fmla="*/ 133003 w 1088967"/>
              <a:gd name="connsiteY5" fmla="*/ 34115 h 773948"/>
              <a:gd name="connsiteX6" fmla="*/ 108065 w 1088967"/>
              <a:gd name="connsiteY6" fmla="*/ 42428 h 773948"/>
              <a:gd name="connsiteX7" fmla="*/ 83127 w 1088967"/>
              <a:gd name="connsiteY7" fmla="*/ 59053 h 773948"/>
              <a:gd name="connsiteX8" fmla="*/ 33250 w 1088967"/>
              <a:gd name="connsiteY8" fmla="*/ 75678 h 773948"/>
              <a:gd name="connsiteX9" fmla="*/ 24938 w 1088967"/>
              <a:gd name="connsiteY9" fmla="*/ 100617 h 773948"/>
              <a:gd name="connsiteX10" fmla="*/ 8312 w 1088967"/>
              <a:gd name="connsiteY10" fmla="*/ 117242 h 773948"/>
              <a:gd name="connsiteX11" fmla="*/ 0 w 1088967"/>
              <a:gd name="connsiteY11" fmla="*/ 341686 h 773948"/>
              <a:gd name="connsiteX12" fmla="*/ 8312 w 1088967"/>
              <a:gd name="connsiteY12" fmla="*/ 366624 h 773948"/>
              <a:gd name="connsiteX13" fmla="*/ 16625 w 1088967"/>
              <a:gd name="connsiteY13" fmla="*/ 408188 h 773948"/>
              <a:gd name="connsiteX14" fmla="*/ 24938 w 1088967"/>
              <a:gd name="connsiteY14" fmla="*/ 557817 h 773948"/>
              <a:gd name="connsiteX15" fmla="*/ 24938 w 1088967"/>
              <a:gd name="connsiteY15" fmla="*/ 649257 h 773948"/>
              <a:gd name="connsiteX16" fmla="*/ 33250 w 1088967"/>
              <a:gd name="connsiteY16" fmla="*/ 740697 h 773948"/>
              <a:gd name="connsiteX17" fmla="*/ 66501 w 1088967"/>
              <a:gd name="connsiteY17" fmla="*/ 749009 h 773948"/>
              <a:gd name="connsiteX18" fmla="*/ 498763 w 1088967"/>
              <a:gd name="connsiteY18" fmla="*/ 765635 h 773948"/>
              <a:gd name="connsiteX19" fmla="*/ 498763 w 1088967"/>
              <a:gd name="connsiteY19" fmla="*/ 773948 h 773948"/>
              <a:gd name="connsiteX20" fmla="*/ 581890 w 1088967"/>
              <a:gd name="connsiteY20" fmla="*/ 773948 h 773948"/>
              <a:gd name="connsiteX0" fmla="*/ 1088967 w 1088967"/>
              <a:gd name="connsiteY0" fmla="*/ 9177 h 773948"/>
              <a:gd name="connsiteX1" fmla="*/ 1088967 w 1088967"/>
              <a:gd name="connsiteY1" fmla="*/ 9177 h 773948"/>
              <a:gd name="connsiteX2" fmla="*/ 266007 w 1088967"/>
              <a:gd name="connsiteY2" fmla="*/ 25802 h 773948"/>
              <a:gd name="connsiteX3" fmla="*/ 249381 w 1088967"/>
              <a:gd name="connsiteY3" fmla="*/ 9177 h 773948"/>
              <a:gd name="connsiteX4" fmla="*/ 141316 w 1088967"/>
              <a:gd name="connsiteY4" fmla="*/ 9177 h 773948"/>
              <a:gd name="connsiteX5" fmla="*/ 133003 w 1088967"/>
              <a:gd name="connsiteY5" fmla="*/ 34115 h 773948"/>
              <a:gd name="connsiteX6" fmla="*/ 108065 w 1088967"/>
              <a:gd name="connsiteY6" fmla="*/ 42428 h 773948"/>
              <a:gd name="connsiteX7" fmla="*/ 83127 w 1088967"/>
              <a:gd name="connsiteY7" fmla="*/ 59053 h 773948"/>
              <a:gd name="connsiteX8" fmla="*/ 33250 w 1088967"/>
              <a:gd name="connsiteY8" fmla="*/ 75678 h 773948"/>
              <a:gd name="connsiteX9" fmla="*/ 24938 w 1088967"/>
              <a:gd name="connsiteY9" fmla="*/ 100617 h 773948"/>
              <a:gd name="connsiteX10" fmla="*/ 8312 w 1088967"/>
              <a:gd name="connsiteY10" fmla="*/ 117242 h 773948"/>
              <a:gd name="connsiteX11" fmla="*/ 0 w 1088967"/>
              <a:gd name="connsiteY11" fmla="*/ 341686 h 773948"/>
              <a:gd name="connsiteX12" fmla="*/ 8312 w 1088967"/>
              <a:gd name="connsiteY12" fmla="*/ 366624 h 773948"/>
              <a:gd name="connsiteX13" fmla="*/ 24938 w 1088967"/>
              <a:gd name="connsiteY13" fmla="*/ 557817 h 773948"/>
              <a:gd name="connsiteX14" fmla="*/ 24938 w 1088967"/>
              <a:gd name="connsiteY14" fmla="*/ 649257 h 773948"/>
              <a:gd name="connsiteX15" fmla="*/ 33250 w 1088967"/>
              <a:gd name="connsiteY15" fmla="*/ 740697 h 773948"/>
              <a:gd name="connsiteX16" fmla="*/ 66501 w 1088967"/>
              <a:gd name="connsiteY16" fmla="*/ 749009 h 773948"/>
              <a:gd name="connsiteX17" fmla="*/ 498763 w 1088967"/>
              <a:gd name="connsiteY17" fmla="*/ 765635 h 773948"/>
              <a:gd name="connsiteX18" fmla="*/ 498763 w 1088967"/>
              <a:gd name="connsiteY18" fmla="*/ 773948 h 773948"/>
              <a:gd name="connsiteX19" fmla="*/ 581890 w 1088967"/>
              <a:gd name="connsiteY19" fmla="*/ 773948 h 773948"/>
              <a:gd name="connsiteX0" fmla="*/ 1088967 w 1088967"/>
              <a:gd name="connsiteY0" fmla="*/ 107 h 764878"/>
              <a:gd name="connsiteX1" fmla="*/ 1088967 w 1088967"/>
              <a:gd name="connsiteY1" fmla="*/ 107 h 764878"/>
              <a:gd name="connsiteX2" fmla="*/ 266007 w 1088967"/>
              <a:gd name="connsiteY2" fmla="*/ 16732 h 764878"/>
              <a:gd name="connsiteX3" fmla="*/ 249381 w 1088967"/>
              <a:gd name="connsiteY3" fmla="*/ 107 h 764878"/>
              <a:gd name="connsiteX4" fmla="*/ 133003 w 1088967"/>
              <a:gd name="connsiteY4" fmla="*/ 25045 h 764878"/>
              <a:gd name="connsiteX5" fmla="*/ 108065 w 1088967"/>
              <a:gd name="connsiteY5" fmla="*/ 33358 h 764878"/>
              <a:gd name="connsiteX6" fmla="*/ 83127 w 1088967"/>
              <a:gd name="connsiteY6" fmla="*/ 49983 h 764878"/>
              <a:gd name="connsiteX7" fmla="*/ 33250 w 1088967"/>
              <a:gd name="connsiteY7" fmla="*/ 66608 h 764878"/>
              <a:gd name="connsiteX8" fmla="*/ 24938 w 1088967"/>
              <a:gd name="connsiteY8" fmla="*/ 91547 h 764878"/>
              <a:gd name="connsiteX9" fmla="*/ 8312 w 1088967"/>
              <a:gd name="connsiteY9" fmla="*/ 108172 h 764878"/>
              <a:gd name="connsiteX10" fmla="*/ 0 w 1088967"/>
              <a:gd name="connsiteY10" fmla="*/ 332616 h 764878"/>
              <a:gd name="connsiteX11" fmla="*/ 8312 w 1088967"/>
              <a:gd name="connsiteY11" fmla="*/ 357554 h 764878"/>
              <a:gd name="connsiteX12" fmla="*/ 24938 w 1088967"/>
              <a:gd name="connsiteY12" fmla="*/ 548747 h 764878"/>
              <a:gd name="connsiteX13" fmla="*/ 24938 w 1088967"/>
              <a:gd name="connsiteY13" fmla="*/ 640187 h 764878"/>
              <a:gd name="connsiteX14" fmla="*/ 33250 w 1088967"/>
              <a:gd name="connsiteY14" fmla="*/ 731627 h 764878"/>
              <a:gd name="connsiteX15" fmla="*/ 66501 w 1088967"/>
              <a:gd name="connsiteY15" fmla="*/ 739939 h 764878"/>
              <a:gd name="connsiteX16" fmla="*/ 498763 w 1088967"/>
              <a:gd name="connsiteY16" fmla="*/ 756565 h 764878"/>
              <a:gd name="connsiteX17" fmla="*/ 498763 w 1088967"/>
              <a:gd name="connsiteY17" fmla="*/ 764878 h 764878"/>
              <a:gd name="connsiteX18" fmla="*/ 581890 w 1088967"/>
              <a:gd name="connsiteY18" fmla="*/ 764878 h 764878"/>
              <a:gd name="connsiteX0" fmla="*/ 1088967 w 1088967"/>
              <a:gd name="connsiteY0" fmla="*/ 0 h 764771"/>
              <a:gd name="connsiteX1" fmla="*/ 1088967 w 1088967"/>
              <a:gd name="connsiteY1" fmla="*/ 0 h 764771"/>
              <a:gd name="connsiteX2" fmla="*/ 266007 w 1088967"/>
              <a:gd name="connsiteY2" fmla="*/ 16625 h 764771"/>
              <a:gd name="connsiteX3" fmla="*/ 133003 w 1088967"/>
              <a:gd name="connsiteY3" fmla="*/ 24938 h 764771"/>
              <a:gd name="connsiteX4" fmla="*/ 108065 w 1088967"/>
              <a:gd name="connsiteY4" fmla="*/ 33251 h 764771"/>
              <a:gd name="connsiteX5" fmla="*/ 83127 w 1088967"/>
              <a:gd name="connsiteY5" fmla="*/ 49876 h 764771"/>
              <a:gd name="connsiteX6" fmla="*/ 33250 w 1088967"/>
              <a:gd name="connsiteY6" fmla="*/ 66501 h 764771"/>
              <a:gd name="connsiteX7" fmla="*/ 24938 w 1088967"/>
              <a:gd name="connsiteY7" fmla="*/ 91440 h 764771"/>
              <a:gd name="connsiteX8" fmla="*/ 8312 w 1088967"/>
              <a:gd name="connsiteY8" fmla="*/ 108065 h 764771"/>
              <a:gd name="connsiteX9" fmla="*/ 0 w 1088967"/>
              <a:gd name="connsiteY9" fmla="*/ 332509 h 764771"/>
              <a:gd name="connsiteX10" fmla="*/ 8312 w 1088967"/>
              <a:gd name="connsiteY10" fmla="*/ 357447 h 764771"/>
              <a:gd name="connsiteX11" fmla="*/ 24938 w 1088967"/>
              <a:gd name="connsiteY11" fmla="*/ 548640 h 764771"/>
              <a:gd name="connsiteX12" fmla="*/ 24938 w 1088967"/>
              <a:gd name="connsiteY12" fmla="*/ 640080 h 764771"/>
              <a:gd name="connsiteX13" fmla="*/ 33250 w 1088967"/>
              <a:gd name="connsiteY13" fmla="*/ 731520 h 764771"/>
              <a:gd name="connsiteX14" fmla="*/ 66501 w 1088967"/>
              <a:gd name="connsiteY14" fmla="*/ 739832 h 764771"/>
              <a:gd name="connsiteX15" fmla="*/ 498763 w 1088967"/>
              <a:gd name="connsiteY15" fmla="*/ 756458 h 764771"/>
              <a:gd name="connsiteX16" fmla="*/ 498763 w 1088967"/>
              <a:gd name="connsiteY16" fmla="*/ 764771 h 764771"/>
              <a:gd name="connsiteX17" fmla="*/ 581890 w 1088967"/>
              <a:gd name="connsiteY17" fmla="*/ 764771 h 764771"/>
              <a:gd name="connsiteX0" fmla="*/ 1088967 w 1088967"/>
              <a:gd name="connsiteY0" fmla="*/ 0 h 764771"/>
              <a:gd name="connsiteX1" fmla="*/ 1088967 w 1088967"/>
              <a:gd name="connsiteY1" fmla="*/ 0 h 764771"/>
              <a:gd name="connsiteX2" fmla="*/ 266007 w 1088967"/>
              <a:gd name="connsiteY2" fmla="*/ 16625 h 764771"/>
              <a:gd name="connsiteX3" fmla="*/ 133003 w 1088967"/>
              <a:gd name="connsiteY3" fmla="*/ 24938 h 764771"/>
              <a:gd name="connsiteX4" fmla="*/ 108065 w 1088967"/>
              <a:gd name="connsiteY4" fmla="*/ 33251 h 764771"/>
              <a:gd name="connsiteX5" fmla="*/ 83127 w 1088967"/>
              <a:gd name="connsiteY5" fmla="*/ 49876 h 764771"/>
              <a:gd name="connsiteX6" fmla="*/ 33250 w 1088967"/>
              <a:gd name="connsiteY6" fmla="*/ 66501 h 764771"/>
              <a:gd name="connsiteX7" fmla="*/ 8312 w 1088967"/>
              <a:gd name="connsiteY7" fmla="*/ 108065 h 764771"/>
              <a:gd name="connsiteX8" fmla="*/ 0 w 1088967"/>
              <a:gd name="connsiteY8" fmla="*/ 332509 h 764771"/>
              <a:gd name="connsiteX9" fmla="*/ 8312 w 1088967"/>
              <a:gd name="connsiteY9" fmla="*/ 357447 h 764771"/>
              <a:gd name="connsiteX10" fmla="*/ 24938 w 1088967"/>
              <a:gd name="connsiteY10" fmla="*/ 548640 h 764771"/>
              <a:gd name="connsiteX11" fmla="*/ 24938 w 1088967"/>
              <a:gd name="connsiteY11" fmla="*/ 640080 h 764771"/>
              <a:gd name="connsiteX12" fmla="*/ 33250 w 1088967"/>
              <a:gd name="connsiteY12" fmla="*/ 731520 h 764771"/>
              <a:gd name="connsiteX13" fmla="*/ 66501 w 1088967"/>
              <a:gd name="connsiteY13" fmla="*/ 739832 h 764771"/>
              <a:gd name="connsiteX14" fmla="*/ 498763 w 1088967"/>
              <a:gd name="connsiteY14" fmla="*/ 756458 h 764771"/>
              <a:gd name="connsiteX15" fmla="*/ 498763 w 1088967"/>
              <a:gd name="connsiteY15" fmla="*/ 764771 h 764771"/>
              <a:gd name="connsiteX16" fmla="*/ 581890 w 1088967"/>
              <a:gd name="connsiteY16" fmla="*/ 764771 h 764771"/>
              <a:gd name="connsiteX0" fmla="*/ 1090062 w 1090062"/>
              <a:gd name="connsiteY0" fmla="*/ 0 h 764771"/>
              <a:gd name="connsiteX1" fmla="*/ 1090062 w 1090062"/>
              <a:gd name="connsiteY1" fmla="*/ 0 h 764771"/>
              <a:gd name="connsiteX2" fmla="*/ 267102 w 1090062"/>
              <a:gd name="connsiteY2" fmla="*/ 16625 h 764771"/>
              <a:gd name="connsiteX3" fmla="*/ 134098 w 1090062"/>
              <a:gd name="connsiteY3" fmla="*/ 24938 h 764771"/>
              <a:gd name="connsiteX4" fmla="*/ 109160 w 1090062"/>
              <a:gd name="connsiteY4" fmla="*/ 33251 h 764771"/>
              <a:gd name="connsiteX5" fmla="*/ 84222 w 1090062"/>
              <a:gd name="connsiteY5" fmla="*/ 49876 h 764771"/>
              <a:gd name="connsiteX6" fmla="*/ 9407 w 1090062"/>
              <a:gd name="connsiteY6" fmla="*/ 108065 h 764771"/>
              <a:gd name="connsiteX7" fmla="*/ 1095 w 1090062"/>
              <a:gd name="connsiteY7" fmla="*/ 332509 h 764771"/>
              <a:gd name="connsiteX8" fmla="*/ 9407 w 1090062"/>
              <a:gd name="connsiteY8" fmla="*/ 357447 h 764771"/>
              <a:gd name="connsiteX9" fmla="*/ 26033 w 1090062"/>
              <a:gd name="connsiteY9" fmla="*/ 548640 h 764771"/>
              <a:gd name="connsiteX10" fmla="*/ 26033 w 1090062"/>
              <a:gd name="connsiteY10" fmla="*/ 640080 h 764771"/>
              <a:gd name="connsiteX11" fmla="*/ 34345 w 1090062"/>
              <a:gd name="connsiteY11" fmla="*/ 731520 h 764771"/>
              <a:gd name="connsiteX12" fmla="*/ 67596 w 1090062"/>
              <a:gd name="connsiteY12" fmla="*/ 739832 h 764771"/>
              <a:gd name="connsiteX13" fmla="*/ 499858 w 1090062"/>
              <a:gd name="connsiteY13" fmla="*/ 756458 h 764771"/>
              <a:gd name="connsiteX14" fmla="*/ 499858 w 1090062"/>
              <a:gd name="connsiteY14" fmla="*/ 764771 h 764771"/>
              <a:gd name="connsiteX15" fmla="*/ 582985 w 1090062"/>
              <a:gd name="connsiteY15" fmla="*/ 764771 h 764771"/>
              <a:gd name="connsiteX0" fmla="*/ 1091574 w 1091574"/>
              <a:gd name="connsiteY0" fmla="*/ 0 h 764771"/>
              <a:gd name="connsiteX1" fmla="*/ 1091574 w 1091574"/>
              <a:gd name="connsiteY1" fmla="*/ 0 h 764771"/>
              <a:gd name="connsiteX2" fmla="*/ 268614 w 1091574"/>
              <a:gd name="connsiteY2" fmla="*/ 16625 h 764771"/>
              <a:gd name="connsiteX3" fmla="*/ 135610 w 1091574"/>
              <a:gd name="connsiteY3" fmla="*/ 24938 h 764771"/>
              <a:gd name="connsiteX4" fmla="*/ 110672 w 1091574"/>
              <a:gd name="connsiteY4" fmla="*/ 33251 h 764771"/>
              <a:gd name="connsiteX5" fmla="*/ 10919 w 1091574"/>
              <a:gd name="connsiteY5" fmla="*/ 108065 h 764771"/>
              <a:gd name="connsiteX6" fmla="*/ 2607 w 1091574"/>
              <a:gd name="connsiteY6" fmla="*/ 332509 h 764771"/>
              <a:gd name="connsiteX7" fmla="*/ 10919 w 1091574"/>
              <a:gd name="connsiteY7" fmla="*/ 357447 h 764771"/>
              <a:gd name="connsiteX8" fmla="*/ 27545 w 1091574"/>
              <a:gd name="connsiteY8" fmla="*/ 548640 h 764771"/>
              <a:gd name="connsiteX9" fmla="*/ 27545 w 1091574"/>
              <a:gd name="connsiteY9" fmla="*/ 640080 h 764771"/>
              <a:gd name="connsiteX10" fmla="*/ 35857 w 1091574"/>
              <a:gd name="connsiteY10" fmla="*/ 731520 h 764771"/>
              <a:gd name="connsiteX11" fmla="*/ 69108 w 1091574"/>
              <a:gd name="connsiteY11" fmla="*/ 739832 h 764771"/>
              <a:gd name="connsiteX12" fmla="*/ 501370 w 1091574"/>
              <a:gd name="connsiteY12" fmla="*/ 756458 h 764771"/>
              <a:gd name="connsiteX13" fmla="*/ 501370 w 1091574"/>
              <a:gd name="connsiteY13" fmla="*/ 764771 h 764771"/>
              <a:gd name="connsiteX14" fmla="*/ 584497 w 1091574"/>
              <a:gd name="connsiteY14" fmla="*/ 764771 h 764771"/>
              <a:gd name="connsiteX0" fmla="*/ 1093243 w 1093243"/>
              <a:gd name="connsiteY0" fmla="*/ 0 h 764771"/>
              <a:gd name="connsiteX1" fmla="*/ 1093243 w 1093243"/>
              <a:gd name="connsiteY1" fmla="*/ 0 h 764771"/>
              <a:gd name="connsiteX2" fmla="*/ 270283 w 1093243"/>
              <a:gd name="connsiteY2" fmla="*/ 16625 h 764771"/>
              <a:gd name="connsiteX3" fmla="*/ 137279 w 1093243"/>
              <a:gd name="connsiteY3" fmla="*/ 24938 h 764771"/>
              <a:gd name="connsiteX4" fmla="*/ 12588 w 1093243"/>
              <a:gd name="connsiteY4" fmla="*/ 108065 h 764771"/>
              <a:gd name="connsiteX5" fmla="*/ 4276 w 1093243"/>
              <a:gd name="connsiteY5" fmla="*/ 332509 h 764771"/>
              <a:gd name="connsiteX6" fmla="*/ 12588 w 1093243"/>
              <a:gd name="connsiteY6" fmla="*/ 357447 h 764771"/>
              <a:gd name="connsiteX7" fmla="*/ 29214 w 1093243"/>
              <a:gd name="connsiteY7" fmla="*/ 548640 h 764771"/>
              <a:gd name="connsiteX8" fmla="*/ 29214 w 1093243"/>
              <a:gd name="connsiteY8" fmla="*/ 640080 h 764771"/>
              <a:gd name="connsiteX9" fmla="*/ 37526 w 1093243"/>
              <a:gd name="connsiteY9" fmla="*/ 731520 h 764771"/>
              <a:gd name="connsiteX10" fmla="*/ 70777 w 1093243"/>
              <a:gd name="connsiteY10" fmla="*/ 739832 h 764771"/>
              <a:gd name="connsiteX11" fmla="*/ 503039 w 1093243"/>
              <a:gd name="connsiteY11" fmla="*/ 756458 h 764771"/>
              <a:gd name="connsiteX12" fmla="*/ 503039 w 1093243"/>
              <a:gd name="connsiteY12" fmla="*/ 764771 h 764771"/>
              <a:gd name="connsiteX13" fmla="*/ 586166 w 1093243"/>
              <a:gd name="connsiteY13" fmla="*/ 764771 h 764771"/>
              <a:gd name="connsiteX0" fmla="*/ 1093243 w 1093243"/>
              <a:gd name="connsiteY0" fmla="*/ 0 h 764771"/>
              <a:gd name="connsiteX1" fmla="*/ 1093243 w 1093243"/>
              <a:gd name="connsiteY1" fmla="*/ 0 h 764771"/>
              <a:gd name="connsiteX2" fmla="*/ 270283 w 1093243"/>
              <a:gd name="connsiteY2" fmla="*/ 16625 h 764771"/>
              <a:gd name="connsiteX3" fmla="*/ 137279 w 1093243"/>
              <a:gd name="connsiteY3" fmla="*/ 24938 h 764771"/>
              <a:gd name="connsiteX4" fmla="*/ 12588 w 1093243"/>
              <a:gd name="connsiteY4" fmla="*/ 108065 h 764771"/>
              <a:gd name="connsiteX5" fmla="*/ 4276 w 1093243"/>
              <a:gd name="connsiteY5" fmla="*/ 332509 h 764771"/>
              <a:gd name="connsiteX6" fmla="*/ 12588 w 1093243"/>
              <a:gd name="connsiteY6" fmla="*/ 357447 h 764771"/>
              <a:gd name="connsiteX7" fmla="*/ 29214 w 1093243"/>
              <a:gd name="connsiteY7" fmla="*/ 640080 h 764771"/>
              <a:gd name="connsiteX8" fmla="*/ 37526 w 1093243"/>
              <a:gd name="connsiteY8" fmla="*/ 731520 h 764771"/>
              <a:gd name="connsiteX9" fmla="*/ 70777 w 1093243"/>
              <a:gd name="connsiteY9" fmla="*/ 739832 h 764771"/>
              <a:gd name="connsiteX10" fmla="*/ 503039 w 1093243"/>
              <a:gd name="connsiteY10" fmla="*/ 756458 h 764771"/>
              <a:gd name="connsiteX11" fmla="*/ 503039 w 1093243"/>
              <a:gd name="connsiteY11" fmla="*/ 764771 h 764771"/>
              <a:gd name="connsiteX12" fmla="*/ 586166 w 1093243"/>
              <a:gd name="connsiteY12" fmla="*/ 764771 h 764771"/>
              <a:gd name="connsiteX0" fmla="*/ 1094190 w 1094190"/>
              <a:gd name="connsiteY0" fmla="*/ 0 h 764771"/>
              <a:gd name="connsiteX1" fmla="*/ 1094190 w 1094190"/>
              <a:gd name="connsiteY1" fmla="*/ 0 h 764771"/>
              <a:gd name="connsiteX2" fmla="*/ 271230 w 1094190"/>
              <a:gd name="connsiteY2" fmla="*/ 16625 h 764771"/>
              <a:gd name="connsiteX3" fmla="*/ 138226 w 1094190"/>
              <a:gd name="connsiteY3" fmla="*/ 24938 h 764771"/>
              <a:gd name="connsiteX4" fmla="*/ 13535 w 1094190"/>
              <a:gd name="connsiteY4" fmla="*/ 108065 h 764771"/>
              <a:gd name="connsiteX5" fmla="*/ 5223 w 1094190"/>
              <a:gd name="connsiteY5" fmla="*/ 332509 h 764771"/>
              <a:gd name="connsiteX6" fmla="*/ 30161 w 1094190"/>
              <a:gd name="connsiteY6" fmla="*/ 640080 h 764771"/>
              <a:gd name="connsiteX7" fmla="*/ 38473 w 1094190"/>
              <a:gd name="connsiteY7" fmla="*/ 731520 h 764771"/>
              <a:gd name="connsiteX8" fmla="*/ 71724 w 1094190"/>
              <a:gd name="connsiteY8" fmla="*/ 739832 h 764771"/>
              <a:gd name="connsiteX9" fmla="*/ 503986 w 1094190"/>
              <a:gd name="connsiteY9" fmla="*/ 756458 h 764771"/>
              <a:gd name="connsiteX10" fmla="*/ 503986 w 1094190"/>
              <a:gd name="connsiteY10" fmla="*/ 764771 h 764771"/>
              <a:gd name="connsiteX11" fmla="*/ 587113 w 1094190"/>
              <a:gd name="connsiteY11" fmla="*/ 764771 h 764771"/>
              <a:gd name="connsiteX0" fmla="*/ 1094688 w 1094688"/>
              <a:gd name="connsiteY0" fmla="*/ 0 h 764771"/>
              <a:gd name="connsiteX1" fmla="*/ 1094688 w 1094688"/>
              <a:gd name="connsiteY1" fmla="*/ 0 h 764771"/>
              <a:gd name="connsiteX2" fmla="*/ 271728 w 1094688"/>
              <a:gd name="connsiteY2" fmla="*/ 16625 h 764771"/>
              <a:gd name="connsiteX3" fmla="*/ 138724 w 1094688"/>
              <a:gd name="connsiteY3" fmla="*/ 24938 h 764771"/>
              <a:gd name="connsiteX4" fmla="*/ 14033 w 1094688"/>
              <a:gd name="connsiteY4" fmla="*/ 108065 h 764771"/>
              <a:gd name="connsiteX5" fmla="*/ 5721 w 1094688"/>
              <a:gd name="connsiteY5" fmla="*/ 332509 h 764771"/>
              <a:gd name="connsiteX6" fmla="*/ 38971 w 1094688"/>
              <a:gd name="connsiteY6" fmla="*/ 731520 h 764771"/>
              <a:gd name="connsiteX7" fmla="*/ 72222 w 1094688"/>
              <a:gd name="connsiteY7" fmla="*/ 739832 h 764771"/>
              <a:gd name="connsiteX8" fmla="*/ 504484 w 1094688"/>
              <a:gd name="connsiteY8" fmla="*/ 756458 h 764771"/>
              <a:gd name="connsiteX9" fmla="*/ 504484 w 1094688"/>
              <a:gd name="connsiteY9" fmla="*/ 764771 h 764771"/>
              <a:gd name="connsiteX10" fmla="*/ 587611 w 1094688"/>
              <a:gd name="connsiteY10" fmla="*/ 764771 h 764771"/>
              <a:gd name="connsiteX0" fmla="*/ 1094688 w 1094688"/>
              <a:gd name="connsiteY0" fmla="*/ 0 h 770407"/>
              <a:gd name="connsiteX1" fmla="*/ 1094688 w 1094688"/>
              <a:gd name="connsiteY1" fmla="*/ 0 h 770407"/>
              <a:gd name="connsiteX2" fmla="*/ 271728 w 1094688"/>
              <a:gd name="connsiteY2" fmla="*/ 16625 h 770407"/>
              <a:gd name="connsiteX3" fmla="*/ 138724 w 1094688"/>
              <a:gd name="connsiteY3" fmla="*/ 24938 h 770407"/>
              <a:gd name="connsiteX4" fmla="*/ 14033 w 1094688"/>
              <a:gd name="connsiteY4" fmla="*/ 108065 h 770407"/>
              <a:gd name="connsiteX5" fmla="*/ 5721 w 1094688"/>
              <a:gd name="connsiteY5" fmla="*/ 332509 h 770407"/>
              <a:gd name="connsiteX6" fmla="*/ 38971 w 1094688"/>
              <a:gd name="connsiteY6" fmla="*/ 731520 h 770407"/>
              <a:gd name="connsiteX7" fmla="*/ 230164 w 1094688"/>
              <a:gd name="connsiteY7" fmla="*/ 756457 h 770407"/>
              <a:gd name="connsiteX8" fmla="*/ 504484 w 1094688"/>
              <a:gd name="connsiteY8" fmla="*/ 756458 h 770407"/>
              <a:gd name="connsiteX9" fmla="*/ 504484 w 1094688"/>
              <a:gd name="connsiteY9" fmla="*/ 764771 h 770407"/>
              <a:gd name="connsiteX10" fmla="*/ 587611 w 1094688"/>
              <a:gd name="connsiteY10" fmla="*/ 764771 h 770407"/>
              <a:gd name="connsiteX0" fmla="*/ 1102423 w 1102423"/>
              <a:gd name="connsiteY0" fmla="*/ 0 h 769271"/>
              <a:gd name="connsiteX1" fmla="*/ 1102423 w 1102423"/>
              <a:gd name="connsiteY1" fmla="*/ 0 h 769271"/>
              <a:gd name="connsiteX2" fmla="*/ 279463 w 1102423"/>
              <a:gd name="connsiteY2" fmla="*/ 16625 h 769271"/>
              <a:gd name="connsiteX3" fmla="*/ 146459 w 1102423"/>
              <a:gd name="connsiteY3" fmla="*/ 24938 h 769271"/>
              <a:gd name="connsiteX4" fmla="*/ 21768 w 1102423"/>
              <a:gd name="connsiteY4" fmla="*/ 108065 h 769271"/>
              <a:gd name="connsiteX5" fmla="*/ 13456 w 1102423"/>
              <a:gd name="connsiteY5" fmla="*/ 332509 h 769271"/>
              <a:gd name="connsiteX6" fmla="*/ 46706 w 1102423"/>
              <a:gd name="connsiteY6" fmla="*/ 731520 h 769271"/>
              <a:gd name="connsiteX7" fmla="*/ 512219 w 1102423"/>
              <a:gd name="connsiteY7" fmla="*/ 756458 h 769271"/>
              <a:gd name="connsiteX8" fmla="*/ 512219 w 1102423"/>
              <a:gd name="connsiteY8" fmla="*/ 764771 h 769271"/>
              <a:gd name="connsiteX9" fmla="*/ 595346 w 1102423"/>
              <a:gd name="connsiteY9" fmla="*/ 764771 h 769271"/>
              <a:gd name="connsiteX0" fmla="*/ 1102423 w 1102423"/>
              <a:gd name="connsiteY0" fmla="*/ 0 h 769271"/>
              <a:gd name="connsiteX1" fmla="*/ 1102423 w 1102423"/>
              <a:gd name="connsiteY1" fmla="*/ 0 h 769271"/>
              <a:gd name="connsiteX2" fmla="*/ 279463 w 1102423"/>
              <a:gd name="connsiteY2" fmla="*/ 16625 h 769271"/>
              <a:gd name="connsiteX3" fmla="*/ 146459 w 1102423"/>
              <a:gd name="connsiteY3" fmla="*/ 24938 h 769271"/>
              <a:gd name="connsiteX4" fmla="*/ 21768 w 1102423"/>
              <a:gd name="connsiteY4" fmla="*/ 108065 h 769271"/>
              <a:gd name="connsiteX5" fmla="*/ 13456 w 1102423"/>
              <a:gd name="connsiteY5" fmla="*/ 332509 h 769271"/>
              <a:gd name="connsiteX6" fmla="*/ 46706 w 1102423"/>
              <a:gd name="connsiteY6" fmla="*/ 731520 h 769271"/>
              <a:gd name="connsiteX7" fmla="*/ 512219 w 1102423"/>
              <a:gd name="connsiteY7" fmla="*/ 756458 h 769271"/>
              <a:gd name="connsiteX8" fmla="*/ 595346 w 1102423"/>
              <a:gd name="connsiteY8" fmla="*/ 764771 h 769271"/>
              <a:gd name="connsiteX0" fmla="*/ 1094689 w 1094689"/>
              <a:gd name="connsiteY0" fmla="*/ 0 h 783599"/>
              <a:gd name="connsiteX1" fmla="*/ 1094689 w 1094689"/>
              <a:gd name="connsiteY1" fmla="*/ 0 h 783599"/>
              <a:gd name="connsiteX2" fmla="*/ 271729 w 1094689"/>
              <a:gd name="connsiteY2" fmla="*/ 16625 h 783599"/>
              <a:gd name="connsiteX3" fmla="*/ 138725 w 1094689"/>
              <a:gd name="connsiteY3" fmla="*/ 24938 h 783599"/>
              <a:gd name="connsiteX4" fmla="*/ 14034 w 1094689"/>
              <a:gd name="connsiteY4" fmla="*/ 108065 h 783599"/>
              <a:gd name="connsiteX5" fmla="*/ 5722 w 1094689"/>
              <a:gd name="connsiteY5" fmla="*/ 332509 h 783599"/>
              <a:gd name="connsiteX6" fmla="*/ 38972 w 1094689"/>
              <a:gd name="connsiteY6" fmla="*/ 731520 h 783599"/>
              <a:gd name="connsiteX7" fmla="*/ 163664 w 1094689"/>
              <a:gd name="connsiteY7" fmla="*/ 781396 h 783599"/>
              <a:gd name="connsiteX8" fmla="*/ 504485 w 1094689"/>
              <a:gd name="connsiteY8" fmla="*/ 756458 h 783599"/>
              <a:gd name="connsiteX9" fmla="*/ 587612 w 1094689"/>
              <a:gd name="connsiteY9" fmla="*/ 764771 h 783599"/>
              <a:gd name="connsiteX0" fmla="*/ 1094689 w 1094689"/>
              <a:gd name="connsiteY0" fmla="*/ 0 h 783599"/>
              <a:gd name="connsiteX1" fmla="*/ 1094689 w 1094689"/>
              <a:gd name="connsiteY1" fmla="*/ 0 h 783599"/>
              <a:gd name="connsiteX2" fmla="*/ 138725 w 1094689"/>
              <a:gd name="connsiteY2" fmla="*/ 24938 h 783599"/>
              <a:gd name="connsiteX3" fmla="*/ 14034 w 1094689"/>
              <a:gd name="connsiteY3" fmla="*/ 108065 h 783599"/>
              <a:gd name="connsiteX4" fmla="*/ 5722 w 1094689"/>
              <a:gd name="connsiteY4" fmla="*/ 332509 h 783599"/>
              <a:gd name="connsiteX5" fmla="*/ 38972 w 1094689"/>
              <a:gd name="connsiteY5" fmla="*/ 731520 h 783599"/>
              <a:gd name="connsiteX6" fmla="*/ 163664 w 1094689"/>
              <a:gd name="connsiteY6" fmla="*/ 781396 h 783599"/>
              <a:gd name="connsiteX7" fmla="*/ 504485 w 1094689"/>
              <a:gd name="connsiteY7" fmla="*/ 756458 h 783599"/>
              <a:gd name="connsiteX8" fmla="*/ 587612 w 1094689"/>
              <a:gd name="connsiteY8" fmla="*/ 764771 h 783599"/>
              <a:gd name="connsiteX0" fmla="*/ 1101547 w 1101547"/>
              <a:gd name="connsiteY0" fmla="*/ 0 h 783599"/>
              <a:gd name="connsiteX1" fmla="*/ 1101547 w 1101547"/>
              <a:gd name="connsiteY1" fmla="*/ 0 h 783599"/>
              <a:gd name="connsiteX2" fmla="*/ 245336 w 1101547"/>
              <a:gd name="connsiteY2" fmla="*/ 0 h 783599"/>
              <a:gd name="connsiteX3" fmla="*/ 20892 w 1101547"/>
              <a:gd name="connsiteY3" fmla="*/ 108065 h 783599"/>
              <a:gd name="connsiteX4" fmla="*/ 12580 w 1101547"/>
              <a:gd name="connsiteY4" fmla="*/ 332509 h 783599"/>
              <a:gd name="connsiteX5" fmla="*/ 45830 w 1101547"/>
              <a:gd name="connsiteY5" fmla="*/ 731520 h 783599"/>
              <a:gd name="connsiteX6" fmla="*/ 170522 w 1101547"/>
              <a:gd name="connsiteY6" fmla="*/ 781396 h 783599"/>
              <a:gd name="connsiteX7" fmla="*/ 511343 w 1101547"/>
              <a:gd name="connsiteY7" fmla="*/ 756458 h 783599"/>
              <a:gd name="connsiteX8" fmla="*/ 594470 w 1101547"/>
              <a:gd name="connsiteY8" fmla="*/ 764771 h 783599"/>
              <a:gd name="connsiteX0" fmla="*/ 1094646 w 1094646"/>
              <a:gd name="connsiteY0" fmla="*/ 0 h 797209"/>
              <a:gd name="connsiteX1" fmla="*/ 1094646 w 1094646"/>
              <a:gd name="connsiteY1" fmla="*/ 0 h 797209"/>
              <a:gd name="connsiteX2" fmla="*/ 238435 w 1094646"/>
              <a:gd name="connsiteY2" fmla="*/ 0 h 797209"/>
              <a:gd name="connsiteX3" fmla="*/ 13991 w 1094646"/>
              <a:gd name="connsiteY3" fmla="*/ 108065 h 797209"/>
              <a:gd name="connsiteX4" fmla="*/ 38929 w 1094646"/>
              <a:gd name="connsiteY4" fmla="*/ 731520 h 797209"/>
              <a:gd name="connsiteX5" fmla="*/ 163621 w 1094646"/>
              <a:gd name="connsiteY5" fmla="*/ 781396 h 797209"/>
              <a:gd name="connsiteX6" fmla="*/ 504442 w 1094646"/>
              <a:gd name="connsiteY6" fmla="*/ 756458 h 797209"/>
              <a:gd name="connsiteX7" fmla="*/ 587569 w 1094646"/>
              <a:gd name="connsiteY7" fmla="*/ 764771 h 797209"/>
              <a:gd name="connsiteX0" fmla="*/ 1094646 w 1094646"/>
              <a:gd name="connsiteY0" fmla="*/ 14162 h 805956"/>
              <a:gd name="connsiteX1" fmla="*/ 1094646 w 1094646"/>
              <a:gd name="connsiteY1" fmla="*/ 14162 h 805956"/>
              <a:gd name="connsiteX2" fmla="*/ 238435 w 1094646"/>
              <a:gd name="connsiteY2" fmla="*/ 14162 h 805956"/>
              <a:gd name="connsiteX3" fmla="*/ 13991 w 1094646"/>
              <a:gd name="connsiteY3" fmla="*/ 205354 h 805956"/>
              <a:gd name="connsiteX4" fmla="*/ 38929 w 1094646"/>
              <a:gd name="connsiteY4" fmla="*/ 745682 h 805956"/>
              <a:gd name="connsiteX5" fmla="*/ 163621 w 1094646"/>
              <a:gd name="connsiteY5" fmla="*/ 795558 h 805956"/>
              <a:gd name="connsiteX6" fmla="*/ 504442 w 1094646"/>
              <a:gd name="connsiteY6" fmla="*/ 770620 h 805956"/>
              <a:gd name="connsiteX7" fmla="*/ 587569 w 1094646"/>
              <a:gd name="connsiteY7" fmla="*/ 778933 h 805956"/>
              <a:gd name="connsiteX0" fmla="*/ 1080655 w 1080655"/>
              <a:gd name="connsiteY0" fmla="*/ 14162 h 805956"/>
              <a:gd name="connsiteX1" fmla="*/ 1080655 w 1080655"/>
              <a:gd name="connsiteY1" fmla="*/ 14162 h 805956"/>
              <a:gd name="connsiteX2" fmla="*/ 224444 w 1080655"/>
              <a:gd name="connsiteY2" fmla="*/ 14162 h 805956"/>
              <a:gd name="connsiteX3" fmla="*/ 0 w 1080655"/>
              <a:gd name="connsiteY3" fmla="*/ 205354 h 805956"/>
              <a:gd name="connsiteX4" fmla="*/ 24938 w 1080655"/>
              <a:gd name="connsiteY4" fmla="*/ 745682 h 805956"/>
              <a:gd name="connsiteX5" fmla="*/ 149630 w 1080655"/>
              <a:gd name="connsiteY5" fmla="*/ 795558 h 805956"/>
              <a:gd name="connsiteX6" fmla="*/ 490451 w 1080655"/>
              <a:gd name="connsiteY6" fmla="*/ 770620 h 805956"/>
              <a:gd name="connsiteX7" fmla="*/ 573578 w 1080655"/>
              <a:gd name="connsiteY7" fmla="*/ 778933 h 805956"/>
              <a:gd name="connsiteX0" fmla="*/ 1080655 w 1080655"/>
              <a:gd name="connsiteY0" fmla="*/ 6773 h 798567"/>
              <a:gd name="connsiteX1" fmla="*/ 1080655 w 1080655"/>
              <a:gd name="connsiteY1" fmla="*/ 6773 h 798567"/>
              <a:gd name="connsiteX2" fmla="*/ 224444 w 1080655"/>
              <a:gd name="connsiteY2" fmla="*/ 6773 h 798567"/>
              <a:gd name="connsiteX3" fmla="*/ 0 w 1080655"/>
              <a:gd name="connsiteY3" fmla="*/ 197965 h 798567"/>
              <a:gd name="connsiteX4" fmla="*/ 24938 w 1080655"/>
              <a:gd name="connsiteY4" fmla="*/ 738293 h 798567"/>
              <a:gd name="connsiteX5" fmla="*/ 149630 w 1080655"/>
              <a:gd name="connsiteY5" fmla="*/ 788169 h 798567"/>
              <a:gd name="connsiteX6" fmla="*/ 490451 w 1080655"/>
              <a:gd name="connsiteY6" fmla="*/ 763231 h 798567"/>
              <a:gd name="connsiteX7" fmla="*/ 573578 w 1080655"/>
              <a:gd name="connsiteY7" fmla="*/ 771544 h 798567"/>
              <a:gd name="connsiteX0" fmla="*/ 1092435 w 1092435"/>
              <a:gd name="connsiteY0" fmla="*/ 6773 h 788612"/>
              <a:gd name="connsiteX1" fmla="*/ 1092435 w 1092435"/>
              <a:gd name="connsiteY1" fmla="*/ 6773 h 788612"/>
              <a:gd name="connsiteX2" fmla="*/ 236224 w 1092435"/>
              <a:gd name="connsiteY2" fmla="*/ 6773 h 788612"/>
              <a:gd name="connsiteX3" fmla="*/ 11780 w 1092435"/>
              <a:gd name="connsiteY3" fmla="*/ 197965 h 788612"/>
              <a:gd name="connsiteX4" fmla="*/ 45030 w 1092435"/>
              <a:gd name="connsiteY4" fmla="*/ 646853 h 788612"/>
              <a:gd name="connsiteX5" fmla="*/ 161410 w 1092435"/>
              <a:gd name="connsiteY5" fmla="*/ 788169 h 788612"/>
              <a:gd name="connsiteX6" fmla="*/ 502231 w 1092435"/>
              <a:gd name="connsiteY6" fmla="*/ 763231 h 788612"/>
              <a:gd name="connsiteX7" fmla="*/ 585358 w 1092435"/>
              <a:gd name="connsiteY7" fmla="*/ 771544 h 788612"/>
              <a:gd name="connsiteX0" fmla="*/ 1088799 w 1088799"/>
              <a:gd name="connsiteY0" fmla="*/ 6773 h 788612"/>
              <a:gd name="connsiteX1" fmla="*/ 1088799 w 1088799"/>
              <a:gd name="connsiteY1" fmla="*/ 6773 h 788612"/>
              <a:gd name="connsiteX2" fmla="*/ 232588 w 1088799"/>
              <a:gd name="connsiteY2" fmla="*/ 6773 h 788612"/>
              <a:gd name="connsiteX3" fmla="*/ 8144 w 1088799"/>
              <a:gd name="connsiteY3" fmla="*/ 197965 h 788612"/>
              <a:gd name="connsiteX4" fmla="*/ 41394 w 1088799"/>
              <a:gd name="connsiteY4" fmla="*/ 646853 h 788612"/>
              <a:gd name="connsiteX5" fmla="*/ 157774 w 1088799"/>
              <a:gd name="connsiteY5" fmla="*/ 788169 h 788612"/>
              <a:gd name="connsiteX6" fmla="*/ 498595 w 1088799"/>
              <a:gd name="connsiteY6" fmla="*/ 763231 h 788612"/>
              <a:gd name="connsiteX7" fmla="*/ 581722 w 1088799"/>
              <a:gd name="connsiteY7" fmla="*/ 771544 h 788612"/>
              <a:gd name="connsiteX0" fmla="*/ 1095769 w 1095769"/>
              <a:gd name="connsiteY0" fmla="*/ 6773 h 788612"/>
              <a:gd name="connsiteX1" fmla="*/ 1095769 w 1095769"/>
              <a:gd name="connsiteY1" fmla="*/ 6773 h 788612"/>
              <a:gd name="connsiteX2" fmla="*/ 239558 w 1095769"/>
              <a:gd name="connsiteY2" fmla="*/ 6773 h 788612"/>
              <a:gd name="connsiteX3" fmla="*/ 15114 w 1095769"/>
              <a:gd name="connsiteY3" fmla="*/ 197965 h 788612"/>
              <a:gd name="connsiteX4" fmla="*/ 15113 w 1095769"/>
              <a:gd name="connsiteY4" fmla="*/ 596977 h 788612"/>
              <a:gd name="connsiteX5" fmla="*/ 164744 w 1095769"/>
              <a:gd name="connsiteY5" fmla="*/ 788169 h 788612"/>
              <a:gd name="connsiteX6" fmla="*/ 505565 w 1095769"/>
              <a:gd name="connsiteY6" fmla="*/ 763231 h 788612"/>
              <a:gd name="connsiteX7" fmla="*/ 588692 w 1095769"/>
              <a:gd name="connsiteY7" fmla="*/ 771544 h 788612"/>
              <a:gd name="connsiteX0" fmla="*/ 1097281 w 1097281"/>
              <a:gd name="connsiteY0" fmla="*/ 6773 h 788612"/>
              <a:gd name="connsiteX1" fmla="*/ 1097281 w 1097281"/>
              <a:gd name="connsiteY1" fmla="*/ 6773 h 788612"/>
              <a:gd name="connsiteX2" fmla="*/ 241070 w 1097281"/>
              <a:gd name="connsiteY2" fmla="*/ 6773 h 788612"/>
              <a:gd name="connsiteX3" fmla="*/ 16626 w 1097281"/>
              <a:gd name="connsiteY3" fmla="*/ 197965 h 788612"/>
              <a:gd name="connsiteX4" fmla="*/ 16625 w 1097281"/>
              <a:gd name="connsiteY4" fmla="*/ 596977 h 788612"/>
              <a:gd name="connsiteX5" fmla="*/ 166256 w 1097281"/>
              <a:gd name="connsiteY5" fmla="*/ 788169 h 788612"/>
              <a:gd name="connsiteX6" fmla="*/ 507077 w 1097281"/>
              <a:gd name="connsiteY6" fmla="*/ 763231 h 788612"/>
              <a:gd name="connsiteX7" fmla="*/ 590204 w 1097281"/>
              <a:gd name="connsiteY7" fmla="*/ 771544 h 788612"/>
              <a:gd name="connsiteX0" fmla="*/ 1097281 w 1097281"/>
              <a:gd name="connsiteY0" fmla="*/ 6773 h 798334"/>
              <a:gd name="connsiteX1" fmla="*/ 1097281 w 1097281"/>
              <a:gd name="connsiteY1" fmla="*/ 6773 h 798334"/>
              <a:gd name="connsiteX2" fmla="*/ 241070 w 1097281"/>
              <a:gd name="connsiteY2" fmla="*/ 6773 h 798334"/>
              <a:gd name="connsiteX3" fmla="*/ 16626 w 1097281"/>
              <a:gd name="connsiteY3" fmla="*/ 197965 h 798334"/>
              <a:gd name="connsiteX4" fmla="*/ 16625 w 1097281"/>
              <a:gd name="connsiteY4" fmla="*/ 596977 h 798334"/>
              <a:gd name="connsiteX5" fmla="*/ 166256 w 1097281"/>
              <a:gd name="connsiteY5" fmla="*/ 788169 h 798334"/>
              <a:gd name="connsiteX6" fmla="*/ 590204 w 1097281"/>
              <a:gd name="connsiteY6" fmla="*/ 771544 h 798334"/>
              <a:gd name="connsiteX0" fmla="*/ 1105690 w 1105690"/>
              <a:gd name="connsiteY0" fmla="*/ 6773 h 791548"/>
              <a:gd name="connsiteX1" fmla="*/ 1105690 w 1105690"/>
              <a:gd name="connsiteY1" fmla="*/ 6773 h 791548"/>
              <a:gd name="connsiteX2" fmla="*/ 249479 w 1105690"/>
              <a:gd name="connsiteY2" fmla="*/ 6773 h 791548"/>
              <a:gd name="connsiteX3" fmla="*/ 25035 w 1105690"/>
              <a:gd name="connsiteY3" fmla="*/ 197965 h 791548"/>
              <a:gd name="connsiteX4" fmla="*/ 25034 w 1105690"/>
              <a:gd name="connsiteY4" fmla="*/ 596977 h 791548"/>
              <a:gd name="connsiteX5" fmla="*/ 199603 w 1105690"/>
              <a:gd name="connsiteY5" fmla="*/ 779856 h 791548"/>
              <a:gd name="connsiteX6" fmla="*/ 598613 w 1105690"/>
              <a:gd name="connsiteY6" fmla="*/ 771544 h 791548"/>
              <a:gd name="connsiteX0" fmla="*/ 1105690 w 1105690"/>
              <a:gd name="connsiteY0" fmla="*/ 6773 h 779856"/>
              <a:gd name="connsiteX1" fmla="*/ 1105690 w 1105690"/>
              <a:gd name="connsiteY1" fmla="*/ 6773 h 779856"/>
              <a:gd name="connsiteX2" fmla="*/ 249479 w 1105690"/>
              <a:gd name="connsiteY2" fmla="*/ 6773 h 779856"/>
              <a:gd name="connsiteX3" fmla="*/ 25035 w 1105690"/>
              <a:gd name="connsiteY3" fmla="*/ 197965 h 779856"/>
              <a:gd name="connsiteX4" fmla="*/ 25034 w 1105690"/>
              <a:gd name="connsiteY4" fmla="*/ 596977 h 779856"/>
              <a:gd name="connsiteX5" fmla="*/ 199603 w 1105690"/>
              <a:gd name="connsiteY5" fmla="*/ 779856 h 779856"/>
              <a:gd name="connsiteX6" fmla="*/ 598613 w 1105690"/>
              <a:gd name="connsiteY6" fmla="*/ 771544 h 779856"/>
              <a:gd name="connsiteX0" fmla="*/ 1105690 w 1105690"/>
              <a:gd name="connsiteY0" fmla="*/ 6773 h 779856"/>
              <a:gd name="connsiteX1" fmla="*/ 1105690 w 1105690"/>
              <a:gd name="connsiteY1" fmla="*/ 6773 h 779856"/>
              <a:gd name="connsiteX2" fmla="*/ 249479 w 1105690"/>
              <a:gd name="connsiteY2" fmla="*/ 6773 h 779856"/>
              <a:gd name="connsiteX3" fmla="*/ 25035 w 1105690"/>
              <a:gd name="connsiteY3" fmla="*/ 197965 h 779856"/>
              <a:gd name="connsiteX4" fmla="*/ 25034 w 1105690"/>
              <a:gd name="connsiteY4" fmla="*/ 596977 h 779856"/>
              <a:gd name="connsiteX5" fmla="*/ 199603 w 1105690"/>
              <a:gd name="connsiteY5" fmla="*/ 779856 h 779856"/>
              <a:gd name="connsiteX6" fmla="*/ 598613 w 1105690"/>
              <a:gd name="connsiteY6" fmla="*/ 771544 h 779856"/>
              <a:gd name="connsiteX0" fmla="*/ 1105690 w 1105690"/>
              <a:gd name="connsiteY0" fmla="*/ 0 h 773083"/>
              <a:gd name="connsiteX1" fmla="*/ 1105690 w 1105690"/>
              <a:gd name="connsiteY1" fmla="*/ 0 h 773083"/>
              <a:gd name="connsiteX2" fmla="*/ 249479 w 1105690"/>
              <a:gd name="connsiteY2" fmla="*/ 0 h 773083"/>
              <a:gd name="connsiteX3" fmla="*/ 25035 w 1105690"/>
              <a:gd name="connsiteY3" fmla="*/ 191192 h 773083"/>
              <a:gd name="connsiteX4" fmla="*/ 25034 w 1105690"/>
              <a:gd name="connsiteY4" fmla="*/ 590204 h 773083"/>
              <a:gd name="connsiteX5" fmla="*/ 199603 w 1105690"/>
              <a:gd name="connsiteY5" fmla="*/ 773083 h 773083"/>
              <a:gd name="connsiteX6" fmla="*/ 598613 w 1105690"/>
              <a:gd name="connsiteY6" fmla="*/ 764771 h 773083"/>
              <a:gd name="connsiteX0" fmla="*/ 1092655 w 1092655"/>
              <a:gd name="connsiteY0" fmla="*/ 0 h 773083"/>
              <a:gd name="connsiteX1" fmla="*/ 1092655 w 1092655"/>
              <a:gd name="connsiteY1" fmla="*/ 0 h 773083"/>
              <a:gd name="connsiteX2" fmla="*/ 236444 w 1092655"/>
              <a:gd name="connsiteY2" fmla="*/ 0 h 773083"/>
              <a:gd name="connsiteX3" fmla="*/ 12000 w 1092655"/>
              <a:gd name="connsiteY3" fmla="*/ 191192 h 773083"/>
              <a:gd name="connsiteX4" fmla="*/ 11999 w 1092655"/>
              <a:gd name="connsiteY4" fmla="*/ 590204 h 773083"/>
              <a:gd name="connsiteX5" fmla="*/ 186568 w 1092655"/>
              <a:gd name="connsiteY5" fmla="*/ 773083 h 773083"/>
              <a:gd name="connsiteX6" fmla="*/ 585578 w 1092655"/>
              <a:gd name="connsiteY6" fmla="*/ 764771 h 773083"/>
              <a:gd name="connsiteX0" fmla="*/ 1092655 w 1092655"/>
              <a:gd name="connsiteY0" fmla="*/ 9236 h 782319"/>
              <a:gd name="connsiteX1" fmla="*/ 1092655 w 1092655"/>
              <a:gd name="connsiteY1" fmla="*/ 9236 h 782319"/>
              <a:gd name="connsiteX2" fmla="*/ 236444 w 1092655"/>
              <a:gd name="connsiteY2" fmla="*/ 9236 h 782319"/>
              <a:gd name="connsiteX3" fmla="*/ 12000 w 1092655"/>
              <a:gd name="connsiteY3" fmla="*/ 133926 h 782319"/>
              <a:gd name="connsiteX4" fmla="*/ 11999 w 1092655"/>
              <a:gd name="connsiteY4" fmla="*/ 599440 h 782319"/>
              <a:gd name="connsiteX5" fmla="*/ 186568 w 1092655"/>
              <a:gd name="connsiteY5" fmla="*/ 782319 h 782319"/>
              <a:gd name="connsiteX6" fmla="*/ 585578 w 1092655"/>
              <a:gd name="connsiteY6" fmla="*/ 774007 h 782319"/>
              <a:gd name="connsiteX0" fmla="*/ 1099018 w 1099018"/>
              <a:gd name="connsiteY0" fmla="*/ 0 h 773083"/>
              <a:gd name="connsiteX1" fmla="*/ 1099018 w 1099018"/>
              <a:gd name="connsiteY1" fmla="*/ 0 h 773083"/>
              <a:gd name="connsiteX2" fmla="*/ 134741 w 1099018"/>
              <a:gd name="connsiteY2" fmla="*/ 24938 h 773083"/>
              <a:gd name="connsiteX3" fmla="*/ 18363 w 1099018"/>
              <a:gd name="connsiteY3" fmla="*/ 124690 h 773083"/>
              <a:gd name="connsiteX4" fmla="*/ 18362 w 1099018"/>
              <a:gd name="connsiteY4" fmla="*/ 590204 h 773083"/>
              <a:gd name="connsiteX5" fmla="*/ 192931 w 1099018"/>
              <a:gd name="connsiteY5" fmla="*/ 773083 h 773083"/>
              <a:gd name="connsiteX6" fmla="*/ 591941 w 1099018"/>
              <a:gd name="connsiteY6" fmla="*/ 764771 h 773083"/>
              <a:gd name="connsiteX0" fmla="*/ 1099018 w 1099018"/>
              <a:gd name="connsiteY0" fmla="*/ 0 h 773083"/>
              <a:gd name="connsiteX1" fmla="*/ 1099018 w 1099018"/>
              <a:gd name="connsiteY1" fmla="*/ 0 h 773083"/>
              <a:gd name="connsiteX2" fmla="*/ 134741 w 1099018"/>
              <a:gd name="connsiteY2" fmla="*/ 24938 h 773083"/>
              <a:gd name="connsiteX3" fmla="*/ 18363 w 1099018"/>
              <a:gd name="connsiteY3" fmla="*/ 124690 h 773083"/>
              <a:gd name="connsiteX4" fmla="*/ 18362 w 1099018"/>
              <a:gd name="connsiteY4" fmla="*/ 590204 h 773083"/>
              <a:gd name="connsiteX5" fmla="*/ 192931 w 1099018"/>
              <a:gd name="connsiteY5" fmla="*/ 773083 h 773083"/>
              <a:gd name="connsiteX6" fmla="*/ 591941 w 1099018"/>
              <a:gd name="connsiteY6" fmla="*/ 764771 h 773083"/>
              <a:gd name="connsiteX0" fmla="*/ 1099018 w 1099018"/>
              <a:gd name="connsiteY0" fmla="*/ 0 h 773083"/>
              <a:gd name="connsiteX1" fmla="*/ 1099018 w 1099018"/>
              <a:gd name="connsiteY1" fmla="*/ 0 h 773083"/>
              <a:gd name="connsiteX2" fmla="*/ 134741 w 1099018"/>
              <a:gd name="connsiteY2" fmla="*/ 16625 h 773083"/>
              <a:gd name="connsiteX3" fmla="*/ 18363 w 1099018"/>
              <a:gd name="connsiteY3" fmla="*/ 124690 h 773083"/>
              <a:gd name="connsiteX4" fmla="*/ 18362 w 1099018"/>
              <a:gd name="connsiteY4" fmla="*/ 590204 h 773083"/>
              <a:gd name="connsiteX5" fmla="*/ 192931 w 1099018"/>
              <a:gd name="connsiteY5" fmla="*/ 773083 h 773083"/>
              <a:gd name="connsiteX6" fmla="*/ 591941 w 1099018"/>
              <a:gd name="connsiteY6" fmla="*/ 764771 h 773083"/>
              <a:gd name="connsiteX0" fmla="*/ 1135426 w 1135426"/>
              <a:gd name="connsiteY0" fmla="*/ 0 h 773083"/>
              <a:gd name="connsiteX1" fmla="*/ 1135426 w 1135426"/>
              <a:gd name="connsiteY1" fmla="*/ 0 h 773083"/>
              <a:gd name="connsiteX2" fmla="*/ 171149 w 1135426"/>
              <a:gd name="connsiteY2" fmla="*/ 16625 h 773083"/>
              <a:gd name="connsiteX3" fmla="*/ 54771 w 1135426"/>
              <a:gd name="connsiteY3" fmla="*/ 124690 h 773083"/>
              <a:gd name="connsiteX4" fmla="*/ 54770 w 1135426"/>
              <a:gd name="connsiteY4" fmla="*/ 590204 h 773083"/>
              <a:gd name="connsiteX5" fmla="*/ 229339 w 1135426"/>
              <a:gd name="connsiteY5" fmla="*/ 773083 h 773083"/>
              <a:gd name="connsiteX6" fmla="*/ 628349 w 1135426"/>
              <a:gd name="connsiteY6" fmla="*/ 764771 h 773083"/>
              <a:gd name="connsiteX0" fmla="*/ 1099019 w 1099019"/>
              <a:gd name="connsiteY0" fmla="*/ 0 h 773083"/>
              <a:gd name="connsiteX1" fmla="*/ 1099019 w 1099019"/>
              <a:gd name="connsiteY1" fmla="*/ 0 h 773083"/>
              <a:gd name="connsiteX2" fmla="*/ 134742 w 1099019"/>
              <a:gd name="connsiteY2" fmla="*/ 16625 h 773083"/>
              <a:gd name="connsiteX3" fmla="*/ 18364 w 1099019"/>
              <a:gd name="connsiteY3" fmla="*/ 124690 h 773083"/>
              <a:gd name="connsiteX4" fmla="*/ 18363 w 1099019"/>
              <a:gd name="connsiteY4" fmla="*/ 590204 h 773083"/>
              <a:gd name="connsiteX5" fmla="*/ 192932 w 1099019"/>
              <a:gd name="connsiteY5" fmla="*/ 773083 h 773083"/>
              <a:gd name="connsiteX6" fmla="*/ 591942 w 1099019"/>
              <a:gd name="connsiteY6" fmla="*/ 764771 h 773083"/>
              <a:gd name="connsiteX0" fmla="*/ 1094226 w 1094226"/>
              <a:gd name="connsiteY0" fmla="*/ 0 h 773083"/>
              <a:gd name="connsiteX1" fmla="*/ 1094226 w 1094226"/>
              <a:gd name="connsiteY1" fmla="*/ 0 h 773083"/>
              <a:gd name="connsiteX2" fmla="*/ 129949 w 1094226"/>
              <a:gd name="connsiteY2" fmla="*/ 16625 h 773083"/>
              <a:gd name="connsiteX3" fmla="*/ 13571 w 1094226"/>
              <a:gd name="connsiteY3" fmla="*/ 124690 h 773083"/>
              <a:gd name="connsiteX4" fmla="*/ 21883 w 1094226"/>
              <a:gd name="connsiteY4" fmla="*/ 623455 h 773083"/>
              <a:gd name="connsiteX5" fmla="*/ 188139 w 1094226"/>
              <a:gd name="connsiteY5" fmla="*/ 773083 h 773083"/>
              <a:gd name="connsiteX6" fmla="*/ 587149 w 1094226"/>
              <a:gd name="connsiteY6" fmla="*/ 764771 h 773083"/>
              <a:gd name="connsiteX0" fmla="*/ 1087978 w 1087978"/>
              <a:gd name="connsiteY0" fmla="*/ 0 h 773083"/>
              <a:gd name="connsiteX1" fmla="*/ 1087978 w 1087978"/>
              <a:gd name="connsiteY1" fmla="*/ 0 h 773083"/>
              <a:gd name="connsiteX2" fmla="*/ 123701 w 1087978"/>
              <a:gd name="connsiteY2" fmla="*/ 16625 h 773083"/>
              <a:gd name="connsiteX3" fmla="*/ 7323 w 1087978"/>
              <a:gd name="connsiteY3" fmla="*/ 124690 h 773083"/>
              <a:gd name="connsiteX4" fmla="*/ 15635 w 1087978"/>
              <a:gd name="connsiteY4" fmla="*/ 623455 h 773083"/>
              <a:gd name="connsiteX5" fmla="*/ 181891 w 1087978"/>
              <a:gd name="connsiteY5" fmla="*/ 773083 h 773083"/>
              <a:gd name="connsiteX6" fmla="*/ 580901 w 1087978"/>
              <a:gd name="connsiteY6" fmla="*/ 764771 h 773083"/>
              <a:gd name="connsiteX0" fmla="*/ 1091504 w 1091504"/>
              <a:gd name="connsiteY0" fmla="*/ 0 h 773083"/>
              <a:gd name="connsiteX1" fmla="*/ 1091504 w 1091504"/>
              <a:gd name="connsiteY1" fmla="*/ 0 h 773083"/>
              <a:gd name="connsiteX2" fmla="*/ 127227 w 1091504"/>
              <a:gd name="connsiteY2" fmla="*/ 16625 h 773083"/>
              <a:gd name="connsiteX3" fmla="*/ 10849 w 1091504"/>
              <a:gd name="connsiteY3" fmla="*/ 124690 h 773083"/>
              <a:gd name="connsiteX4" fmla="*/ 19161 w 1091504"/>
              <a:gd name="connsiteY4" fmla="*/ 623455 h 773083"/>
              <a:gd name="connsiteX5" fmla="*/ 135540 w 1091504"/>
              <a:gd name="connsiteY5" fmla="*/ 773083 h 773083"/>
              <a:gd name="connsiteX6" fmla="*/ 584427 w 1091504"/>
              <a:gd name="connsiteY6" fmla="*/ 764771 h 773083"/>
              <a:gd name="connsiteX0" fmla="*/ 1091504 w 1091504"/>
              <a:gd name="connsiteY0" fmla="*/ 0 h 773083"/>
              <a:gd name="connsiteX1" fmla="*/ 1091504 w 1091504"/>
              <a:gd name="connsiteY1" fmla="*/ 0 h 773083"/>
              <a:gd name="connsiteX2" fmla="*/ 127227 w 1091504"/>
              <a:gd name="connsiteY2" fmla="*/ 2503 h 773083"/>
              <a:gd name="connsiteX3" fmla="*/ 10849 w 1091504"/>
              <a:gd name="connsiteY3" fmla="*/ 124690 h 773083"/>
              <a:gd name="connsiteX4" fmla="*/ 19161 w 1091504"/>
              <a:gd name="connsiteY4" fmla="*/ 623455 h 773083"/>
              <a:gd name="connsiteX5" fmla="*/ 135540 w 1091504"/>
              <a:gd name="connsiteY5" fmla="*/ 773083 h 773083"/>
              <a:gd name="connsiteX6" fmla="*/ 584427 w 1091504"/>
              <a:gd name="connsiteY6" fmla="*/ 764771 h 773083"/>
              <a:gd name="connsiteX0" fmla="*/ 1102254 w 1102254"/>
              <a:gd name="connsiteY0" fmla="*/ 7745 h 780828"/>
              <a:gd name="connsiteX1" fmla="*/ 1102254 w 1102254"/>
              <a:gd name="connsiteY1" fmla="*/ 7745 h 780828"/>
              <a:gd name="connsiteX2" fmla="*/ 137977 w 1102254"/>
              <a:gd name="connsiteY2" fmla="*/ 10248 h 780828"/>
              <a:gd name="connsiteX3" fmla="*/ 7477 w 1102254"/>
              <a:gd name="connsiteY3" fmla="*/ 139496 h 780828"/>
              <a:gd name="connsiteX4" fmla="*/ 29911 w 1102254"/>
              <a:gd name="connsiteY4" fmla="*/ 631200 h 780828"/>
              <a:gd name="connsiteX5" fmla="*/ 146290 w 1102254"/>
              <a:gd name="connsiteY5" fmla="*/ 780828 h 780828"/>
              <a:gd name="connsiteX6" fmla="*/ 595177 w 1102254"/>
              <a:gd name="connsiteY6" fmla="*/ 772516 h 780828"/>
              <a:gd name="connsiteX0" fmla="*/ 1099902 w 1099902"/>
              <a:gd name="connsiteY0" fmla="*/ 7745 h 780828"/>
              <a:gd name="connsiteX1" fmla="*/ 1099902 w 1099902"/>
              <a:gd name="connsiteY1" fmla="*/ 7745 h 780828"/>
              <a:gd name="connsiteX2" fmla="*/ 135625 w 1099902"/>
              <a:gd name="connsiteY2" fmla="*/ 10248 h 780828"/>
              <a:gd name="connsiteX3" fmla="*/ 5125 w 1099902"/>
              <a:gd name="connsiteY3" fmla="*/ 139496 h 780828"/>
              <a:gd name="connsiteX4" fmla="*/ 27559 w 1099902"/>
              <a:gd name="connsiteY4" fmla="*/ 631200 h 780828"/>
              <a:gd name="connsiteX5" fmla="*/ 143938 w 1099902"/>
              <a:gd name="connsiteY5" fmla="*/ 780828 h 780828"/>
              <a:gd name="connsiteX6" fmla="*/ 592825 w 1099902"/>
              <a:gd name="connsiteY6" fmla="*/ 772516 h 780828"/>
              <a:gd name="connsiteX0" fmla="*/ 1102254 w 1102254"/>
              <a:gd name="connsiteY0" fmla="*/ 7847 h 780930"/>
              <a:gd name="connsiteX1" fmla="*/ 1102254 w 1102254"/>
              <a:gd name="connsiteY1" fmla="*/ 7847 h 780930"/>
              <a:gd name="connsiteX2" fmla="*/ 137977 w 1102254"/>
              <a:gd name="connsiteY2" fmla="*/ 10350 h 780930"/>
              <a:gd name="connsiteX3" fmla="*/ 7477 w 1102254"/>
              <a:gd name="connsiteY3" fmla="*/ 139598 h 780930"/>
              <a:gd name="connsiteX4" fmla="*/ 29911 w 1102254"/>
              <a:gd name="connsiteY4" fmla="*/ 631302 h 780930"/>
              <a:gd name="connsiteX5" fmla="*/ 146290 w 1102254"/>
              <a:gd name="connsiteY5" fmla="*/ 780930 h 780930"/>
              <a:gd name="connsiteX6" fmla="*/ 595177 w 1102254"/>
              <a:gd name="connsiteY6" fmla="*/ 772618 h 780930"/>
              <a:gd name="connsiteX0" fmla="*/ 1102254 w 1102254"/>
              <a:gd name="connsiteY0" fmla="*/ 0 h 773083"/>
              <a:gd name="connsiteX1" fmla="*/ 1102254 w 1102254"/>
              <a:gd name="connsiteY1" fmla="*/ 0 h 773083"/>
              <a:gd name="connsiteX2" fmla="*/ 137977 w 1102254"/>
              <a:gd name="connsiteY2" fmla="*/ 2503 h 773083"/>
              <a:gd name="connsiteX3" fmla="*/ 7477 w 1102254"/>
              <a:gd name="connsiteY3" fmla="*/ 131751 h 773083"/>
              <a:gd name="connsiteX4" fmla="*/ 29911 w 1102254"/>
              <a:gd name="connsiteY4" fmla="*/ 623455 h 773083"/>
              <a:gd name="connsiteX5" fmla="*/ 146290 w 1102254"/>
              <a:gd name="connsiteY5" fmla="*/ 773083 h 773083"/>
              <a:gd name="connsiteX6" fmla="*/ 595177 w 1102254"/>
              <a:gd name="connsiteY6" fmla="*/ 764771 h 773083"/>
              <a:gd name="connsiteX0" fmla="*/ 1102254 w 1102254"/>
              <a:gd name="connsiteY0" fmla="*/ 7745 h 780828"/>
              <a:gd name="connsiteX1" fmla="*/ 1102254 w 1102254"/>
              <a:gd name="connsiteY1" fmla="*/ 7745 h 780828"/>
              <a:gd name="connsiteX2" fmla="*/ 137977 w 1102254"/>
              <a:gd name="connsiteY2" fmla="*/ 10248 h 780828"/>
              <a:gd name="connsiteX3" fmla="*/ 7477 w 1102254"/>
              <a:gd name="connsiteY3" fmla="*/ 139496 h 780828"/>
              <a:gd name="connsiteX4" fmla="*/ 29911 w 1102254"/>
              <a:gd name="connsiteY4" fmla="*/ 631200 h 780828"/>
              <a:gd name="connsiteX5" fmla="*/ 146290 w 1102254"/>
              <a:gd name="connsiteY5" fmla="*/ 780828 h 780828"/>
              <a:gd name="connsiteX6" fmla="*/ 595177 w 1102254"/>
              <a:gd name="connsiteY6" fmla="*/ 772516 h 780828"/>
              <a:gd name="connsiteX0" fmla="*/ 1099902 w 1099902"/>
              <a:gd name="connsiteY0" fmla="*/ 7745 h 780828"/>
              <a:gd name="connsiteX1" fmla="*/ 1099902 w 1099902"/>
              <a:gd name="connsiteY1" fmla="*/ 7745 h 780828"/>
              <a:gd name="connsiteX2" fmla="*/ 135625 w 1099902"/>
              <a:gd name="connsiteY2" fmla="*/ 10248 h 780828"/>
              <a:gd name="connsiteX3" fmla="*/ 5125 w 1099902"/>
              <a:gd name="connsiteY3" fmla="*/ 139496 h 780828"/>
              <a:gd name="connsiteX4" fmla="*/ 27559 w 1099902"/>
              <a:gd name="connsiteY4" fmla="*/ 631200 h 780828"/>
              <a:gd name="connsiteX5" fmla="*/ 143938 w 1099902"/>
              <a:gd name="connsiteY5" fmla="*/ 780828 h 780828"/>
              <a:gd name="connsiteX6" fmla="*/ 592825 w 1099902"/>
              <a:gd name="connsiteY6" fmla="*/ 772516 h 780828"/>
              <a:gd name="connsiteX0" fmla="*/ 1099902 w 1099902"/>
              <a:gd name="connsiteY0" fmla="*/ 8788 h 781871"/>
              <a:gd name="connsiteX1" fmla="*/ 1099902 w 1099902"/>
              <a:gd name="connsiteY1" fmla="*/ 8788 h 781871"/>
              <a:gd name="connsiteX2" fmla="*/ 135625 w 1099902"/>
              <a:gd name="connsiteY2" fmla="*/ 11291 h 781871"/>
              <a:gd name="connsiteX3" fmla="*/ 5125 w 1099902"/>
              <a:gd name="connsiteY3" fmla="*/ 154661 h 781871"/>
              <a:gd name="connsiteX4" fmla="*/ 27559 w 1099902"/>
              <a:gd name="connsiteY4" fmla="*/ 632243 h 781871"/>
              <a:gd name="connsiteX5" fmla="*/ 143938 w 1099902"/>
              <a:gd name="connsiteY5" fmla="*/ 781871 h 781871"/>
              <a:gd name="connsiteX6" fmla="*/ 592825 w 1099902"/>
              <a:gd name="connsiteY6" fmla="*/ 773559 h 781871"/>
              <a:gd name="connsiteX0" fmla="*/ 1098189 w 1098189"/>
              <a:gd name="connsiteY0" fmla="*/ 0 h 773083"/>
              <a:gd name="connsiteX1" fmla="*/ 1098189 w 1098189"/>
              <a:gd name="connsiteY1" fmla="*/ 0 h 773083"/>
              <a:gd name="connsiteX2" fmla="*/ 133912 w 1098189"/>
              <a:gd name="connsiteY2" fmla="*/ 2503 h 773083"/>
              <a:gd name="connsiteX3" fmla="*/ 3412 w 1098189"/>
              <a:gd name="connsiteY3" fmla="*/ 145873 h 773083"/>
              <a:gd name="connsiteX4" fmla="*/ 25846 w 1098189"/>
              <a:gd name="connsiteY4" fmla="*/ 623455 h 773083"/>
              <a:gd name="connsiteX5" fmla="*/ 142225 w 1098189"/>
              <a:gd name="connsiteY5" fmla="*/ 773083 h 773083"/>
              <a:gd name="connsiteX6" fmla="*/ 591112 w 1098189"/>
              <a:gd name="connsiteY6" fmla="*/ 764771 h 773083"/>
              <a:gd name="connsiteX0" fmla="*/ 1098189 w 1098189"/>
              <a:gd name="connsiteY0" fmla="*/ 0 h 773083"/>
              <a:gd name="connsiteX1" fmla="*/ 1098189 w 1098189"/>
              <a:gd name="connsiteY1" fmla="*/ 0 h 773083"/>
              <a:gd name="connsiteX2" fmla="*/ 133912 w 1098189"/>
              <a:gd name="connsiteY2" fmla="*/ 2503 h 773083"/>
              <a:gd name="connsiteX3" fmla="*/ 3412 w 1098189"/>
              <a:gd name="connsiteY3" fmla="*/ 145873 h 773083"/>
              <a:gd name="connsiteX4" fmla="*/ 25846 w 1098189"/>
              <a:gd name="connsiteY4" fmla="*/ 623455 h 773083"/>
              <a:gd name="connsiteX5" fmla="*/ 142225 w 1098189"/>
              <a:gd name="connsiteY5" fmla="*/ 773083 h 773083"/>
              <a:gd name="connsiteX6" fmla="*/ 591112 w 1098189"/>
              <a:gd name="connsiteY6" fmla="*/ 764771 h 773083"/>
              <a:gd name="connsiteX0" fmla="*/ 1098189 w 1098189"/>
              <a:gd name="connsiteY0" fmla="*/ 0 h 773083"/>
              <a:gd name="connsiteX1" fmla="*/ 1098189 w 1098189"/>
              <a:gd name="connsiteY1" fmla="*/ 0 h 773083"/>
              <a:gd name="connsiteX2" fmla="*/ 133912 w 1098189"/>
              <a:gd name="connsiteY2" fmla="*/ 2503 h 773083"/>
              <a:gd name="connsiteX3" fmla="*/ 3412 w 1098189"/>
              <a:gd name="connsiteY3" fmla="*/ 145873 h 773083"/>
              <a:gd name="connsiteX4" fmla="*/ 25846 w 1098189"/>
              <a:gd name="connsiteY4" fmla="*/ 623455 h 773083"/>
              <a:gd name="connsiteX5" fmla="*/ 142225 w 1098189"/>
              <a:gd name="connsiteY5" fmla="*/ 773083 h 773083"/>
              <a:gd name="connsiteX6" fmla="*/ 591112 w 1098189"/>
              <a:gd name="connsiteY6" fmla="*/ 764771 h 773083"/>
              <a:gd name="connsiteX0" fmla="*/ 1098189 w 1098189"/>
              <a:gd name="connsiteY0" fmla="*/ 0 h 773083"/>
              <a:gd name="connsiteX1" fmla="*/ 1098189 w 1098189"/>
              <a:gd name="connsiteY1" fmla="*/ 0 h 773083"/>
              <a:gd name="connsiteX2" fmla="*/ 133912 w 1098189"/>
              <a:gd name="connsiteY2" fmla="*/ 2503 h 773083"/>
              <a:gd name="connsiteX3" fmla="*/ 3412 w 1098189"/>
              <a:gd name="connsiteY3" fmla="*/ 145873 h 773083"/>
              <a:gd name="connsiteX4" fmla="*/ 25846 w 1098189"/>
              <a:gd name="connsiteY4" fmla="*/ 623455 h 773083"/>
              <a:gd name="connsiteX5" fmla="*/ 142225 w 1098189"/>
              <a:gd name="connsiteY5" fmla="*/ 773083 h 773083"/>
              <a:gd name="connsiteX6" fmla="*/ 591112 w 1098189"/>
              <a:gd name="connsiteY6" fmla="*/ 764771 h 773083"/>
              <a:gd name="connsiteX0" fmla="*/ 1098189 w 1098189"/>
              <a:gd name="connsiteY0" fmla="*/ 0 h 773083"/>
              <a:gd name="connsiteX1" fmla="*/ 1098189 w 1098189"/>
              <a:gd name="connsiteY1" fmla="*/ 0 h 773083"/>
              <a:gd name="connsiteX2" fmla="*/ 133912 w 1098189"/>
              <a:gd name="connsiteY2" fmla="*/ 2503 h 773083"/>
              <a:gd name="connsiteX3" fmla="*/ 3412 w 1098189"/>
              <a:gd name="connsiteY3" fmla="*/ 145873 h 773083"/>
              <a:gd name="connsiteX4" fmla="*/ 25846 w 1098189"/>
              <a:gd name="connsiteY4" fmla="*/ 623455 h 773083"/>
              <a:gd name="connsiteX5" fmla="*/ 142225 w 1098189"/>
              <a:gd name="connsiteY5" fmla="*/ 773083 h 773083"/>
              <a:gd name="connsiteX6" fmla="*/ 591112 w 1098189"/>
              <a:gd name="connsiteY6" fmla="*/ 764771 h 773083"/>
              <a:gd name="connsiteX0" fmla="*/ 1094932 w 1094932"/>
              <a:gd name="connsiteY0" fmla="*/ 0 h 773083"/>
              <a:gd name="connsiteX1" fmla="*/ 1094932 w 1094932"/>
              <a:gd name="connsiteY1" fmla="*/ 0 h 773083"/>
              <a:gd name="connsiteX2" fmla="*/ 130655 w 1094932"/>
              <a:gd name="connsiteY2" fmla="*/ 2503 h 773083"/>
              <a:gd name="connsiteX3" fmla="*/ 155 w 1094932"/>
              <a:gd name="connsiteY3" fmla="*/ 145873 h 773083"/>
              <a:gd name="connsiteX4" fmla="*/ 22589 w 1094932"/>
              <a:gd name="connsiteY4" fmla="*/ 623455 h 773083"/>
              <a:gd name="connsiteX5" fmla="*/ 138968 w 1094932"/>
              <a:gd name="connsiteY5" fmla="*/ 773083 h 773083"/>
              <a:gd name="connsiteX6" fmla="*/ 587855 w 1094932"/>
              <a:gd name="connsiteY6" fmla="*/ 764771 h 773083"/>
              <a:gd name="connsiteX0" fmla="*/ 1094788 w 1094788"/>
              <a:gd name="connsiteY0" fmla="*/ 0 h 773083"/>
              <a:gd name="connsiteX1" fmla="*/ 1094788 w 1094788"/>
              <a:gd name="connsiteY1" fmla="*/ 0 h 773083"/>
              <a:gd name="connsiteX2" fmla="*/ 130511 w 1094788"/>
              <a:gd name="connsiteY2" fmla="*/ 2503 h 773083"/>
              <a:gd name="connsiteX3" fmla="*/ 11 w 1094788"/>
              <a:gd name="connsiteY3" fmla="*/ 145873 h 773083"/>
              <a:gd name="connsiteX4" fmla="*/ 22445 w 1094788"/>
              <a:gd name="connsiteY4" fmla="*/ 623455 h 773083"/>
              <a:gd name="connsiteX5" fmla="*/ 138824 w 1094788"/>
              <a:gd name="connsiteY5" fmla="*/ 773083 h 773083"/>
              <a:gd name="connsiteX6" fmla="*/ 587711 w 1094788"/>
              <a:gd name="connsiteY6" fmla="*/ 764771 h 773083"/>
              <a:gd name="connsiteX0" fmla="*/ 1103671 w 1103671"/>
              <a:gd name="connsiteY0" fmla="*/ 0 h 773083"/>
              <a:gd name="connsiteX1" fmla="*/ 1103671 w 1103671"/>
              <a:gd name="connsiteY1" fmla="*/ 0 h 773083"/>
              <a:gd name="connsiteX2" fmla="*/ 139394 w 1103671"/>
              <a:gd name="connsiteY2" fmla="*/ 2503 h 773083"/>
              <a:gd name="connsiteX3" fmla="*/ 8894 w 1103671"/>
              <a:gd name="connsiteY3" fmla="*/ 145873 h 773083"/>
              <a:gd name="connsiteX4" fmla="*/ 10145 w 1103671"/>
              <a:gd name="connsiteY4" fmla="*/ 648169 h 773083"/>
              <a:gd name="connsiteX5" fmla="*/ 147707 w 1103671"/>
              <a:gd name="connsiteY5" fmla="*/ 773083 h 773083"/>
              <a:gd name="connsiteX6" fmla="*/ 596594 w 1103671"/>
              <a:gd name="connsiteY6" fmla="*/ 764771 h 773083"/>
              <a:gd name="connsiteX0" fmla="*/ 1095103 w 1095103"/>
              <a:gd name="connsiteY0" fmla="*/ 0 h 773083"/>
              <a:gd name="connsiteX1" fmla="*/ 1095103 w 1095103"/>
              <a:gd name="connsiteY1" fmla="*/ 0 h 773083"/>
              <a:gd name="connsiteX2" fmla="*/ 130826 w 1095103"/>
              <a:gd name="connsiteY2" fmla="*/ 2503 h 773083"/>
              <a:gd name="connsiteX3" fmla="*/ 326 w 1095103"/>
              <a:gd name="connsiteY3" fmla="*/ 145873 h 773083"/>
              <a:gd name="connsiteX4" fmla="*/ 1577 w 1095103"/>
              <a:gd name="connsiteY4" fmla="*/ 648169 h 773083"/>
              <a:gd name="connsiteX5" fmla="*/ 139139 w 1095103"/>
              <a:gd name="connsiteY5" fmla="*/ 773083 h 773083"/>
              <a:gd name="connsiteX6" fmla="*/ 588026 w 1095103"/>
              <a:gd name="connsiteY6" fmla="*/ 764771 h 773083"/>
              <a:gd name="connsiteX0" fmla="*/ 1094870 w 1094870"/>
              <a:gd name="connsiteY0" fmla="*/ 0 h 773083"/>
              <a:gd name="connsiteX1" fmla="*/ 1094870 w 1094870"/>
              <a:gd name="connsiteY1" fmla="*/ 0 h 773083"/>
              <a:gd name="connsiteX2" fmla="*/ 130593 w 1094870"/>
              <a:gd name="connsiteY2" fmla="*/ 2503 h 773083"/>
              <a:gd name="connsiteX3" fmla="*/ 93 w 1094870"/>
              <a:gd name="connsiteY3" fmla="*/ 145873 h 773083"/>
              <a:gd name="connsiteX4" fmla="*/ 1344 w 1094870"/>
              <a:gd name="connsiteY4" fmla="*/ 648169 h 773083"/>
              <a:gd name="connsiteX5" fmla="*/ 138906 w 1094870"/>
              <a:gd name="connsiteY5" fmla="*/ 773083 h 773083"/>
              <a:gd name="connsiteX6" fmla="*/ 587793 w 1094870"/>
              <a:gd name="connsiteY6" fmla="*/ 764771 h 773083"/>
              <a:gd name="connsiteX0" fmla="*/ 1102749 w 1102749"/>
              <a:gd name="connsiteY0" fmla="*/ 0 h 765520"/>
              <a:gd name="connsiteX1" fmla="*/ 1102749 w 1102749"/>
              <a:gd name="connsiteY1" fmla="*/ 0 h 765520"/>
              <a:gd name="connsiteX2" fmla="*/ 138472 w 1102749"/>
              <a:gd name="connsiteY2" fmla="*/ 2503 h 765520"/>
              <a:gd name="connsiteX3" fmla="*/ 7972 w 1102749"/>
              <a:gd name="connsiteY3" fmla="*/ 145873 h 765520"/>
              <a:gd name="connsiteX4" fmla="*/ 9223 w 1102749"/>
              <a:gd name="connsiteY4" fmla="*/ 648169 h 765520"/>
              <a:gd name="connsiteX5" fmla="*/ 125602 w 1102749"/>
              <a:gd name="connsiteY5" fmla="*/ 762492 h 765520"/>
              <a:gd name="connsiteX6" fmla="*/ 595672 w 1102749"/>
              <a:gd name="connsiteY6" fmla="*/ 764771 h 765520"/>
              <a:gd name="connsiteX0" fmla="*/ 1102749 w 1102749"/>
              <a:gd name="connsiteY0" fmla="*/ 0 h 765520"/>
              <a:gd name="connsiteX1" fmla="*/ 1102749 w 1102749"/>
              <a:gd name="connsiteY1" fmla="*/ 0 h 765520"/>
              <a:gd name="connsiteX2" fmla="*/ 138472 w 1102749"/>
              <a:gd name="connsiteY2" fmla="*/ 2503 h 765520"/>
              <a:gd name="connsiteX3" fmla="*/ 7972 w 1102749"/>
              <a:gd name="connsiteY3" fmla="*/ 145873 h 765520"/>
              <a:gd name="connsiteX4" fmla="*/ 9223 w 1102749"/>
              <a:gd name="connsiteY4" fmla="*/ 648169 h 765520"/>
              <a:gd name="connsiteX5" fmla="*/ 125602 w 1102749"/>
              <a:gd name="connsiteY5" fmla="*/ 762492 h 765520"/>
              <a:gd name="connsiteX6" fmla="*/ 595672 w 1102749"/>
              <a:gd name="connsiteY6" fmla="*/ 764771 h 765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2749" h="765520">
                <a:moveTo>
                  <a:pt x="1102749" y="0"/>
                </a:moveTo>
                <a:lnTo>
                  <a:pt x="1102749" y="0"/>
                </a:lnTo>
                <a:lnTo>
                  <a:pt x="138472" y="2503"/>
                </a:lnTo>
                <a:cubicBezTo>
                  <a:pt x="23089" y="2101"/>
                  <a:pt x="8331" y="91219"/>
                  <a:pt x="7972" y="145873"/>
                </a:cubicBezTo>
                <a:cubicBezTo>
                  <a:pt x="7251" y="255616"/>
                  <a:pt x="-10382" y="545399"/>
                  <a:pt x="9223" y="648169"/>
                </a:cubicBezTo>
                <a:cubicBezTo>
                  <a:pt x="28828" y="750939"/>
                  <a:pt x="83991" y="760616"/>
                  <a:pt x="125602" y="762492"/>
                </a:cubicBezTo>
                <a:cubicBezTo>
                  <a:pt x="221199" y="758336"/>
                  <a:pt x="507350" y="768235"/>
                  <a:pt x="595672" y="764771"/>
                </a:cubicBezTo>
              </a:path>
            </a:pathLst>
          </a:cu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Rounded Rectangle 527"/>
          <p:cNvSpPr/>
          <p:nvPr/>
        </p:nvSpPr>
        <p:spPr>
          <a:xfrm>
            <a:off x="3238500" y="4160043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545454"/>
                </a:solidFill>
              </a:rPr>
              <a:t>8. Predictive Modeling </a:t>
            </a:r>
          </a:p>
        </p:txBody>
      </p:sp>
      <p:sp>
        <p:nvSpPr>
          <p:cNvPr id="530" name="Rounded Rectangle 529"/>
          <p:cNvSpPr/>
          <p:nvPr/>
        </p:nvSpPr>
        <p:spPr>
          <a:xfrm>
            <a:off x="4681538" y="4548981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545454"/>
                </a:solidFill>
              </a:rPr>
              <a:t>9. Hourly-Shape </a:t>
            </a:r>
            <a:r>
              <a:rPr lang="en-US" sz="1600" dirty="0">
                <a:solidFill>
                  <a:srgbClr val="545454"/>
                </a:solidFill>
              </a:rPr>
              <a:t>Analysis</a:t>
            </a:r>
          </a:p>
        </p:txBody>
      </p:sp>
      <p:sp>
        <p:nvSpPr>
          <p:cNvPr id="531" name="Rounded Rectangle 530"/>
          <p:cNvSpPr/>
          <p:nvPr/>
        </p:nvSpPr>
        <p:spPr>
          <a:xfrm>
            <a:off x="6076950" y="4962921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545454"/>
                </a:solidFill>
              </a:rPr>
              <a:t>10. </a:t>
            </a:r>
            <a:r>
              <a:rPr lang="en-US" sz="1600" dirty="0">
                <a:solidFill>
                  <a:srgbClr val="545454"/>
                </a:solidFill>
              </a:rPr>
              <a:t>Resource Dispatch</a:t>
            </a:r>
          </a:p>
        </p:txBody>
      </p:sp>
      <p:sp>
        <p:nvSpPr>
          <p:cNvPr id="532" name="Rounded Rectangle 531"/>
          <p:cNvSpPr/>
          <p:nvPr/>
        </p:nvSpPr>
        <p:spPr>
          <a:xfrm>
            <a:off x="5448300" y="5612606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545454"/>
                </a:solidFill>
              </a:rPr>
              <a:t>11. </a:t>
            </a:r>
            <a:r>
              <a:rPr lang="en-US" sz="1600" dirty="0">
                <a:solidFill>
                  <a:srgbClr val="545454"/>
                </a:solidFill>
              </a:rPr>
              <a:t>Cash Flow Aggregation</a:t>
            </a:r>
          </a:p>
        </p:txBody>
      </p:sp>
      <p:sp>
        <p:nvSpPr>
          <p:cNvPr id="533" name="Rounded Rectangle 532"/>
          <p:cNvSpPr/>
          <p:nvPr/>
        </p:nvSpPr>
        <p:spPr>
          <a:xfrm>
            <a:off x="7029450" y="5943600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545454"/>
                </a:solidFill>
              </a:rPr>
              <a:t>12. </a:t>
            </a:r>
            <a:r>
              <a:rPr lang="en-US" sz="1600" dirty="0">
                <a:solidFill>
                  <a:srgbClr val="545454"/>
                </a:solidFill>
              </a:rPr>
              <a:t>Scenario &amp; Hedge Analysis</a:t>
            </a:r>
          </a:p>
        </p:txBody>
      </p:sp>
      <p:sp>
        <p:nvSpPr>
          <p:cNvPr id="3" name="Rectangle 2"/>
          <p:cNvSpPr/>
          <p:nvPr/>
        </p:nvSpPr>
        <p:spPr>
          <a:xfrm>
            <a:off x="157241" y="4102683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Daily</a:t>
            </a:r>
            <a:r>
              <a:rPr lang="en-US" sz="1400" dirty="0">
                <a:solidFill>
                  <a:srgbClr val="0BC3A9"/>
                </a:solidFill>
              </a:rPr>
              <a:t> </a:t>
            </a:r>
            <a:endParaRPr lang="en-US" sz="1400" dirty="0"/>
          </a:p>
        </p:txBody>
      </p:sp>
      <p:sp>
        <p:nvSpPr>
          <p:cNvPr id="8" name="Right Brace 7"/>
          <p:cNvSpPr/>
          <p:nvPr/>
        </p:nvSpPr>
        <p:spPr>
          <a:xfrm rot="-2520000">
            <a:off x="3985605" y="41734"/>
            <a:ext cx="307324" cy="2407811"/>
          </a:xfrm>
          <a:prstGeom prst="rightBrac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Brace 52"/>
          <p:cNvSpPr/>
          <p:nvPr/>
        </p:nvSpPr>
        <p:spPr>
          <a:xfrm rot="-2520000">
            <a:off x="5774285" y="2154595"/>
            <a:ext cx="234357" cy="1633708"/>
          </a:xfrm>
          <a:prstGeom prst="righ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9404" y="4350142"/>
            <a:ext cx="26695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 derived from simulated daily data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Major Power Hub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Other LMPs as price differentials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88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2" name="Elbow Connector 571"/>
          <p:cNvCxnSpPr>
            <a:stCxn id="527" idx="3"/>
            <a:endCxn id="531" idx="0"/>
          </p:cNvCxnSpPr>
          <p:nvPr/>
        </p:nvCxnSpPr>
        <p:spPr>
          <a:xfrm>
            <a:off x="6124575" y="3884612"/>
            <a:ext cx="904875" cy="1078309"/>
          </a:xfrm>
          <a:prstGeom prst="bentConnector2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Elbow Connector 575"/>
          <p:cNvCxnSpPr/>
          <p:nvPr/>
        </p:nvCxnSpPr>
        <p:spPr>
          <a:xfrm rot="5400000">
            <a:off x="4963317" y="4922043"/>
            <a:ext cx="1322392" cy="22227"/>
          </a:xfrm>
          <a:prstGeom prst="bentConnector3">
            <a:avLst>
              <a:gd name="adj1" fmla="val -2581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250781"/>
            <a:ext cx="2895600" cy="365125"/>
          </a:xfrm>
        </p:spPr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00800" y="6266656"/>
            <a:ext cx="2133600" cy="365125"/>
          </a:xfrm>
        </p:spPr>
        <p:txBody>
          <a:bodyPr/>
          <a:lstStyle/>
          <a:p>
            <a:fld id="{8848E627-D06A-4F0E-98E2-3D90458BE48C}" type="slidenum">
              <a:rPr lang="en-US" smtClean="0"/>
              <a:t>14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304800" y="6416675"/>
            <a:ext cx="2133600" cy="365125"/>
          </a:xfrm>
        </p:spPr>
        <p:txBody>
          <a:bodyPr/>
          <a:lstStyle/>
          <a:p>
            <a:fld id="{CAEF89AF-97FF-41FD-A810-843DAB910B39}" type="datetime4">
              <a:rPr lang="en-US" smtClean="0"/>
              <a:t>June 17, 2018</a:t>
            </a:fld>
            <a:endParaRPr lang="en-US" dirty="0"/>
          </a:p>
        </p:txBody>
      </p:sp>
      <p:sp>
        <p:nvSpPr>
          <p:cNvPr id="521" name="Rounded Rectangle 520"/>
          <p:cNvSpPr/>
          <p:nvPr/>
        </p:nvSpPr>
        <p:spPr>
          <a:xfrm>
            <a:off x="152400" y="152400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545454"/>
                </a:solidFill>
              </a:rPr>
              <a:t>1. Data Scraping</a:t>
            </a:r>
            <a:endParaRPr lang="en-US" sz="1600" dirty="0">
              <a:solidFill>
                <a:srgbClr val="545454"/>
              </a:solidFill>
            </a:endParaRPr>
          </a:p>
        </p:txBody>
      </p:sp>
      <p:sp>
        <p:nvSpPr>
          <p:cNvPr id="522" name="Rounded Rectangle 521"/>
          <p:cNvSpPr/>
          <p:nvPr/>
        </p:nvSpPr>
        <p:spPr>
          <a:xfrm>
            <a:off x="1514475" y="685800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545454"/>
                </a:solidFill>
              </a:rPr>
              <a:t>2. </a:t>
            </a:r>
            <a:r>
              <a:rPr lang="en-US" sz="1600" dirty="0" smtClean="0">
                <a:solidFill>
                  <a:srgbClr val="545454"/>
                </a:solidFill>
              </a:rPr>
              <a:t>Dependency </a:t>
            </a:r>
            <a:r>
              <a:rPr lang="en-US" sz="1600" dirty="0">
                <a:solidFill>
                  <a:srgbClr val="545454"/>
                </a:solidFill>
              </a:rPr>
              <a:t>Detection</a:t>
            </a:r>
          </a:p>
        </p:txBody>
      </p:sp>
      <p:sp>
        <p:nvSpPr>
          <p:cNvPr id="523" name="Rounded Rectangle 522"/>
          <p:cNvSpPr/>
          <p:nvPr/>
        </p:nvSpPr>
        <p:spPr>
          <a:xfrm>
            <a:off x="771525" y="1371600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rgbClr val="545454"/>
                </a:solidFill>
              </a:rPr>
              <a:t>3. Multiplicative </a:t>
            </a:r>
            <a:r>
              <a:rPr lang="en-US" sz="1400" dirty="0" smtClean="0">
                <a:solidFill>
                  <a:srgbClr val="545454"/>
                </a:solidFill>
              </a:rPr>
              <a:t>Decomposition</a:t>
            </a:r>
            <a:endParaRPr lang="en-US" sz="1400" dirty="0">
              <a:solidFill>
                <a:srgbClr val="545454"/>
              </a:solidFill>
            </a:endParaRPr>
          </a:p>
        </p:txBody>
      </p:sp>
      <p:sp>
        <p:nvSpPr>
          <p:cNvPr id="524" name="Rounded Rectangle 523"/>
          <p:cNvSpPr/>
          <p:nvPr/>
        </p:nvSpPr>
        <p:spPr>
          <a:xfrm>
            <a:off x="2362200" y="1828800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545454"/>
                </a:solidFill>
              </a:rPr>
              <a:t>4. Daily Volatility &amp; Spike </a:t>
            </a:r>
            <a:r>
              <a:rPr lang="en-US" sz="1600" dirty="0" smtClean="0">
                <a:solidFill>
                  <a:srgbClr val="545454"/>
                </a:solidFill>
              </a:rPr>
              <a:t>Model </a:t>
            </a:r>
            <a:endParaRPr lang="en-US" sz="1600" dirty="0">
              <a:solidFill>
                <a:srgbClr val="545454"/>
              </a:solidFill>
            </a:endParaRPr>
          </a:p>
        </p:txBody>
      </p:sp>
      <p:sp>
        <p:nvSpPr>
          <p:cNvPr id="525" name="Rounded Rectangle 524"/>
          <p:cNvSpPr/>
          <p:nvPr/>
        </p:nvSpPr>
        <p:spPr>
          <a:xfrm>
            <a:off x="1581150" y="2550319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545454"/>
                </a:solidFill>
              </a:rPr>
              <a:t>5. Long-Term Stochastic </a:t>
            </a:r>
            <a:r>
              <a:rPr lang="en-US" sz="1600" dirty="0" smtClean="0">
                <a:solidFill>
                  <a:srgbClr val="545454"/>
                </a:solidFill>
              </a:rPr>
              <a:t>Forecasting</a:t>
            </a:r>
            <a:endParaRPr lang="en-US" sz="1600" dirty="0">
              <a:solidFill>
                <a:srgbClr val="545454"/>
              </a:solidFill>
            </a:endParaRPr>
          </a:p>
        </p:txBody>
      </p:sp>
      <p:sp>
        <p:nvSpPr>
          <p:cNvPr id="526" name="Rounded Rectangle 525"/>
          <p:cNvSpPr/>
          <p:nvPr/>
        </p:nvSpPr>
        <p:spPr>
          <a:xfrm>
            <a:off x="3267075" y="2878931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545454"/>
                </a:solidFill>
              </a:rPr>
              <a:t>6. Disaggregation and Combination</a:t>
            </a:r>
          </a:p>
        </p:txBody>
      </p:sp>
      <p:sp>
        <p:nvSpPr>
          <p:cNvPr id="527" name="Rounded Rectangle 526"/>
          <p:cNvSpPr/>
          <p:nvPr/>
        </p:nvSpPr>
        <p:spPr>
          <a:xfrm>
            <a:off x="4219575" y="3503612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545454"/>
                </a:solidFill>
              </a:rPr>
              <a:t>7. Judgmental Adjustment</a:t>
            </a:r>
          </a:p>
        </p:txBody>
      </p:sp>
      <p:sp>
        <p:nvSpPr>
          <p:cNvPr id="528" name="Rounded Rectangle 527"/>
          <p:cNvSpPr/>
          <p:nvPr/>
        </p:nvSpPr>
        <p:spPr>
          <a:xfrm>
            <a:off x="3238500" y="4160043"/>
            <a:ext cx="1905000" cy="762000"/>
          </a:xfrm>
          <a:prstGeom prst="roundRect">
            <a:avLst/>
          </a:prstGeom>
          <a:solidFill>
            <a:srgbClr val="F2DCDB"/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545454"/>
                </a:solidFill>
              </a:rPr>
              <a:t>8. Predictive Modeling </a:t>
            </a:r>
          </a:p>
        </p:txBody>
      </p:sp>
      <p:sp>
        <p:nvSpPr>
          <p:cNvPr id="530" name="Rounded Rectangle 529"/>
          <p:cNvSpPr/>
          <p:nvPr/>
        </p:nvSpPr>
        <p:spPr>
          <a:xfrm>
            <a:off x="4681538" y="4548981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545454"/>
                </a:solidFill>
              </a:rPr>
              <a:t>9. Hourly-Shape </a:t>
            </a:r>
            <a:r>
              <a:rPr lang="en-US" sz="1600" dirty="0">
                <a:solidFill>
                  <a:srgbClr val="545454"/>
                </a:solidFill>
              </a:rPr>
              <a:t>Analysis</a:t>
            </a:r>
          </a:p>
        </p:txBody>
      </p:sp>
      <p:sp>
        <p:nvSpPr>
          <p:cNvPr id="531" name="Rounded Rectangle 530"/>
          <p:cNvSpPr/>
          <p:nvPr/>
        </p:nvSpPr>
        <p:spPr>
          <a:xfrm>
            <a:off x="6076950" y="4962921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545454"/>
                </a:solidFill>
              </a:rPr>
              <a:t>10. </a:t>
            </a:r>
            <a:r>
              <a:rPr lang="en-US" sz="1600" dirty="0">
                <a:solidFill>
                  <a:srgbClr val="545454"/>
                </a:solidFill>
              </a:rPr>
              <a:t>Resource Dispatch</a:t>
            </a:r>
          </a:p>
        </p:txBody>
      </p:sp>
      <p:sp>
        <p:nvSpPr>
          <p:cNvPr id="532" name="Rounded Rectangle 531"/>
          <p:cNvSpPr/>
          <p:nvPr/>
        </p:nvSpPr>
        <p:spPr>
          <a:xfrm>
            <a:off x="5448300" y="5612606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545454"/>
                </a:solidFill>
              </a:rPr>
              <a:t>11. </a:t>
            </a:r>
            <a:r>
              <a:rPr lang="en-US" sz="1600" dirty="0">
                <a:solidFill>
                  <a:srgbClr val="545454"/>
                </a:solidFill>
              </a:rPr>
              <a:t>Cash Flow Aggregation</a:t>
            </a:r>
          </a:p>
        </p:txBody>
      </p:sp>
      <p:sp>
        <p:nvSpPr>
          <p:cNvPr id="533" name="Rounded Rectangle 532"/>
          <p:cNvSpPr/>
          <p:nvPr/>
        </p:nvSpPr>
        <p:spPr>
          <a:xfrm>
            <a:off x="7029450" y="5943600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545454"/>
                </a:solidFill>
              </a:rPr>
              <a:t>12. </a:t>
            </a:r>
            <a:r>
              <a:rPr lang="en-US" sz="1600" dirty="0">
                <a:solidFill>
                  <a:srgbClr val="545454"/>
                </a:solidFill>
              </a:rPr>
              <a:t>Scenario &amp; Hedge Analysis</a:t>
            </a:r>
          </a:p>
        </p:txBody>
      </p:sp>
      <p:cxnSp>
        <p:nvCxnSpPr>
          <p:cNvPr id="535" name="Elbow Connector 534"/>
          <p:cNvCxnSpPr>
            <a:endCxn id="522" idx="0"/>
          </p:cNvCxnSpPr>
          <p:nvPr/>
        </p:nvCxnSpPr>
        <p:spPr>
          <a:xfrm>
            <a:off x="2057400" y="329914"/>
            <a:ext cx="409575" cy="355886"/>
          </a:xfrm>
          <a:prstGeom prst="bentConnector2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Elbow Connector 536"/>
          <p:cNvCxnSpPr>
            <a:stCxn id="522" idx="1"/>
          </p:cNvCxnSpPr>
          <p:nvPr/>
        </p:nvCxnSpPr>
        <p:spPr>
          <a:xfrm rot="10800000" flipV="1">
            <a:off x="1219201" y="1066800"/>
            <a:ext cx="295275" cy="304800"/>
          </a:xfrm>
          <a:prstGeom prst="bentConnector2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Elbow Connector 539"/>
          <p:cNvCxnSpPr>
            <a:stCxn id="523" idx="2"/>
          </p:cNvCxnSpPr>
          <p:nvPr/>
        </p:nvCxnSpPr>
        <p:spPr>
          <a:xfrm rot="16200000" flipH="1">
            <a:off x="1949053" y="1908571"/>
            <a:ext cx="188121" cy="638177"/>
          </a:xfrm>
          <a:prstGeom prst="bentConnector2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Elbow Connector 542"/>
          <p:cNvCxnSpPr>
            <a:stCxn id="523" idx="2"/>
          </p:cNvCxnSpPr>
          <p:nvPr/>
        </p:nvCxnSpPr>
        <p:spPr>
          <a:xfrm rot="5400000">
            <a:off x="1515666" y="2341959"/>
            <a:ext cx="416719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Elbow Connector 546"/>
          <p:cNvCxnSpPr>
            <a:stCxn id="525" idx="2"/>
          </p:cNvCxnSpPr>
          <p:nvPr/>
        </p:nvCxnSpPr>
        <p:spPr>
          <a:xfrm rot="16200000" flipH="1">
            <a:off x="2790628" y="3055340"/>
            <a:ext cx="214706" cy="728663"/>
          </a:xfrm>
          <a:prstGeom prst="bentConnector2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Elbow Connector 548"/>
          <p:cNvCxnSpPr/>
          <p:nvPr/>
        </p:nvCxnSpPr>
        <p:spPr>
          <a:xfrm rot="5400000">
            <a:off x="3674531" y="2743461"/>
            <a:ext cx="270943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Elbow Connector 555"/>
          <p:cNvCxnSpPr/>
          <p:nvPr/>
        </p:nvCxnSpPr>
        <p:spPr>
          <a:xfrm>
            <a:off x="3733800" y="3640931"/>
            <a:ext cx="485775" cy="130174"/>
          </a:xfrm>
          <a:prstGeom prst="bentConnector3">
            <a:avLst>
              <a:gd name="adj1" fmla="val 1537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Elbow Connector 561"/>
          <p:cNvCxnSpPr/>
          <p:nvPr/>
        </p:nvCxnSpPr>
        <p:spPr>
          <a:xfrm rot="10800000" flipV="1">
            <a:off x="3657600" y="3926017"/>
            <a:ext cx="561976" cy="234025"/>
          </a:xfrm>
          <a:prstGeom prst="bentConnector3">
            <a:avLst>
              <a:gd name="adj1" fmla="val 100392"/>
            </a:avLst>
          </a:prstGeom>
          <a:ln w="5715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Elbow Connector 585"/>
          <p:cNvCxnSpPr/>
          <p:nvPr/>
        </p:nvCxnSpPr>
        <p:spPr>
          <a:xfrm rot="16200000" flipH="1">
            <a:off x="6564909" y="4746030"/>
            <a:ext cx="238520" cy="195261"/>
          </a:xfrm>
          <a:prstGeom prst="bentConnector3">
            <a:avLst>
              <a:gd name="adj1" fmla="val -9901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Elbow Connector 591"/>
          <p:cNvCxnSpPr/>
          <p:nvPr/>
        </p:nvCxnSpPr>
        <p:spPr>
          <a:xfrm rot="5400000">
            <a:off x="5863763" y="5397564"/>
            <a:ext cx="218679" cy="211404"/>
          </a:xfrm>
          <a:prstGeom prst="bentConnector3">
            <a:avLst>
              <a:gd name="adj1" fmla="val 2329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Elbow Connector 608"/>
          <p:cNvCxnSpPr/>
          <p:nvPr/>
        </p:nvCxnSpPr>
        <p:spPr>
          <a:xfrm rot="10800000">
            <a:off x="7353300" y="5869784"/>
            <a:ext cx="342900" cy="73817"/>
          </a:xfrm>
          <a:prstGeom prst="bentConnector3">
            <a:avLst>
              <a:gd name="adj1" fmla="val 3540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TextBox 618"/>
          <p:cNvSpPr txBox="1"/>
          <p:nvPr/>
        </p:nvSpPr>
        <p:spPr>
          <a:xfrm>
            <a:off x="5711635" y="1295400"/>
            <a:ext cx="214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545454"/>
                </a:solidFill>
                <a:latin typeface="Berlin Sans FB" panose="020E0602020502020306" pitchFamily="34" charset="0"/>
              </a:rPr>
              <a:t>HedgeFox</a:t>
            </a:r>
            <a:endParaRPr lang="en-US" sz="3600" dirty="0">
              <a:solidFill>
                <a:srgbClr val="545454"/>
              </a:solidFill>
              <a:latin typeface="Berlin Sans FB" panose="020E0602020502020306" pitchFamily="34" charset="0"/>
            </a:endParaRPr>
          </a:p>
        </p:txBody>
      </p:sp>
      <p:cxnSp>
        <p:nvCxnSpPr>
          <p:cNvPr id="31" name="Elbow Connector 30"/>
          <p:cNvCxnSpPr/>
          <p:nvPr/>
        </p:nvCxnSpPr>
        <p:spPr>
          <a:xfrm>
            <a:off x="5143500" y="4419600"/>
            <a:ext cx="2095500" cy="543321"/>
          </a:xfrm>
          <a:prstGeom prst="bentConnector3">
            <a:avLst>
              <a:gd name="adj1" fmla="val 99697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4"/>
          <p:cNvSpPr txBox="1"/>
          <p:nvPr/>
        </p:nvSpPr>
        <p:spPr>
          <a:xfrm>
            <a:off x="152400" y="4100261"/>
            <a:ext cx="230504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 smtClean="0">
                <a:solidFill>
                  <a:srgbClr val="C00000"/>
                </a:solidFill>
              </a:rPr>
              <a:t>Power Price Simulation</a:t>
            </a:r>
            <a:endParaRPr lang="en-US" sz="1400" b="1" dirty="0">
              <a:solidFill>
                <a:srgbClr val="FF8F8F"/>
              </a:solidFill>
            </a:endParaRPr>
          </a:p>
        </p:txBody>
      </p:sp>
      <p:cxnSp>
        <p:nvCxnSpPr>
          <p:cNvPr id="49" name="Elbow Connector 48"/>
          <p:cNvCxnSpPr>
            <a:endCxn id="48" idx="3"/>
          </p:cNvCxnSpPr>
          <p:nvPr/>
        </p:nvCxnSpPr>
        <p:spPr>
          <a:xfrm rot="10800000">
            <a:off x="2457450" y="4254151"/>
            <a:ext cx="781051" cy="286893"/>
          </a:xfrm>
          <a:prstGeom prst="bentConnector3">
            <a:avLst>
              <a:gd name="adj1" fmla="val 32303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9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765" y="1615440"/>
            <a:ext cx="2571923" cy="290784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 Price Simulation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Simulate multiple prices as price differentials to one major hub price. </a:t>
            </a:r>
          </a:p>
          <a:p>
            <a:r>
              <a:rPr lang="en-US" dirty="0" smtClean="0"/>
              <a:t>Feature space</a:t>
            </a:r>
          </a:p>
          <a:p>
            <a:pPr lvl="1"/>
            <a:r>
              <a:rPr lang="en-US" dirty="0" smtClean="0"/>
              <a:t>Autoregressive terms</a:t>
            </a:r>
          </a:p>
          <a:p>
            <a:pPr lvl="1"/>
            <a:r>
              <a:rPr lang="en-US" dirty="0" smtClean="0"/>
              <a:t>Month and Day-of-Week </a:t>
            </a:r>
          </a:p>
          <a:p>
            <a:pPr lvl="1"/>
            <a:r>
              <a:rPr lang="en-US" dirty="0" smtClean="0"/>
              <a:t>Already </a:t>
            </a:r>
            <a:r>
              <a:rPr lang="en-US" dirty="0"/>
              <a:t>simulated </a:t>
            </a:r>
            <a:r>
              <a:rPr lang="en-US" dirty="0" smtClean="0"/>
              <a:t>fundamentals such as solar, wind &amp; hydro generation, gas prices and multiple loads</a:t>
            </a:r>
          </a:p>
          <a:p>
            <a:pPr lvl="1"/>
            <a:r>
              <a:rPr lang="en-US" dirty="0" smtClean="0"/>
              <a:t>Power price series at a major hub</a:t>
            </a:r>
          </a:p>
          <a:p>
            <a:pPr lvl="1"/>
            <a:r>
              <a:rPr lang="en-US" dirty="0" smtClean="0"/>
              <a:t>All other LMP price differential simulated prior to the particular LMP</a:t>
            </a:r>
          </a:p>
          <a:p>
            <a:r>
              <a:rPr lang="en-US" dirty="0" smtClean="0"/>
              <a:t>Feature space may not include all price drivers.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3C2E-F697-4ACF-9974-2B7ED63A336A}" type="datetime4">
              <a:rPr lang="en-US" smtClean="0"/>
              <a:t>June 17, 2018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477000"/>
            <a:ext cx="2895600" cy="365125"/>
          </a:xfrm>
        </p:spPr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163887" y="2726574"/>
            <a:ext cx="228600" cy="228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3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𝑃𝑟𝑖𝑐𝑒</a:t>
            </a:r>
            <a:r>
              <a:rPr lang="en-US" dirty="0"/>
              <a:t>=𝑓(…)+𝐸𝑟𝑟𝑜𝑟</a:t>
            </a:r>
            <a:r>
              <a:rPr lang="en-US" dirty="0" smtClean="0"/>
              <a:t>(…)</a:t>
            </a:r>
          </a:p>
          <a:p>
            <a:pPr marL="457200" lvl="1" indent="0">
              <a:buNone/>
            </a:pPr>
            <a:r>
              <a:rPr lang="en-US" dirty="0"/>
              <a:t>W</a:t>
            </a:r>
            <a:r>
              <a:rPr lang="en-US" dirty="0" smtClean="0"/>
              <a:t>here 𝑓 is some sort of regression model</a:t>
            </a:r>
          </a:p>
          <a:p>
            <a:pPr lvl="1"/>
            <a:endParaRPr lang="en-US" dirty="0"/>
          </a:p>
          <a:p>
            <a:r>
              <a:rPr lang="en-US" dirty="0" smtClean="0"/>
              <a:t>Requirements for the residuals </a:t>
            </a:r>
          </a:p>
          <a:p>
            <a:pPr lvl="1"/>
            <a:r>
              <a:rPr lang="en-US" dirty="0" smtClean="0"/>
              <a:t>Normal distribution</a:t>
            </a:r>
          </a:p>
          <a:p>
            <a:pPr lvl="1"/>
            <a:r>
              <a:rPr lang="en-US" dirty="0" smtClean="0"/>
              <a:t>𝑓’s features need to include enough information</a:t>
            </a:r>
          </a:p>
          <a:p>
            <a:pPr lvl="1"/>
            <a:r>
              <a:rPr lang="en-US" dirty="0" smtClean="0"/>
              <a:t>Need careful examinations of error terms for each variables. </a:t>
            </a:r>
          </a:p>
          <a:p>
            <a:r>
              <a:rPr lang="en-US" dirty="0" smtClean="0"/>
              <a:t>If requirements are met, the correct level of volatility should be captured automatically, but otherwise, volatility may not match. </a:t>
            </a:r>
          </a:p>
          <a:p>
            <a:pPr lvl="1"/>
            <a:endParaRPr lang="en-US" dirty="0"/>
          </a:p>
          <a:p>
            <a:r>
              <a:rPr lang="en-US" dirty="0" smtClean="0"/>
              <a:t>We need something robust for the error terms.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l="20643" t="57782" r="27882" b="1751"/>
          <a:stretch/>
        </p:blipFill>
        <p:spPr>
          <a:xfrm>
            <a:off x="834178" y="3105927"/>
            <a:ext cx="395417" cy="4283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l="20643" t="57782" r="27882" b="1751"/>
          <a:stretch/>
        </p:blipFill>
        <p:spPr>
          <a:xfrm>
            <a:off x="834178" y="3499735"/>
            <a:ext cx="395417" cy="4283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l="20643" t="57782" r="27882" b="1751"/>
          <a:stretch/>
        </p:blipFill>
        <p:spPr>
          <a:xfrm>
            <a:off x="834178" y="3893543"/>
            <a:ext cx="395417" cy="428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Common </a:t>
            </a:r>
            <a:r>
              <a:rPr lang="en-US" sz="3600" dirty="0"/>
              <a:t>Approach for </a:t>
            </a:r>
            <a:r>
              <a:rPr lang="en-US" sz="3600" dirty="0" smtClean="0"/>
              <a:t>Stochastic </a:t>
            </a:r>
            <a:r>
              <a:rPr lang="en-US" sz="3600" dirty="0"/>
              <a:t>M</a:t>
            </a:r>
            <a:r>
              <a:rPr lang="en-US" sz="3600" dirty="0" smtClean="0"/>
              <a:t>odeling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June 17,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5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Bunched 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sz="2000" dirty="0" smtClean="0"/>
              <a:t>Random Forest </a:t>
            </a:r>
          </a:p>
          <a:p>
            <a:pPr lvl="1"/>
            <a:r>
              <a:rPr lang="en-US" sz="1800" dirty="0" smtClean="0"/>
              <a:t>Aggregation </a:t>
            </a:r>
            <a:r>
              <a:rPr lang="en-US" sz="1800" dirty="0"/>
              <a:t>of a few hundred trees moderate values too </a:t>
            </a:r>
            <a:r>
              <a:rPr lang="en-US" sz="1800" dirty="0" smtClean="0"/>
              <a:t>much </a:t>
            </a:r>
            <a:r>
              <a:rPr lang="en-US" sz="1800" dirty="0" smtClean="0">
                <a:sym typeface="Wingdings" panose="05000000000000000000" pitchFamily="2" charset="2"/>
              </a:rPr>
              <a:t> </a:t>
            </a:r>
            <a:r>
              <a:rPr lang="en-US" sz="1800" b="1" dirty="0" smtClean="0">
                <a:sym typeface="Wingdings" panose="05000000000000000000" pitchFamily="2" charset="2"/>
              </a:rPr>
              <a:t>Low volatility</a:t>
            </a:r>
            <a:endParaRPr lang="en-US" sz="1800" b="1" dirty="0" smtClean="0"/>
          </a:p>
          <a:p>
            <a:pPr lvl="1"/>
            <a:r>
              <a:rPr lang="en-US" sz="1800" dirty="0"/>
              <a:t>a single tree encompasses too little </a:t>
            </a:r>
            <a:r>
              <a:rPr lang="en-US" sz="1800" dirty="0" smtClean="0"/>
              <a:t>predictability </a:t>
            </a:r>
            <a:r>
              <a:rPr lang="en-US" sz="1800" dirty="0" smtClean="0">
                <a:sym typeface="Wingdings" panose="05000000000000000000" pitchFamily="2" charset="2"/>
              </a:rPr>
              <a:t> </a:t>
            </a:r>
            <a:r>
              <a:rPr lang="en-US" sz="1800" b="1" dirty="0" smtClean="0">
                <a:sym typeface="Wingdings" panose="05000000000000000000" pitchFamily="2" charset="2"/>
              </a:rPr>
              <a:t>High volatility</a:t>
            </a:r>
            <a:endParaRPr lang="en-US" sz="1800" b="1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Bunched RF in MC</a:t>
            </a:r>
          </a:p>
          <a:p>
            <a:pPr lvl="1"/>
            <a:r>
              <a:rPr lang="en-US" sz="1800" dirty="0" smtClean="0"/>
              <a:t>Aggregating </a:t>
            </a:r>
            <a:r>
              <a:rPr lang="en-US" sz="1800" dirty="0"/>
              <a:t>a selected number of trees </a:t>
            </a:r>
            <a:r>
              <a:rPr lang="en-US" sz="1800" dirty="0" smtClean="0"/>
              <a:t>for </a:t>
            </a:r>
            <a:r>
              <a:rPr lang="en-US" sz="1800" dirty="0"/>
              <a:t>each Monte Carlo </a:t>
            </a:r>
            <a:r>
              <a:rPr lang="en-US" sz="1800" dirty="0" smtClean="0"/>
              <a:t>iteration</a:t>
            </a:r>
          </a:p>
          <a:p>
            <a:pPr lvl="1"/>
            <a:r>
              <a:rPr lang="en-US" sz="1800" dirty="0"/>
              <a:t>A</a:t>
            </a:r>
            <a:r>
              <a:rPr lang="en-US" sz="1800" dirty="0" smtClean="0"/>
              <a:t>chieve plausible </a:t>
            </a:r>
            <a:r>
              <a:rPr lang="en-US" sz="1800" dirty="0"/>
              <a:t>volatility in each MC series, while maintaining the same predictability as RF in the whole MC simulation. </a:t>
            </a:r>
            <a:endParaRPr lang="en-US" sz="1800" dirty="0" smtClean="0"/>
          </a:p>
          <a:p>
            <a:r>
              <a:rPr lang="en-US" sz="2200" dirty="0" smtClean="0"/>
              <a:t>Implementation</a:t>
            </a:r>
          </a:p>
          <a:p>
            <a:pPr lvl="1"/>
            <a:r>
              <a:rPr lang="en-US" sz="1800" dirty="0" err="1">
                <a:solidFill>
                  <a:srgbClr val="C00000"/>
                </a:solidFill>
              </a:rPr>
              <a:t>randomForest</a:t>
            </a:r>
            <a:r>
              <a:rPr lang="en-US" sz="1800" dirty="0"/>
              <a:t>::</a:t>
            </a:r>
            <a:r>
              <a:rPr lang="en-US" sz="1800" dirty="0" err="1"/>
              <a:t>predict.randomForest</a:t>
            </a:r>
            <a:r>
              <a:rPr lang="en-US" sz="1800" dirty="0"/>
              <a:t>() includes </a:t>
            </a:r>
            <a:r>
              <a:rPr lang="en-US" sz="1800" dirty="0" smtClean="0"/>
              <a:t>individual tree outputs. </a:t>
            </a:r>
          </a:p>
          <a:p>
            <a:pPr lvl="1"/>
            <a:r>
              <a:rPr lang="en-US" sz="1800" dirty="0" smtClean="0"/>
              <a:t>After figuring out the bunching number based on historical volatility, sample and aggregate suitable number of individual tree outputs. </a:t>
            </a:r>
          </a:p>
          <a:p>
            <a:pPr lvl="1"/>
            <a:r>
              <a:rPr lang="en-US" sz="1800" dirty="0" smtClean="0"/>
              <a:t>Adjust node sizes if necessary.  </a:t>
            </a:r>
          </a:p>
          <a:p>
            <a:endParaRPr lang="en-US" sz="2000" dirty="0" smtClean="0"/>
          </a:p>
          <a:p>
            <a:pPr lvl="1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June 17, 2018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572000" y="4343400"/>
            <a:ext cx="4495800" cy="2016744"/>
            <a:chOff x="3810000" y="4109419"/>
            <a:chExt cx="4876800" cy="201674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/>
            <a:srcRect t="13129"/>
            <a:stretch/>
          </p:blipFill>
          <p:spPr>
            <a:xfrm>
              <a:off x="3810000" y="4109419"/>
              <a:ext cx="4876800" cy="2016744"/>
            </a:xfrm>
            <a:prstGeom prst="rect">
              <a:avLst/>
            </a:prstGeom>
          </p:spPr>
        </p:pic>
        <p:sp>
          <p:nvSpPr>
            <p:cNvPr id="13" name="TextBox 7"/>
            <p:cNvSpPr txBox="1"/>
            <p:nvPr/>
          </p:nvSpPr>
          <p:spPr>
            <a:xfrm>
              <a:off x="6400800" y="5629783"/>
              <a:ext cx="205740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800" dirty="0" smtClean="0"/>
                <a:t>… 300</a:t>
              </a:r>
              <a:endParaRPr lang="en-US" sz="800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391150" y="5166413"/>
              <a:ext cx="2895600" cy="228600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7"/>
            <p:cNvSpPr txBox="1"/>
            <p:nvPr/>
          </p:nvSpPr>
          <p:spPr>
            <a:xfrm>
              <a:off x="4419600" y="4304458"/>
              <a:ext cx="1295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C00000"/>
                  </a:solidFill>
                </a:rPr>
                <a:t>Simulated </a:t>
              </a:r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6" name="TextBox 18"/>
            <p:cNvSpPr txBox="1"/>
            <p:nvPr/>
          </p:nvSpPr>
          <p:spPr>
            <a:xfrm>
              <a:off x="7162800" y="4787418"/>
              <a:ext cx="1295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050" dirty="0" smtClean="0">
                  <a:solidFill>
                    <a:schemeClr val="bg1">
                      <a:lumMod val="50000"/>
                    </a:schemeClr>
                  </a:solidFill>
                </a:rPr>
                <a:t>Historical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017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Results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600200"/>
            <a:ext cx="4158916" cy="1889939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Price distribution (overall and at monthly level).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June 17, 2018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718798"/>
            <a:ext cx="3830179" cy="2167402"/>
          </a:xfrm>
          <a:prstGeom prst="rect">
            <a:avLst/>
          </a:prstGeom>
        </p:spPr>
      </p:pic>
      <p:sp>
        <p:nvSpPr>
          <p:cNvPr id="23" name="TextBox 52"/>
          <p:cNvSpPr txBox="1"/>
          <p:nvPr/>
        </p:nvSpPr>
        <p:spPr>
          <a:xfrm>
            <a:off x="3050381" y="3916393"/>
            <a:ext cx="30480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Mid-C Power Price (Historical + Simulated)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52"/>
          <p:cNvSpPr txBox="1"/>
          <p:nvPr/>
        </p:nvSpPr>
        <p:spPr>
          <a:xfrm>
            <a:off x="5626895" y="1506416"/>
            <a:ext cx="16002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Price Distribution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523" y="4191000"/>
            <a:ext cx="8881702" cy="196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9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3"/>
          <a:srcRect r="21879"/>
          <a:stretch/>
        </p:blipFill>
        <p:spPr>
          <a:xfrm>
            <a:off x="5999801" y="4200136"/>
            <a:ext cx="2534599" cy="2036380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June 17, 2018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52400" y="4088981"/>
            <a:ext cx="3080891" cy="2311820"/>
            <a:chOff x="3386067" y="2633245"/>
            <a:chExt cx="3080891" cy="2075321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01990" y="2633246"/>
              <a:ext cx="2964967" cy="1827324"/>
            </a:xfrm>
            <a:prstGeom prst="rect">
              <a:avLst/>
            </a:prstGeom>
          </p:spPr>
        </p:pic>
        <p:sp>
          <p:nvSpPr>
            <p:cNvPr id="15" name="TextBox 52"/>
            <p:cNvSpPr txBox="1"/>
            <p:nvPr/>
          </p:nvSpPr>
          <p:spPr>
            <a:xfrm>
              <a:off x="3761166" y="4493122"/>
              <a:ext cx="27057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Regional Hydro Generation (</a:t>
              </a:r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aMW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52"/>
            <p:cNvSpPr txBox="1"/>
            <p:nvPr/>
          </p:nvSpPr>
          <p:spPr>
            <a:xfrm>
              <a:off x="3386067" y="2633245"/>
              <a:ext cx="307777" cy="2075321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square" rtlCol="0">
              <a:spAutoFit/>
            </a:bodyPr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MidC Power Heat Rate (</a:t>
              </a:r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mmBtu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/MWh) 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/>
          <a:srcRect t="9276" r="53145"/>
          <a:stretch/>
        </p:blipFill>
        <p:spPr>
          <a:xfrm>
            <a:off x="3229275" y="4214115"/>
            <a:ext cx="2848648" cy="2014889"/>
          </a:xfrm>
          <a:prstGeom prst="rect">
            <a:avLst/>
          </a:prstGeom>
        </p:spPr>
      </p:pic>
      <p:sp>
        <p:nvSpPr>
          <p:cNvPr id="27" name="TextBox 52"/>
          <p:cNvSpPr txBox="1"/>
          <p:nvPr/>
        </p:nvSpPr>
        <p:spPr>
          <a:xfrm>
            <a:off x="4121414" y="4837584"/>
            <a:ext cx="131048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Seasonality 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52"/>
          <p:cNvSpPr txBox="1"/>
          <p:nvPr/>
        </p:nvSpPr>
        <p:spPr>
          <a:xfrm>
            <a:off x="720386" y="5353022"/>
            <a:ext cx="1160009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Non-linear dependency on regional hydro 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52"/>
          <p:cNvSpPr txBox="1"/>
          <p:nvPr/>
        </p:nvSpPr>
        <p:spPr>
          <a:xfrm>
            <a:off x="6526317" y="4837584"/>
            <a:ext cx="137160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Weekly Shape 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1692" y="1630751"/>
            <a:ext cx="5526108" cy="2407849"/>
          </a:xfrm>
          <a:prstGeom prst="rect">
            <a:avLst/>
          </a:prstGeom>
        </p:spPr>
      </p:pic>
      <p:sp>
        <p:nvSpPr>
          <p:cNvPr id="31" name="Content Placeholder 12"/>
          <p:cNvSpPr txBox="1">
            <a:spLocks/>
          </p:cNvSpPr>
          <p:nvPr/>
        </p:nvSpPr>
        <p:spPr>
          <a:xfrm>
            <a:off x="457200" y="1600200"/>
            <a:ext cx="3084492" cy="23169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Autocorrelation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Seasonal Shapes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Weekly shapes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Non-linear dependencies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/>
          <a:srcRect l="78566" r="2348"/>
          <a:stretch/>
        </p:blipFill>
        <p:spPr>
          <a:xfrm>
            <a:off x="8487074" y="4200136"/>
            <a:ext cx="619225" cy="203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72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10010"/>
          <a:stretch/>
        </p:blipFill>
        <p:spPr>
          <a:xfrm>
            <a:off x="2978892" y="0"/>
            <a:ext cx="6165108" cy="64740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674" y="-21454"/>
            <a:ext cx="8815526" cy="647404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2000">
                <a:schemeClr val="bg1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Utility Industry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7315200" cy="291372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AF2626"/>
                </a:solidFill>
              </a:rPr>
              <a:t>The Energy Authority </a:t>
            </a:r>
            <a:r>
              <a:rPr lang="en-US" dirty="0" smtClean="0"/>
              <a:t>serves public utilities nationwide for trading and analytics. </a:t>
            </a:r>
          </a:p>
          <a:p>
            <a:r>
              <a:rPr lang="en-US" dirty="0" smtClean="0"/>
              <a:t>Mid-term (1 month – 5 years) portfolio management. </a:t>
            </a:r>
          </a:p>
          <a:p>
            <a:r>
              <a:rPr lang="en-US" dirty="0" smtClean="0"/>
              <a:t>Stochastic simulation models for energy and gas market.  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3C2E-F697-4ACF-9974-2B7ED63A336A}" type="datetime4">
              <a:rPr lang="en-US" smtClean="0"/>
              <a:t>June 17, 2018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5656" y="4569011"/>
            <a:ext cx="2464781" cy="162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5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June 17, 2018</a:t>
            </a:fld>
            <a:endParaRPr lang="en-US" dirty="0"/>
          </a:p>
        </p:txBody>
      </p:sp>
      <p:sp>
        <p:nvSpPr>
          <p:cNvPr id="31" name="Content Placeholder 12"/>
          <p:cNvSpPr txBox="1">
            <a:spLocks/>
          </p:cNvSpPr>
          <p:nvPr/>
        </p:nvSpPr>
        <p:spPr>
          <a:xfrm>
            <a:off x="457200" y="1600200"/>
            <a:ext cx="3886200" cy="2316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Volatility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Heteroscedasticity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Seasonality 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4437112"/>
            <a:ext cx="8686800" cy="180112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672277"/>
            <a:ext cx="3664017" cy="2602480"/>
          </a:xfrm>
          <a:prstGeom prst="rect">
            <a:avLst/>
          </a:prstGeom>
        </p:spPr>
      </p:pic>
      <p:sp>
        <p:nvSpPr>
          <p:cNvPr id="19" name="TextBox 52"/>
          <p:cNvSpPr txBox="1"/>
          <p:nvPr/>
        </p:nvSpPr>
        <p:spPr>
          <a:xfrm>
            <a:off x="5867400" y="1734773"/>
            <a:ext cx="2286100" cy="2295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Seasonality in Volatility 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52"/>
          <p:cNvSpPr txBox="1"/>
          <p:nvPr/>
        </p:nvSpPr>
        <p:spPr>
          <a:xfrm>
            <a:off x="3048000" y="4349082"/>
            <a:ext cx="320040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Power Price Log-Returns (Historical + Simulated)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59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June 17, 2018</a:t>
            </a:fld>
            <a:endParaRPr lang="en-US" dirty="0"/>
          </a:p>
        </p:txBody>
      </p:sp>
      <p:sp>
        <p:nvSpPr>
          <p:cNvPr id="31" name="Content Placeholder 12"/>
          <p:cNvSpPr txBox="1">
            <a:spLocks/>
          </p:cNvSpPr>
          <p:nvPr/>
        </p:nvSpPr>
        <p:spPr>
          <a:xfrm>
            <a:off x="457200" y="1600200"/>
            <a:ext cx="3886200" cy="2316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Multivariate cross-correlations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524000"/>
            <a:ext cx="3365221" cy="2510450"/>
          </a:xfrm>
          <a:prstGeom prst="rect">
            <a:avLst/>
          </a:prstGeom>
        </p:spPr>
      </p:pic>
      <p:sp>
        <p:nvSpPr>
          <p:cNvPr id="11" name="TextBox 52"/>
          <p:cNvSpPr txBox="1"/>
          <p:nvPr/>
        </p:nvSpPr>
        <p:spPr>
          <a:xfrm>
            <a:off x="5692282" y="1877556"/>
            <a:ext cx="1856593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Collinear Power Prices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4255919"/>
            <a:ext cx="8763000" cy="2005350"/>
          </a:xfrm>
          <a:prstGeom prst="rect">
            <a:avLst/>
          </a:prstGeom>
        </p:spPr>
      </p:pic>
      <p:sp>
        <p:nvSpPr>
          <p:cNvPr id="14" name="TextBox 52"/>
          <p:cNvSpPr txBox="1"/>
          <p:nvPr/>
        </p:nvSpPr>
        <p:spPr>
          <a:xfrm>
            <a:off x="2933700" y="4028627"/>
            <a:ext cx="320040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Price Differential between LMPs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00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 Methods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4343400" cy="304799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In order to make sure that all needed behaviors are captured multiple scoring methods are used.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Volatility</a:t>
            </a:r>
          </a:p>
          <a:p>
            <a:pPr marL="914400" lvl="1" indent="-27432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2200" dirty="0" smtClean="0"/>
              <a:t>Check is simulated volatility matches with historical.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CRPS against naïve model</a:t>
            </a:r>
          </a:p>
          <a:p>
            <a:pPr marL="914400" lvl="1" indent="-27432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2200" dirty="0" smtClean="0"/>
              <a:t>Calculate ratio between CRPS of simulated and naïve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dirty="0" smtClean="0"/>
              <a:t>Pinball Loss Score on Resource dispatch simulation outputs</a:t>
            </a:r>
          </a:p>
          <a:p>
            <a:pPr marL="914400" lvl="1" indent="-27432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2200" dirty="0" smtClean="0"/>
              <a:t>Resource dispatch model transforms power price behavior to cash flow. This combines and checks many of the power price characteristics. 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3C2E-F697-4ACF-9974-2B7ED63A336A}" type="datetime4">
              <a:rPr lang="en-US" smtClean="0"/>
              <a:t>June 17, 2018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477000"/>
            <a:ext cx="2895600" cy="365125"/>
          </a:xfrm>
        </p:spPr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4073"/>
          <a:stretch/>
        </p:blipFill>
        <p:spPr>
          <a:xfrm>
            <a:off x="5015399" y="1915038"/>
            <a:ext cx="3810000" cy="24183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r="1598"/>
          <a:stretch/>
        </p:blipFill>
        <p:spPr>
          <a:xfrm>
            <a:off x="72506" y="4983730"/>
            <a:ext cx="8976844" cy="1420067"/>
          </a:xfrm>
          <a:prstGeom prst="rect">
            <a:avLst/>
          </a:prstGeom>
        </p:spPr>
      </p:pic>
      <p:sp>
        <p:nvSpPr>
          <p:cNvPr id="9" name="TextBox 52"/>
          <p:cNvSpPr txBox="1"/>
          <p:nvPr/>
        </p:nvSpPr>
        <p:spPr>
          <a:xfrm>
            <a:off x="2964899" y="4724400"/>
            <a:ext cx="320040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Natural Gas Resource </a:t>
            </a:r>
            <a:r>
              <a:rPr lang="en-US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Dispatch (Historical + Simulated)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47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BRF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No concern about residual behaviors.</a:t>
            </a:r>
          </a:p>
          <a:p>
            <a:pPr lvl="1"/>
            <a:r>
              <a:rPr lang="en-US" dirty="0" smtClean="0"/>
              <a:t>Robust in feature space (many collinear variables or too little drivers)</a:t>
            </a:r>
          </a:p>
          <a:p>
            <a:pPr lvl="1"/>
            <a:r>
              <a:rPr lang="en-US" dirty="0" smtClean="0"/>
              <a:t>Volatility is automatically adjusted in the process. </a:t>
            </a:r>
          </a:p>
          <a:p>
            <a:pPr lvl="1"/>
            <a:r>
              <a:rPr lang="en-US" dirty="0" smtClean="0"/>
              <a:t>Heteroscedasticity is captured. </a:t>
            </a:r>
          </a:p>
          <a:p>
            <a:pPr lvl="1"/>
            <a:r>
              <a:rPr lang="en-US" dirty="0" smtClean="0"/>
              <a:t>Variable importance can be insightful in learning the drivers of particular price nodes. </a:t>
            </a:r>
          </a:p>
          <a:p>
            <a:pPr lvl="1"/>
            <a:endParaRPr lang="en-US" dirty="0"/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Difficult to tune bunching numbers, particularly when a large number of prices are derived sequentially.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June 17,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00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Delta Hedging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Delta</a:t>
            </a:r>
            <a:r>
              <a:rPr lang="en-US" dirty="0" smtClean="0"/>
              <a:t> is the change in portfolio value with respect to market prices. </a:t>
            </a:r>
          </a:p>
          <a:p>
            <a:endParaRPr lang="en-US" dirty="0" smtClean="0"/>
          </a:p>
          <a:p>
            <a:r>
              <a:rPr lang="en-US" b="1" dirty="0"/>
              <a:t>Delta neutral </a:t>
            </a:r>
            <a:r>
              <a:rPr lang="en-US" dirty="0"/>
              <a:t>is a portfolio strategy </a:t>
            </a:r>
            <a:r>
              <a:rPr lang="en-US" dirty="0" smtClean="0"/>
              <a:t>where portfolio </a:t>
            </a:r>
            <a:r>
              <a:rPr lang="en-US" dirty="0"/>
              <a:t>value remains unchanged when small changes occur in </a:t>
            </a:r>
            <a:r>
              <a:rPr lang="en-US" dirty="0" smtClean="0"/>
              <a:t>the market. </a:t>
            </a:r>
          </a:p>
          <a:p>
            <a:endParaRPr lang="en-US" dirty="0" smtClean="0"/>
          </a:p>
          <a:p>
            <a:r>
              <a:rPr lang="en-US" dirty="0" smtClean="0"/>
              <a:t>Some of the risk averting utilities like to manage portfolios actively, and requires a swift market &amp; portfolio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June 17, 2018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209800"/>
            <a:ext cx="3276536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8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</a:t>
            </a:r>
            <a:r>
              <a:rPr lang="en-US" dirty="0" smtClean="0"/>
              <a:t>Hedging of a Thermal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en-US" sz="2400" dirty="0" smtClean="0"/>
              <a:t>Natural gas resources can be treated as a ‘real option’ with respect to spark spread. </a:t>
            </a:r>
          </a:p>
          <a:p>
            <a:pPr lvl="1"/>
            <a:r>
              <a:rPr lang="en-US" sz="1600" dirty="0" smtClean="0"/>
              <a:t>Spark Spread = Power Price – (</a:t>
            </a:r>
            <a:r>
              <a:rPr lang="en-US" sz="1600" dirty="0" err="1" smtClean="0"/>
              <a:t>HeatRate</a:t>
            </a:r>
            <a:r>
              <a:rPr lang="en-US" sz="1600" dirty="0" smtClean="0"/>
              <a:t> x Gas Price + VOM)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Through dynamic delta-hedging,  realization of extrinsic value is possible. </a:t>
            </a:r>
          </a:p>
          <a:p>
            <a:pPr lvl="1"/>
            <a:r>
              <a:rPr lang="en-US" sz="2000" dirty="0" smtClean="0"/>
              <a:t>Have a market and resource model be always up-to-date. </a:t>
            </a:r>
          </a:p>
          <a:p>
            <a:pPr lvl="1"/>
            <a:r>
              <a:rPr lang="en-US" sz="2000" dirty="0" smtClean="0"/>
              <a:t>Watch spark spread and corresponding delta on daily basis. </a:t>
            </a:r>
          </a:p>
          <a:p>
            <a:pPr lvl="1"/>
            <a:r>
              <a:rPr lang="en-US" sz="2000" dirty="0" smtClean="0"/>
              <a:t>When market moves, trade heat rate. Unwinding positions should lock in positive cash flow.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June 17, 2018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1042"/>
          <a:stretch/>
        </p:blipFill>
        <p:spPr>
          <a:xfrm>
            <a:off x="685800" y="3581400"/>
            <a:ext cx="42100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5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June 17, 2018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2134612"/>
            <a:ext cx="72390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Bradley Hand ITC" panose="03070402050302030203" pitchFamily="66" charset="0"/>
              </a:rPr>
              <a:t>Thank you!</a:t>
            </a:r>
          </a:p>
          <a:p>
            <a:pPr algn="ctr"/>
            <a:endParaRPr lang="en-US" sz="3200" b="1" dirty="0" smtClean="0">
              <a:latin typeface="Bradley Hand ITC" panose="03070402050302030203" pitchFamily="66" charset="0"/>
            </a:endParaRPr>
          </a:p>
          <a:p>
            <a:pPr algn="ctr"/>
            <a:endParaRPr lang="en-US" sz="2400" b="1" dirty="0">
              <a:latin typeface="Bradley Hand ITC" panose="03070402050302030203" pitchFamily="66" charset="0"/>
            </a:endParaRPr>
          </a:p>
          <a:p>
            <a:pPr algn="ctr"/>
            <a:r>
              <a:rPr lang="en-US" sz="2000" dirty="0" smtClean="0">
                <a:latin typeface="+mj-lt"/>
              </a:rPr>
              <a:t>Contact: </a:t>
            </a:r>
          </a:p>
          <a:p>
            <a:pPr algn="ctr"/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eooka@teainc.org</a:t>
            </a:r>
          </a:p>
          <a:p>
            <a:pPr algn="ctr"/>
            <a:endParaRPr lang="en-US" sz="2000" dirty="0">
              <a:latin typeface="+mj-lt"/>
            </a:endParaRPr>
          </a:p>
          <a:p>
            <a:pPr algn="ctr"/>
            <a:endParaRPr lang="en-US" sz="2400" b="1" dirty="0">
              <a:latin typeface="Bradley Hand ITC" panose="03070402050302030203" pitchFamily="66" charset="0"/>
            </a:endParaRPr>
          </a:p>
        </p:txBody>
      </p:sp>
      <p:pic>
        <p:nvPicPr>
          <p:cNvPr id="4098" name="Picture 2" descr="Image result for posti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66"/>
          <a:stretch/>
        </p:blipFill>
        <p:spPr bwMode="auto">
          <a:xfrm>
            <a:off x="6047183" y="609599"/>
            <a:ext cx="3020617" cy="294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 rot="-180000">
            <a:off x="6948702" y="1556322"/>
            <a:ext cx="17143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Bradley Hand ITC" panose="03070402050302030203" pitchFamily="66" charset="0"/>
              </a:rPr>
              <a:t>My slide can </a:t>
            </a:r>
            <a:r>
              <a:rPr lang="en-US" sz="1400" b="1" dirty="0">
                <a:latin typeface="Bradley Hand ITC" panose="03070402050302030203" pitchFamily="66" charset="0"/>
              </a:rPr>
              <a:t>be found at </a:t>
            </a:r>
            <a:r>
              <a:rPr lang="en-US" sz="1400" b="1" dirty="0">
                <a:solidFill>
                  <a:srgbClr val="C00000"/>
                </a:solidFill>
                <a:latin typeface="Bradley Hand ITC" panose="03070402050302030203" pitchFamily="66" charset="0"/>
              </a:rPr>
              <a:t>https://</a:t>
            </a:r>
            <a:r>
              <a:rPr lang="en-US" sz="1400" b="1" dirty="0" smtClean="0">
                <a:solidFill>
                  <a:srgbClr val="C00000"/>
                </a:solidFill>
                <a:latin typeface="Bradley Hand ITC" panose="03070402050302030203" pitchFamily="66" charset="0"/>
              </a:rPr>
              <a:t>github.com</a:t>
            </a:r>
          </a:p>
          <a:p>
            <a:r>
              <a:rPr lang="en-US" sz="1400" b="1" dirty="0" smtClean="0">
                <a:solidFill>
                  <a:srgbClr val="C00000"/>
                </a:solidFill>
                <a:latin typeface="Bradley Hand ITC" panose="03070402050302030203" pitchFamily="66" charset="0"/>
              </a:rPr>
              <a:t>/</a:t>
            </a:r>
            <a:r>
              <a:rPr lang="en-US" sz="1400" b="1" dirty="0">
                <a:solidFill>
                  <a:srgbClr val="C00000"/>
                </a:solidFill>
                <a:latin typeface="Bradley Hand ITC" panose="03070402050302030203" pitchFamily="66" charset="0"/>
              </a:rPr>
              <a:t>einaooka</a:t>
            </a:r>
            <a:endParaRPr lang="en-US" sz="1400" b="1" dirty="0" smtClean="0">
              <a:solidFill>
                <a:srgbClr val="C00000"/>
              </a:solidFill>
              <a:latin typeface="Bradley Hand ITC" panose="03070402050302030203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0000">
            <a:off x="6260663" y="3617157"/>
            <a:ext cx="2085580" cy="20855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120000">
            <a:off x="6661334" y="4182892"/>
            <a:ext cx="1449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Bradley Hand ITC" panose="03070402050302030203" pitchFamily="66" charset="0"/>
              </a:rPr>
              <a:t>The Energy Authority is looking for an intern. </a:t>
            </a:r>
            <a:endParaRPr lang="en-US" sz="1400" b="1" dirty="0" smtClean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98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Types of Energy Portfolio Models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June 17, 2018</a:t>
            </a:fld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762000" y="2221468"/>
            <a:ext cx="7696200" cy="369332"/>
          </a:xfrm>
          <a:prstGeom prst="rightArrow">
            <a:avLst/>
          </a:prstGeom>
          <a:gradFill flip="none" rotWithShape="1">
            <a:gsLst>
              <a:gs pos="0">
                <a:schemeClr val="accent2"/>
              </a:gs>
              <a:gs pos="53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013806" y="1700940"/>
            <a:ext cx="2261754" cy="3962400"/>
            <a:chOff x="1013806" y="1700940"/>
            <a:chExt cx="2261754" cy="3962400"/>
          </a:xfrm>
        </p:grpSpPr>
        <p:sp>
          <p:nvSpPr>
            <p:cNvPr id="19" name="Rounded Rectangle 18"/>
            <p:cNvSpPr/>
            <p:nvPr/>
          </p:nvSpPr>
          <p:spPr>
            <a:xfrm>
              <a:off x="1013806" y="1700940"/>
              <a:ext cx="2253442" cy="3962400"/>
            </a:xfrm>
            <a:prstGeom prst="round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26274" y="3111328"/>
              <a:ext cx="224928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dirty="0" smtClean="0"/>
                <a:t>System Operations</a:t>
              </a:r>
            </a:p>
            <a:p>
              <a:pPr marL="285750" indent="-285750">
                <a:buFontTx/>
                <a:buChar char="-"/>
              </a:pPr>
              <a:r>
                <a:rPr lang="en-US" dirty="0" smtClean="0"/>
                <a:t>Scheduling</a:t>
              </a:r>
            </a:p>
            <a:p>
              <a:pPr marL="285750" indent="-285750">
                <a:buFontTx/>
                <a:buChar char="-"/>
              </a:pPr>
              <a:r>
                <a:rPr lang="en-US" dirty="0" smtClean="0"/>
                <a:t>RT/DA Trading</a:t>
              </a:r>
            </a:p>
            <a:p>
              <a:endParaRPr lang="en-US" dirty="0" smtClean="0"/>
            </a:p>
            <a:p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14945" y="1852136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C00000"/>
                  </a:solidFill>
                </a:rPr>
                <a:t>Short-Term (ST)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14945" y="2551473"/>
              <a:ext cx="2057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C00000"/>
                  </a:solidFill>
                </a:rPr>
                <a:t>15 min ~ A few weeks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939098" y="1700940"/>
            <a:ext cx="2257598" cy="3962400"/>
            <a:chOff x="5939098" y="1700940"/>
            <a:chExt cx="2257598" cy="3962400"/>
          </a:xfrm>
        </p:grpSpPr>
        <p:sp>
          <p:nvSpPr>
            <p:cNvPr id="21" name="Rounded Rectangle 20"/>
            <p:cNvSpPr/>
            <p:nvPr/>
          </p:nvSpPr>
          <p:spPr>
            <a:xfrm>
              <a:off x="5943254" y="1700940"/>
              <a:ext cx="2253442" cy="3962400"/>
            </a:xfrm>
            <a:prstGeom prst="round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41275" y="1852136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C00000"/>
                  </a:solidFill>
                </a:rPr>
                <a:t>Long-Term (LT)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35040" y="2557046"/>
              <a:ext cx="2057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C00000"/>
                  </a:solidFill>
                </a:rPr>
                <a:t>A few decades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39098" y="3090210"/>
              <a:ext cx="225759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dirty="0" smtClean="0"/>
                <a:t>LT planning</a:t>
              </a:r>
            </a:p>
            <a:p>
              <a:pPr marL="285750" indent="-285750">
                <a:buFontTx/>
                <a:buChar char="-"/>
              </a:pPr>
              <a:r>
                <a:rPr lang="en-US" dirty="0" smtClean="0"/>
                <a:t>Investment and divestitures</a:t>
              </a:r>
            </a:p>
            <a:p>
              <a:pPr marL="285750" indent="-285750">
                <a:buFontTx/>
                <a:buChar char="-"/>
              </a:pPr>
              <a:r>
                <a:rPr lang="en-US" dirty="0" smtClean="0"/>
                <a:t>Policy development</a:t>
              </a:r>
            </a:p>
            <a:p>
              <a:endParaRPr lang="en-US" dirty="0" smtClean="0"/>
            </a:p>
            <a:p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446318" y="1700940"/>
            <a:ext cx="2324100" cy="3962400"/>
            <a:chOff x="3446318" y="1700940"/>
            <a:chExt cx="2324100" cy="3962400"/>
          </a:xfrm>
        </p:grpSpPr>
        <p:sp>
          <p:nvSpPr>
            <p:cNvPr id="20" name="Rounded Rectangle 19"/>
            <p:cNvSpPr/>
            <p:nvPr/>
          </p:nvSpPr>
          <p:spPr>
            <a:xfrm>
              <a:off x="3478530" y="1700940"/>
              <a:ext cx="2253442" cy="3962400"/>
            </a:xfrm>
            <a:prstGeom prst="round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76551" y="1852136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C00000"/>
                  </a:solidFill>
                </a:rPr>
                <a:t>Mid-Term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70218" y="3090210"/>
              <a:ext cx="22575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dirty="0" smtClean="0"/>
                <a:t>Budgeting</a:t>
              </a:r>
            </a:p>
            <a:p>
              <a:pPr marL="285750" indent="-285750">
                <a:buFontTx/>
                <a:buChar char="-"/>
              </a:pPr>
              <a:r>
                <a:rPr lang="en-US" dirty="0" smtClean="0"/>
                <a:t>Trading/Hedging</a:t>
              </a:r>
            </a:p>
            <a:p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46318" y="2550101"/>
              <a:ext cx="2324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C00000"/>
                  </a:solidFill>
                </a:rPr>
                <a:t>1 months ~ several years</a:t>
              </a:r>
            </a:p>
          </p:txBody>
        </p:sp>
      </p:grpSp>
      <p:sp>
        <p:nvSpPr>
          <p:cNvPr id="3" name="Up Arrow 2"/>
          <p:cNvSpPr/>
          <p:nvPr/>
        </p:nvSpPr>
        <p:spPr>
          <a:xfrm>
            <a:off x="3739688" y="4952999"/>
            <a:ext cx="1737360" cy="1024591"/>
          </a:xfrm>
          <a:prstGeom prst="upArrow">
            <a:avLst/>
          </a:prstGeom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Optional</a:t>
            </a:r>
            <a:endParaRPr lang="en-US" sz="1050" dirty="0"/>
          </a:p>
        </p:txBody>
      </p:sp>
      <p:sp>
        <p:nvSpPr>
          <p:cNvPr id="17" name="Up Arrow 16"/>
          <p:cNvSpPr/>
          <p:nvPr/>
        </p:nvSpPr>
        <p:spPr>
          <a:xfrm>
            <a:off x="1284316" y="4952998"/>
            <a:ext cx="1737360" cy="1024591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Operational must- haves</a:t>
            </a:r>
            <a:endParaRPr lang="en-US" sz="1050" dirty="0"/>
          </a:p>
        </p:txBody>
      </p:sp>
      <p:sp>
        <p:nvSpPr>
          <p:cNvPr id="18" name="Up Arrow 17"/>
          <p:cNvSpPr/>
          <p:nvPr/>
        </p:nvSpPr>
        <p:spPr>
          <a:xfrm>
            <a:off x="6195060" y="4952999"/>
            <a:ext cx="1737360" cy="1024591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Regulatory must- haves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71116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Use commercially available </a:t>
            </a:r>
            <a:r>
              <a:rPr lang="en-US" b="1" dirty="0" smtClean="0">
                <a:solidFill>
                  <a:srgbClr val="C00000"/>
                </a:solidFill>
              </a:rPr>
              <a:t>cost-production models</a:t>
            </a:r>
          </a:p>
          <a:p>
            <a:pPr lvl="1"/>
            <a:r>
              <a:rPr lang="en-US" dirty="0" smtClean="0"/>
              <a:t>Many utilities already have ST and TL models. Utilize those for mid-term modeling by simply adjusting the simulation time.</a:t>
            </a:r>
          </a:p>
          <a:p>
            <a:pPr lvl="1"/>
            <a:r>
              <a:rPr lang="en-US" dirty="0" smtClean="0"/>
              <a:t>Some cost-production models </a:t>
            </a:r>
          </a:p>
          <a:p>
            <a:pPr lvl="2"/>
            <a:r>
              <a:rPr lang="en-US" dirty="0" smtClean="0"/>
              <a:t>Focus only on particular resource dispatches. In these models, power prices are often generated by </a:t>
            </a:r>
            <a:r>
              <a:rPr lang="en-US" dirty="0"/>
              <a:t>a </a:t>
            </a:r>
            <a:r>
              <a:rPr lang="en-US" dirty="0" smtClean="0"/>
              <a:t>simple random </a:t>
            </a:r>
            <a:r>
              <a:rPr lang="en-US" dirty="0"/>
              <a:t>variable </a:t>
            </a:r>
            <a:r>
              <a:rPr lang="en-US" dirty="0" smtClean="0"/>
              <a:t>generator. </a:t>
            </a:r>
          </a:p>
          <a:p>
            <a:pPr marL="1371600" lvl="3" indent="0">
              <a:buNone/>
            </a:pPr>
            <a:r>
              <a:rPr lang="en-US" sz="2600" dirty="0" smtClean="0"/>
              <a:t>	Too simplistic and cannot capture the time series behaviors. 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Are system optimization models that generate power prices as a result of system-wide grid simulation. </a:t>
            </a:r>
          </a:p>
          <a:p>
            <a:pPr marL="1828800" lvl="4" indent="0">
              <a:buNone/>
            </a:pPr>
            <a:r>
              <a:rPr lang="en-US" sz="2600" dirty="0" smtClean="0"/>
              <a:t>Can </a:t>
            </a:r>
            <a:r>
              <a:rPr lang="en-US" sz="2600" dirty="0"/>
              <a:t>be too sensitive to small </a:t>
            </a:r>
            <a:r>
              <a:rPr lang="en-US" sz="2600" dirty="0" smtClean="0"/>
              <a:t>changes and </a:t>
            </a:r>
            <a:r>
              <a:rPr lang="en-US" sz="2600" dirty="0"/>
              <a:t>takes too long to run. For active trading purposes, it’s too slow. </a:t>
            </a:r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dirty="0" smtClean="0"/>
              <a:t>Solution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Statistical simulation</a:t>
            </a:r>
          </a:p>
          <a:p>
            <a:pPr lvl="2"/>
            <a:r>
              <a:rPr lang="en-US" dirty="0" smtClean="0"/>
              <a:t>Right after wholesale energy market restructuring, cost-production model made sense. But we have gotten enough historical data for building robust statistical model now.  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l="20644" t="6420" b="50000"/>
          <a:stretch/>
        </p:blipFill>
        <p:spPr>
          <a:xfrm>
            <a:off x="609600" y="5334000"/>
            <a:ext cx="609600" cy="4613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l="20643" t="57782" r="27882" b="1751"/>
          <a:stretch/>
        </p:blipFill>
        <p:spPr>
          <a:xfrm>
            <a:off x="1869281" y="4234857"/>
            <a:ext cx="395417" cy="4283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l="20643" t="57782" r="27882" b="1751"/>
          <a:stretch/>
        </p:blipFill>
        <p:spPr>
          <a:xfrm>
            <a:off x="1869280" y="3208020"/>
            <a:ext cx="395417" cy="428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Traditional Approach to Mid-Term Modeling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June 17, 2018</a:t>
            </a:fld>
            <a:endParaRPr lang="en-US" dirty="0"/>
          </a:p>
        </p:txBody>
      </p:sp>
      <p:pic>
        <p:nvPicPr>
          <p:cNvPr id="1026" name="Picture 2" descr="Image result for chec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25" y="11081283"/>
            <a:ext cx="180687" cy="18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83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 Price TS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52800"/>
          </a:xfrm>
        </p:spPr>
        <p:txBody>
          <a:bodyPr numCol="2">
            <a:normAutofit fontScale="70000" lnSpcReduction="20000"/>
          </a:bodyPr>
          <a:lstStyle/>
          <a:p>
            <a:r>
              <a:rPr lang="en-US" dirty="0"/>
              <a:t>Autocorrelation </a:t>
            </a:r>
            <a:endParaRPr lang="en-US" dirty="0" smtClean="0"/>
          </a:p>
          <a:p>
            <a:r>
              <a:rPr lang="en-US" dirty="0"/>
              <a:t>Seasonal and weekly </a:t>
            </a:r>
            <a:r>
              <a:rPr lang="en-US" dirty="0" smtClean="0"/>
              <a:t>shapes</a:t>
            </a:r>
          </a:p>
          <a:p>
            <a:r>
              <a:rPr lang="en-US" dirty="0" smtClean="0"/>
              <a:t>Volatility &amp; Heteroscedasticity</a:t>
            </a:r>
          </a:p>
          <a:p>
            <a:pPr lvl="1"/>
            <a:r>
              <a:rPr lang="en-US" dirty="0" smtClean="0"/>
              <a:t>Seasonal and weekly variability</a:t>
            </a:r>
          </a:p>
          <a:p>
            <a:r>
              <a:rPr lang="en-US" dirty="0" smtClean="0"/>
              <a:t>Multivariate </a:t>
            </a:r>
            <a:r>
              <a:rPr lang="en-US" dirty="0"/>
              <a:t>cross-correlation and non-linear dependency </a:t>
            </a:r>
            <a:endParaRPr lang="en-US" dirty="0" smtClean="0"/>
          </a:p>
          <a:p>
            <a:pPr lvl="1"/>
            <a:r>
              <a:rPr lang="en-US" dirty="0" smtClean="0"/>
              <a:t>NG, load, regional hydro and other variable generation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Non-normal distributions </a:t>
            </a:r>
          </a:p>
          <a:p>
            <a:pPr lvl="1"/>
            <a:r>
              <a:rPr lang="en-US" dirty="0" smtClean="0"/>
              <a:t>fat tails</a:t>
            </a:r>
            <a:endParaRPr lang="en-US" dirty="0"/>
          </a:p>
          <a:p>
            <a:pPr lvl="1"/>
            <a:r>
              <a:rPr lang="en-US" dirty="0"/>
              <a:t>Extreme peaks and drops</a:t>
            </a:r>
          </a:p>
          <a:p>
            <a:r>
              <a:rPr lang="en-US" dirty="0"/>
              <a:t>Negative prices</a:t>
            </a:r>
          </a:p>
          <a:p>
            <a:r>
              <a:rPr lang="en-US" dirty="0" smtClean="0"/>
              <a:t>Consistency </a:t>
            </a:r>
            <a:r>
              <a:rPr lang="en-US" dirty="0"/>
              <a:t>with market  </a:t>
            </a:r>
            <a:r>
              <a:rPr lang="en-US" dirty="0" smtClean="0"/>
              <a:t>expectations</a:t>
            </a:r>
            <a:endParaRPr lang="en-US" dirty="0"/>
          </a:p>
          <a:p>
            <a:r>
              <a:rPr lang="en-US" dirty="0"/>
              <a:t>Consistency </a:t>
            </a:r>
            <a:r>
              <a:rPr lang="en-US" dirty="0" smtClean="0"/>
              <a:t>among different time granularities.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June 17, 2018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12" y="4495800"/>
            <a:ext cx="8421576" cy="173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3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 Price TS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52800"/>
          </a:xfrm>
        </p:spPr>
        <p:txBody>
          <a:bodyPr numCol="2">
            <a:normAutofit fontScale="70000" lnSpcReduction="20000"/>
          </a:bodyPr>
          <a:lstStyle/>
          <a:p>
            <a:r>
              <a:rPr lang="en-US" dirty="0"/>
              <a:t>Autocorrelation </a:t>
            </a:r>
            <a:endParaRPr lang="en-US" dirty="0" smtClean="0"/>
          </a:p>
          <a:p>
            <a:r>
              <a:rPr lang="en-US" dirty="0"/>
              <a:t>Seasonal and weekly </a:t>
            </a:r>
            <a:r>
              <a:rPr lang="en-US" dirty="0" smtClean="0"/>
              <a:t>shapes</a:t>
            </a:r>
          </a:p>
          <a:p>
            <a:r>
              <a:rPr lang="en-US" dirty="0" smtClean="0"/>
              <a:t>Volatility &amp; Heteroscedasticity</a:t>
            </a:r>
          </a:p>
          <a:p>
            <a:pPr lvl="1"/>
            <a:r>
              <a:rPr lang="en-US" dirty="0" smtClean="0"/>
              <a:t>Seasonal and weekly variability</a:t>
            </a:r>
          </a:p>
          <a:p>
            <a:r>
              <a:rPr lang="en-US" dirty="0" smtClean="0"/>
              <a:t>Multivariate </a:t>
            </a:r>
            <a:r>
              <a:rPr lang="en-US" dirty="0"/>
              <a:t>cross-correlation and non-linear dependency </a:t>
            </a:r>
            <a:endParaRPr lang="en-US" dirty="0" smtClean="0"/>
          </a:p>
          <a:p>
            <a:pPr lvl="1"/>
            <a:r>
              <a:rPr lang="en-US" dirty="0" smtClean="0"/>
              <a:t>NG, load, regional hydro and other variable generation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Non-normal distributions </a:t>
            </a:r>
          </a:p>
          <a:p>
            <a:pPr lvl="1"/>
            <a:r>
              <a:rPr lang="en-US" dirty="0" smtClean="0"/>
              <a:t>fat tails</a:t>
            </a:r>
            <a:endParaRPr lang="en-US" dirty="0"/>
          </a:p>
          <a:p>
            <a:pPr lvl="1"/>
            <a:r>
              <a:rPr lang="en-US" dirty="0"/>
              <a:t>Extreme peaks and drops</a:t>
            </a:r>
          </a:p>
          <a:p>
            <a:r>
              <a:rPr lang="en-US" dirty="0"/>
              <a:t>Negative prices</a:t>
            </a:r>
          </a:p>
          <a:p>
            <a:r>
              <a:rPr lang="en-US" dirty="0" smtClean="0"/>
              <a:t>Consistency </a:t>
            </a:r>
            <a:r>
              <a:rPr lang="en-US" dirty="0"/>
              <a:t>with market  </a:t>
            </a:r>
            <a:r>
              <a:rPr lang="en-US" dirty="0" smtClean="0"/>
              <a:t>expectations</a:t>
            </a:r>
            <a:endParaRPr lang="en-US" dirty="0"/>
          </a:p>
          <a:p>
            <a:r>
              <a:rPr lang="en-US" dirty="0"/>
              <a:t>Consistency </a:t>
            </a:r>
            <a:r>
              <a:rPr lang="en-US" dirty="0" smtClean="0"/>
              <a:t>among different time granularities.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June 17, 2018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12" y="4495800"/>
            <a:ext cx="8421576" cy="1735249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2652868" y="1334708"/>
            <a:ext cx="2327564" cy="612648"/>
          </a:xfrm>
          <a:prstGeom prst="wedgeEllipseCallout">
            <a:avLst>
              <a:gd name="adj1" fmla="val -46771"/>
              <a:gd name="adj2" fmla="val 3889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Autoregressive models? </a:t>
            </a:r>
            <a:endParaRPr lang="en-US" dirty="0"/>
          </a:p>
        </p:txBody>
      </p:sp>
      <p:sp>
        <p:nvSpPr>
          <p:cNvPr id="9" name="Oval Callout 8"/>
          <p:cNvSpPr/>
          <p:nvPr/>
        </p:nvSpPr>
        <p:spPr>
          <a:xfrm>
            <a:off x="6359236" y="987552"/>
            <a:ext cx="2327564" cy="612648"/>
          </a:xfrm>
          <a:prstGeom prst="wedgeEllipseCallout">
            <a:avLst>
              <a:gd name="adj1" fmla="val -35285"/>
              <a:gd name="adj2" fmla="val 9642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Bootstrapping? </a:t>
            </a:r>
            <a:endParaRPr lang="en-US" dirty="0"/>
          </a:p>
        </p:txBody>
      </p:sp>
      <p:sp>
        <p:nvSpPr>
          <p:cNvPr id="10" name="Oval Callout 9"/>
          <p:cNvSpPr/>
          <p:nvPr/>
        </p:nvSpPr>
        <p:spPr>
          <a:xfrm>
            <a:off x="5791200" y="4279694"/>
            <a:ext cx="3039582" cy="612648"/>
          </a:xfrm>
          <a:prstGeom prst="wedgeEllipseCallout">
            <a:avLst>
              <a:gd name="adj1" fmla="val -36356"/>
              <a:gd name="adj2" fmla="val -7861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Temporal hierarchical model?  </a:t>
            </a:r>
            <a:endParaRPr lang="en-US" dirty="0"/>
          </a:p>
        </p:txBody>
      </p:sp>
      <p:sp>
        <p:nvSpPr>
          <p:cNvPr id="11" name="Oval Callout 10"/>
          <p:cNvSpPr/>
          <p:nvPr/>
        </p:nvSpPr>
        <p:spPr>
          <a:xfrm>
            <a:off x="2057400" y="3667046"/>
            <a:ext cx="2895600" cy="612648"/>
          </a:xfrm>
          <a:prstGeom prst="wedgeEllipseCallout">
            <a:avLst>
              <a:gd name="adj1" fmla="val -36356"/>
              <a:gd name="adj2" fmla="val -7861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VARX? MLR? Non-linear models? </a:t>
            </a:r>
            <a:endParaRPr lang="en-US" dirty="0"/>
          </a:p>
        </p:txBody>
      </p:sp>
      <p:sp>
        <p:nvSpPr>
          <p:cNvPr id="12" name="Oval Callout 11"/>
          <p:cNvSpPr/>
          <p:nvPr/>
        </p:nvSpPr>
        <p:spPr>
          <a:xfrm>
            <a:off x="3048000" y="2762092"/>
            <a:ext cx="2895600" cy="612648"/>
          </a:xfrm>
          <a:prstGeom prst="wedgeEllipseCallout">
            <a:avLst>
              <a:gd name="adj1" fmla="val -36356"/>
              <a:gd name="adj2" fmla="val -7861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Transformation? GARCH? </a:t>
            </a:r>
            <a:r>
              <a:rPr lang="en-US" dirty="0" err="1" smtClean="0"/>
              <a:t>Heston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13" name="Oval Callout 12"/>
          <p:cNvSpPr/>
          <p:nvPr/>
        </p:nvSpPr>
        <p:spPr>
          <a:xfrm>
            <a:off x="6077596" y="2177186"/>
            <a:ext cx="3039582" cy="612648"/>
          </a:xfrm>
          <a:prstGeom prst="wedgeEllipseCallout">
            <a:avLst>
              <a:gd name="adj1" fmla="val -34190"/>
              <a:gd name="adj2" fmla="val 7064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Adjustment?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9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2" name="Elbow Connector 571"/>
          <p:cNvCxnSpPr>
            <a:stCxn id="527" idx="3"/>
            <a:endCxn id="531" idx="0"/>
          </p:cNvCxnSpPr>
          <p:nvPr/>
        </p:nvCxnSpPr>
        <p:spPr>
          <a:xfrm>
            <a:off x="6124575" y="3884612"/>
            <a:ext cx="904875" cy="1078309"/>
          </a:xfrm>
          <a:prstGeom prst="bentConnector2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Elbow Connector 575"/>
          <p:cNvCxnSpPr/>
          <p:nvPr/>
        </p:nvCxnSpPr>
        <p:spPr>
          <a:xfrm rot="5400000">
            <a:off x="4963317" y="4922043"/>
            <a:ext cx="1322392" cy="22227"/>
          </a:xfrm>
          <a:prstGeom prst="bentConnector3">
            <a:avLst>
              <a:gd name="adj1" fmla="val -2581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250781"/>
            <a:ext cx="2895600" cy="365125"/>
          </a:xfrm>
        </p:spPr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00800" y="6266656"/>
            <a:ext cx="2133600" cy="365125"/>
          </a:xfrm>
        </p:spPr>
        <p:txBody>
          <a:bodyPr/>
          <a:lstStyle/>
          <a:p>
            <a:fld id="{8848E627-D06A-4F0E-98E2-3D90458BE48C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304800" y="6416675"/>
            <a:ext cx="2133600" cy="365125"/>
          </a:xfrm>
        </p:spPr>
        <p:txBody>
          <a:bodyPr/>
          <a:lstStyle/>
          <a:p>
            <a:fld id="{CAEF89AF-97FF-41FD-A810-843DAB910B39}" type="datetime4">
              <a:rPr lang="en-US" smtClean="0"/>
              <a:t>June 17, 2018</a:t>
            </a:fld>
            <a:endParaRPr lang="en-US" dirty="0"/>
          </a:p>
        </p:txBody>
      </p:sp>
      <p:sp>
        <p:nvSpPr>
          <p:cNvPr id="521" name="Rounded Rectangle 520"/>
          <p:cNvSpPr/>
          <p:nvPr/>
        </p:nvSpPr>
        <p:spPr>
          <a:xfrm>
            <a:off x="152400" y="152400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545454"/>
                </a:solidFill>
              </a:rPr>
              <a:t>1. Data Scraping</a:t>
            </a:r>
            <a:endParaRPr lang="en-US" sz="1600" dirty="0">
              <a:solidFill>
                <a:srgbClr val="545454"/>
              </a:solidFill>
            </a:endParaRPr>
          </a:p>
        </p:txBody>
      </p:sp>
      <p:sp>
        <p:nvSpPr>
          <p:cNvPr id="522" name="Rounded Rectangle 521"/>
          <p:cNvSpPr/>
          <p:nvPr/>
        </p:nvSpPr>
        <p:spPr>
          <a:xfrm>
            <a:off x="1514475" y="685800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545454"/>
                </a:solidFill>
              </a:rPr>
              <a:t>2. </a:t>
            </a:r>
            <a:r>
              <a:rPr lang="en-US" sz="1600" dirty="0" smtClean="0">
                <a:solidFill>
                  <a:srgbClr val="545454"/>
                </a:solidFill>
              </a:rPr>
              <a:t>Dependency </a:t>
            </a:r>
            <a:r>
              <a:rPr lang="en-US" sz="1600" dirty="0">
                <a:solidFill>
                  <a:srgbClr val="545454"/>
                </a:solidFill>
              </a:rPr>
              <a:t>Detection</a:t>
            </a:r>
          </a:p>
        </p:txBody>
      </p:sp>
      <p:sp>
        <p:nvSpPr>
          <p:cNvPr id="523" name="Rounded Rectangle 522"/>
          <p:cNvSpPr/>
          <p:nvPr/>
        </p:nvSpPr>
        <p:spPr>
          <a:xfrm>
            <a:off x="771525" y="1371600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rgbClr val="545454"/>
                </a:solidFill>
              </a:rPr>
              <a:t>3. Multiplicative </a:t>
            </a:r>
            <a:r>
              <a:rPr lang="en-US" sz="1400" dirty="0" smtClean="0">
                <a:solidFill>
                  <a:srgbClr val="545454"/>
                </a:solidFill>
              </a:rPr>
              <a:t>Decomposition</a:t>
            </a:r>
            <a:endParaRPr lang="en-US" sz="1400" dirty="0">
              <a:solidFill>
                <a:srgbClr val="545454"/>
              </a:solidFill>
            </a:endParaRPr>
          </a:p>
        </p:txBody>
      </p:sp>
      <p:sp>
        <p:nvSpPr>
          <p:cNvPr id="524" name="Rounded Rectangle 523"/>
          <p:cNvSpPr/>
          <p:nvPr/>
        </p:nvSpPr>
        <p:spPr>
          <a:xfrm>
            <a:off x="2362200" y="1828800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545454"/>
                </a:solidFill>
              </a:rPr>
              <a:t>4. Daily Volatility &amp; Spike </a:t>
            </a:r>
            <a:r>
              <a:rPr lang="en-US" sz="1600" dirty="0" smtClean="0">
                <a:solidFill>
                  <a:srgbClr val="545454"/>
                </a:solidFill>
              </a:rPr>
              <a:t>Model</a:t>
            </a:r>
            <a:endParaRPr lang="en-US" sz="1600" dirty="0">
              <a:solidFill>
                <a:srgbClr val="545454"/>
              </a:solidFill>
            </a:endParaRPr>
          </a:p>
        </p:txBody>
      </p:sp>
      <p:sp>
        <p:nvSpPr>
          <p:cNvPr id="525" name="Rounded Rectangle 524"/>
          <p:cNvSpPr/>
          <p:nvPr/>
        </p:nvSpPr>
        <p:spPr>
          <a:xfrm>
            <a:off x="1581150" y="2550319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545454"/>
                </a:solidFill>
              </a:rPr>
              <a:t>5. Long-Term Stochastic Forecasting</a:t>
            </a:r>
          </a:p>
        </p:txBody>
      </p:sp>
      <p:sp>
        <p:nvSpPr>
          <p:cNvPr id="526" name="Rounded Rectangle 525"/>
          <p:cNvSpPr/>
          <p:nvPr/>
        </p:nvSpPr>
        <p:spPr>
          <a:xfrm>
            <a:off x="3267075" y="2878931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545454"/>
                </a:solidFill>
              </a:rPr>
              <a:t>6. Disaggregation and Combination</a:t>
            </a:r>
          </a:p>
        </p:txBody>
      </p:sp>
      <p:sp>
        <p:nvSpPr>
          <p:cNvPr id="527" name="Rounded Rectangle 526"/>
          <p:cNvSpPr/>
          <p:nvPr/>
        </p:nvSpPr>
        <p:spPr>
          <a:xfrm>
            <a:off x="4219575" y="3503612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545454"/>
                </a:solidFill>
              </a:rPr>
              <a:t>7. Judgmental Adjustment</a:t>
            </a:r>
          </a:p>
        </p:txBody>
      </p:sp>
      <p:sp>
        <p:nvSpPr>
          <p:cNvPr id="528" name="Rounded Rectangle 527"/>
          <p:cNvSpPr/>
          <p:nvPr/>
        </p:nvSpPr>
        <p:spPr>
          <a:xfrm>
            <a:off x="3238500" y="4160043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545454"/>
                </a:solidFill>
              </a:rPr>
              <a:t>8. Predictive Modeling </a:t>
            </a:r>
          </a:p>
        </p:txBody>
      </p:sp>
      <p:sp>
        <p:nvSpPr>
          <p:cNvPr id="530" name="Rounded Rectangle 529"/>
          <p:cNvSpPr/>
          <p:nvPr/>
        </p:nvSpPr>
        <p:spPr>
          <a:xfrm>
            <a:off x="4681538" y="4548981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545454"/>
                </a:solidFill>
              </a:rPr>
              <a:t>9. Hourly-Shape </a:t>
            </a:r>
            <a:r>
              <a:rPr lang="en-US" sz="1600" dirty="0">
                <a:solidFill>
                  <a:srgbClr val="545454"/>
                </a:solidFill>
              </a:rPr>
              <a:t>Analysis</a:t>
            </a:r>
          </a:p>
        </p:txBody>
      </p:sp>
      <p:sp>
        <p:nvSpPr>
          <p:cNvPr id="531" name="Rounded Rectangle 530"/>
          <p:cNvSpPr/>
          <p:nvPr/>
        </p:nvSpPr>
        <p:spPr>
          <a:xfrm>
            <a:off x="6076950" y="4962921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545454"/>
                </a:solidFill>
              </a:rPr>
              <a:t>10. </a:t>
            </a:r>
            <a:r>
              <a:rPr lang="en-US" sz="1600" dirty="0">
                <a:solidFill>
                  <a:srgbClr val="545454"/>
                </a:solidFill>
              </a:rPr>
              <a:t>Resource Dispatch</a:t>
            </a:r>
          </a:p>
        </p:txBody>
      </p:sp>
      <p:sp>
        <p:nvSpPr>
          <p:cNvPr id="532" name="Rounded Rectangle 531"/>
          <p:cNvSpPr/>
          <p:nvPr/>
        </p:nvSpPr>
        <p:spPr>
          <a:xfrm>
            <a:off x="5448300" y="5612606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545454"/>
                </a:solidFill>
              </a:rPr>
              <a:t>11. </a:t>
            </a:r>
            <a:r>
              <a:rPr lang="en-US" sz="1600" dirty="0">
                <a:solidFill>
                  <a:srgbClr val="545454"/>
                </a:solidFill>
              </a:rPr>
              <a:t>Cash Flow Aggregation</a:t>
            </a:r>
          </a:p>
        </p:txBody>
      </p:sp>
      <p:sp>
        <p:nvSpPr>
          <p:cNvPr id="533" name="Rounded Rectangle 532"/>
          <p:cNvSpPr/>
          <p:nvPr/>
        </p:nvSpPr>
        <p:spPr>
          <a:xfrm>
            <a:off x="7029450" y="5943600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545454"/>
                </a:solidFill>
              </a:rPr>
              <a:t>12. </a:t>
            </a:r>
            <a:r>
              <a:rPr lang="en-US" sz="1600" dirty="0">
                <a:solidFill>
                  <a:srgbClr val="545454"/>
                </a:solidFill>
              </a:rPr>
              <a:t>Scenario &amp; Hedge Analysis</a:t>
            </a:r>
          </a:p>
        </p:txBody>
      </p:sp>
      <p:cxnSp>
        <p:nvCxnSpPr>
          <p:cNvPr id="535" name="Elbow Connector 534"/>
          <p:cNvCxnSpPr>
            <a:endCxn id="522" idx="0"/>
          </p:cNvCxnSpPr>
          <p:nvPr/>
        </p:nvCxnSpPr>
        <p:spPr>
          <a:xfrm>
            <a:off x="2057400" y="329914"/>
            <a:ext cx="409575" cy="355886"/>
          </a:xfrm>
          <a:prstGeom prst="bentConnector2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Elbow Connector 536"/>
          <p:cNvCxnSpPr>
            <a:stCxn id="522" idx="1"/>
          </p:cNvCxnSpPr>
          <p:nvPr/>
        </p:nvCxnSpPr>
        <p:spPr>
          <a:xfrm rot="10800000" flipV="1">
            <a:off x="1219201" y="1066800"/>
            <a:ext cx="295275" cy="304800"/>
          </a:xfrm>
          <a:prstGeom prst="bentConnector2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Elbow Connector 539"/>
          <p:cNvCxnSpPr>
            <a:stCxn id="523" idx="2"/>
          </p:cNvCxnSpPr>
          <p:nvPr/>
        </p:nvCxnSpPr>
        <p:spPr>
          <a:xfrm rot="16200000" flipH="1">
            <a:off x="1949053" y="1908571"/>
            <a:ext cx="188121" cy="638177"/>
          </a:xfrm>
          <a:prstGeom prst="bentConnector2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Elbow Connector 542"/>
          <p:cNvCxnSpPr>
            <a:stCxn id="523" idx="2"/>
          </p:cNvCxnSpPr>
          <p:nvPr/>
        </p:nvCxnSpPr>
        <p:spPr>
          <a:xfrm rot="5400000">
            <a:off x="1515666" y="2341959"/>
            <a:ext cx="416719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Elbow Connector 546"/>
          <p:cNvCxnSpPr>
            <a:stCxn id="525" idx="2"/>
          </p:cNvCxnSpPr>
          <p:nvPr/>
        </p:nvCxnSpPr>
        <p:spPr>
          <a:xfrm rot="16200000" flipH="1">
            <a:off x="2790628" y="3055340"/>
            <a:ext cx="214706" cy="728663"/>
          </a:xfrm>
          <a:prstGeom prst="bentConnector2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Elbow Connector 548"/>
          <p:cNvCxnSpPr/>
          <p:nvPr/>
        </p:nvCxnSpPr>
        <p:spPr>
          <a:xfrm rot="5400000">
            <a:off x="3674531" y="2743461"/>
            <a:ext cx="270943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Elbow Connector 555"/>
          <p:cNvCxnSpPr/>
          <p:nvPr/>
        </p:nvCxnSpPr>
        <p:spPr>
          <a:xfrm>
            <a:off x="3733800" y="3640931"/>
            <a:ext cx="485775" cy="130174"/>
          </a:xfrm>
          <a:prstGeom prst="bentConnector3">
            <a:avLst>
              <a:gd name="adj1" fmla="val 1537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Elbow Connector 561"/>
          <p:cNvCxnSpPr/>
          <p:nvPr/>
        </p:nvCxnSpPr>
        <p:spPr>
          <a:xfrm rot="10800000" flipV="1">
            <a:off x="3657600" y="3926017"/>
            <a:ext cx="561976" cy="234025"/>
          </a:xfrm>
          <a:prstGeom prst="bentConnector3">
            <a:avLst>
              <a:gd name="adj1" fmla="val 100392"/>
            </a:avLst>
          </a:prstGeom>
          <a:ln w="5715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Elbow Connector 585"/>
          <p:cNvCxnSpPr/>
          <p:nvPr/>
        </p:nvCxnSpPr>
        <p:spPr>
          <a:xfrm rot="16200000" flipH="1">
            <a:off x="6564909" y="4746030"/>
            <a:ext cx="238520" cy="195261"/>
          </a:xfrm>
          <a:prstGeom prst="bentConnector3">
            <a:avLst>
              <a:gd name="adj1" fmla="val -9901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Elbow Connector 591"/>
          <p:cNvCxnSpPr/>
          <p:nvPr/>
        </p:nvCxnSpPr>
        <p:spPr>
          <a:xfrm rot="5400000">
            <a:off x="5863763" y="5397564"/>
            <a:ext cx="218679" cy="211404"/>
          </a:xfrm>
          <a:prstGeom prst="bentConnector3">
            <a:avLst>
              <a:gd name="adj1" fmla="val 2329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Elbow Connector 608"/>
          <p:cNvCxnSpPr/>
          <p:nvPr/>
        </p:nvCxnSpPr>
        <p:spPr>
          <a:xfrm rot="10800000">
            <a:off x="7353300" y="5869784"/>
            <a:ext cx="342900" cy="73817"/>
          </a:xfrm>
          <a:prstGeom prst="bentConnector3">
            <a:avLst>
              <a:gd name="adj1" fmla="val 3540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TextBox 618"/>
          <p:cNvSpPr txBox="1"/>
          <p:nvPr/>
        </p:nvSpPr>
        <p:spPr>
          <a:xfrm>
            <a:off x="5711635" y="1295400"/>
            <a:ext cx="214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545454"/>
                </a:solidFill>
                <a:latin typeface="Berlin Sans FB" panose="020E0602020502020306" pitchFamily="34" charset="0"/>
              </a:rPr>
              <a:t>HedgeFox</a:t>
            </a:r>
            <a:endParaRPr lang="en-US" sz="3600" dirty="0">
              <a:solidFill>
                <a:srgbClr val="545454"/>
              </a:solidFill>
              <a:latin typeface="Berlin Sans FB" panose="020E0602020502020306" pitchFamily="34" charset="0"/>
            </a:endParaRPr>
          </a:p>
        </p:txBody>
      </p:sp>
      <p:cxnSp>
        <p:nvCxnSpPr>
          <p:cNvPr id="31" name="Elbow Connector 30"/>
          <p:cNvCxnSpPr/>
          <p:nvPr/>
        </p:nvCxnSpPr>
        <p:spPr>
          <a:xfrm>
            <a:off x="5143500" y="4419600"/>
            <a:ext cx="2095500" cy="543321"/>
          </a:xfrm>
          <a:prstGeom prst="bentConnector3">
            <a:avLst>
              <a:gd name="adj1" fmla="val 99697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11634" y="1933575"/>
            <a:ext cx="3051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Monte Carlo Simulation of energy markets and portfolios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79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2" name="Elbow Connector 571"/>
          <p:cNvCxnSpPr>
            <a:stCxn id="527" idx="3"/>
            <a:endCxn id="531" idx="0"/>
          </p:cNvCxnSpPr>
          <p:nvPr/>
        </p:nvCxnSpPr>
        <p:spPr>
          <a:xfrm>
            <a:off x="6124575" y="3884612"/>
            <a:ext cx="904875" cy="1078309"/>
          </a:xfrm>
          <a:prstGeom prst="bentConnector2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Elbow Connector 575"/>
          <p:cNvCxnSpPr/>
          <p:nvPr/>
        </p:nvCxnSpPr>
        <p:spPr>
          <a:xfrm rot="5400000">
            <a:off x="4963317" y="4922043"/>
            <a:ext cx="1322392" cy="22227"/>
          </a:xfrm>
          <a:prstGeom prst="bentConnector3">
            <a:avLst>
              <a:gd name="adj1" fmla="val -2581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250781"/>
            <a:ext cx="2895600" cy="365125"/>
          </a:xfrm>
        </p:spPr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00800" y="6266656"/>
            <a:ext cx="2133600" cy="365125"/>
          </a:xfrm>
        </p:spPr>
        <p:txBody>
          <a:bodyPr/>
          <a:lstStyle/>
          <a:p>
            <a:fld id="{8848E627-D06A-4F0E-98E2-3D90458BE48C}" type="slidenum">
              <a:rPr lang="en-US" smtClean="0"/>
              <a:t>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304800" y="6416675"/>
            <a:ext cx="2133600" cy="365125"/>
          </a:xfrm>
        </p:spPr>
        <p:txBody>
          <a:bodyPr/>
          <a:lstStyle/>
          <a:p>
            <a:fld id="{CAEF89AF-97FF-41FD-A810-843DAB910B39}" type="datetime4">
              <a:rPr lang="en-US" smtClean="0"/>
              <a:t>June 17, 2018</a:t>
            </a:fld>
            <a:endParaRPr lang="en-US" dirty="0"/>
          </a:p>
        </p:txBody>
      </p:sp>
      <p:sp>
        <p:nvSpPr>
          <p:cNvPr id="521" name="Rounded Rectangle 520"/>
          <p:cNvSpPr/>
          <p:nvPr/>
        </p:nvSpPr>
        <p:spPr>
          <a:xfrm>
            <a:off x="152400" y="152400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545454"/>
                </a:solidFill>
              </a:rPr>
              <a:t>1. Data Scraping</a:t>
            </a:r>
            <a:endParaRPr lang="en-US" sz="1600" dirty="0">
              <a:solidFill>
                <a:srgbClr val="545454"/>
              </a:solidFill>
            </a:endParaRPr>
          </a:p>
        </p:txBody>
      </p:sp>
      <p:sp>
        <p:nvSpPr>
          <p:cNvPr id="522" name="Rounded Rectangle 521"/>
          <p:cNvSpPr/>
          <p:nvPr/>
        </p:nvSpPr>
        <p:spPr>
          <a:xfrm>
            <a:off x="1514475" y="685800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545454"/>
                </a:solidFill>
              </a:rPr>
              <a:t>2. </a:t>
            </a:r>
            <a:r>
              <a:rPr lang="en-US" sz="1600" dirty="0" smtClean="0">
                <a:solidFill>
                  <a:srgbClr val="545454"/>
                </a:solidFill>
              </a:rPr>
              <a:t>Dependency </a:t>
            </a:r>
            <a:r>
              <a:rPr lang="en-US" sz="1600" dirty="0">
                <a:solidFill>
                  <a:srgbClr val="545454"/>
                </a:solidFill>
              </a:rPr>
              <a:t>Detection</a:t>
            </a:r>
          </a:p>
        </p:txBody>
      </p:sp>
      <p:sp>
        <p:nvSpPr>
          <p:cNvPr id="523" name="Rounded Rectangle 522"/>
          <p:cNvSpPr/>
          <p:nvPr/>
        </p:nvSpPr>
        <p:spPr>
          <a:xfrm>
            <a:off x="771525" y="1371600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rgbClr val="545454"/>
                </a:solidFill>
              </a:rPr>
              <a:t>3. Multiplicative </a:t>
            </a:r>
            <a:r>
              <a:rPr lang="en-US" sz="1400" dirty="0" smtClean="0">
                <a:solidFill>
                  <a:srgbClr val="545454"/>
                </a:solidFill>
              </a:rPr>
              <a:t>Decomposition</a:t>
            </a:r>
            <a:endParaRPr lang="en-US" sz="1400" dirty="0">
              <a:solidFill>
                <a:srgbClr val="545454"/>
              </a:solidFill>
            </a:endParaRPr>
          </a:p>
        </p:txBody>
      </p:sp>
      <p:sp>
        <p:nvSpPr>
          <p:cNvPr id="524" name="Rounded Rectangle 523"/>
          <p:cNvSpPr/>
          <p:nvPr/>
        </p:nvSpPr>
        <p:spPr>
          <a:xfrm>
            <a:off x="2362200" y="1828800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545454"/>
                </a:solidFill>
              </a:rPr>
              <a:t>4. Daily Volatility &amp; Spike </a:t>
            </a:r>
            <a:r>
              <a:rPr lang="en-US" sz="1600" dirty="0" smtClean="0">
                <a:solidFill>
                  <a:srgbClr val="545454"/>
                </a:solidFill>
              </a:rPr>
              <a:t>Model </a:t>
            </a:r>
            <a:endParaRPr lang="en-US" sz="1600" dirty="0">
              <a:solidFill>
                <a:srgbClr val="545454"/>
              </a:solidFill>
            </a:endParaRPr>
          </a:p>
        </p:txBody>
      </p:sp>
      <p:sp>
        <p:nvSpPr>
          <p:cNvPr id="525" name="Rounded Rectangle 524"/>
          <p:cNvSpPr/>
          <p:nvPr/>
        </p:nvSpPr>
        <p:spPr>
          <a:xfrm>
            <a:off x="1581150" y="2550319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545454"/>
                </a:solidFill>
              </a:rPr>
              <a:t>5. Long-Term Stochastic </a:t>
            </a:r>
            <a:r>
              <a:rPr lang="en-US" sz="1600" dirty="0" smtClean="0">
                <a:solidFill>
                  <a:srgbClr val="545454"/>
                </a:solidFill>
              </a:rPr>
              <a:t>Forecasting</a:t>
            </a:r>
            <a:endParaRPr lang="en-US" sz="1600" dirty="0">
              <a:solidFill>
                <a:srgbClr val="545454"/>
              </a:solidFill>
            </a:endParaRPr>
          </a:p>
        </p:txBody>
      </p:sp>
      <p:sp>
        <p:nvSpPr>
          <p:cNvPr id="526" name="Rounded Rectangle 525"/>
          <p:cNvSpPr/>
          <p:nvPr/>
        </p:nvSpPr>
        <p:spPr>
          <a:xfrm>
            <a:off x="3267075" y="2878931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545454"/>
                </a:solidFill>
              </a:rPr>
              <a:t>6. Disaggregation and Combination</a:t>
            </a:r>
          </a:p>
        </p:txBody>
      </p:sp>
      <p:sp>
        <p:nvSpPr>
          <p:cNvPr id="527" name="Rounded Rectangle 526"/>
          <p:cNvSpPr/>
          <p:nvPr/>
        </p:nvSpPr>
        <p:spPr>
          <a:xfrm>
            <a:off x="4219575" y="3503612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545454"/>
                </a:solidFill>
              </a:rPr>
              <a:t>7. Judgmental Adjustment</a:t>
            </a:r>
          </a:p>
        </p:txBody>
      </p:sp>
      <p:sp>
        <p:nvSpPr>
          <p:cNvPr id="528" name="Rounded Rectangle 527"/>
          <p:cNvSpPr/>
          <p:nvPr/>
        </p:nvSpPr>
        <p:spPr>
          <a:xfrm>
            <a:off x="3238500" y="4160043"/>
            <a:ext cx="1905000" cy="762000"/>
          </a:xfrm>
          <a:prstGeom prst="roundRect">
            <a:avLst/>
          </a:prstGeom>
          <a:solidFill>
            <a:srgbClr val="F2DCDB"/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545454"/>
                </a:solidFill>
              </a:rPr>
              <a:t>8. Predictive Modeling </a:t>
            </a:r>
          </a:p>
        </p:txBody>
      </p:sp>
      <p:sp>
        <p:nvSpPr>
          <p:cNvPr id="530" name="Rounded Rectangle 529"/>
          <p:cNvSpPr/>
          <p:nvPr/>
        </p:nvSpPr>
        <p:spPr>
          <a:xfrm>
            <a:off x="4681538" y="4548981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545454"/>
                </a:solidFill>
              </a:rPr>
              <a:t>9. Hourly-Shape </a:t>
            </a:r>
            <a:r>
              <a:rPr lang="en-US" sz="1600" dirty="0">
                <a:solidFill>
                  <a:srgbClr val="545454"/>
                </a:solidFill>
              </a:rPr>
              <a:t>Analysis</a:t>
            </a:r>
          </a:p>
        </p:txBody>
      </p:sp>
      <p:sp>
        <p:nvSpPr>
          <p:cNvPr id="531" name="Rounded Rectangle 530"/>
          <p:cNvSpPr/>
          <p:nvPr/>
        </p:nvSpPr>
        <p:spPr>
          <a:xfrm>
            <a:off x="6076950" y="4962921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545454"/>
                </a:solidFill>
              </a:rPr>
              <a:t>10. </a:t>
            </a:r>
            <a:r>
              <a:rPr lang="en-US" sz="1600" dirty="0">
                <a:solidFill>
                  <a:srgbClr val="545454"/>
                </a:solidFill>
              </a:rPr>
              <a:t>Resource Dispatch</a:t>
            </a:r>
          </a:p>
        </p:txBody>
      </p:sp>
      <p:sp>
        <p:nvSpPr>
          <p:cNvPr id="532" name="Rounded Rectangle 531"/>
          <p:cNvSpPr/>
          <p:nvPr/>
        </p:nvSpPr>
        <p:spPr>
          <a:xfrm>
            <a:off x="5448300" y="5612606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545454"/>
                </a:solidFill>
              </a:rPr>
              <a:t>11. </a:t>
            </a:r>
            <a:r>
              <a:rPr lang="en-US" sz="1600" dirty="0">
                <a:solidFill>
                  <a:srgbClr val="545454"/>
                </a:solidFill>
              </a:rPr>
              <a:t>Cash Flow Aggregation</a:t>
            </a:r>
          </a:p>
        </p:txBody>
      </p:sp>
      <p:sp>
        <p:nvSpPr>
          <p:cNvPr id="533" name="Rounded Rectangle 532"/>
          <p:cNvSpPr/>
          <p:nvPr/>
        </p:nvSpPr>
        <p:spPr>
          <a:xfrm>
            <a:off x="7029450" y="5943600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545454"/>
                </a:solidFill>
              </a:rPr>
              <a:t>12. </a:t>
            </a:r>
            <a:r>
              <a:rPr lang="en-US" sz="1600" dirty="0">
                <a:solidFill>
                  <a:srgbClr val="545454"/>
                </a:solidFill>
              </a:rPr>
              <a:t>Scenario &amp; Hedge Analysis</a:t>
            </a:r>
          </a:p>
        </p:txBody>
      </p:sp>
      <p:cxnSp>
        <p:nvCxnSpPr>
          <p:cNvPr id="535" name="Elbow Connector 534"/>
          <p:cNvCxnSpPr>
            <a:endCxn id="522" idx="0"/>
          </p:cNvCxnSpPr>
          <p:nvPr/>
        </p:nvCxnSpPr>
        <p:spPr>
          <a:xfrm>
            <a:off x="2057400" y="329914"/>
            <a:ext cx="409575" cy="355886"/>
          </a:xfrm>
          <a:prstGeom prst="bentConnector2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Elbow Connector 536"/>
          <p:cNvCxnSpPr>
            <a:stCxn id="522" idx="1"/>
          </p:cNvCxnSpPr>
          <p:nvPr/>
        </p:nvCxnSpPr>
        <p:spPr>
          <a:xfrm rot="10800000" flipV="1">
            <a:off x="1219201" y="1066800"/>
            <a:ext cx="295275" cy="304800"/>
          </a:xfrm>
          <a:prstGeom prst="bentConnector2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Elbow Connector 539"/>
          <p:cNvCxnSpPr>
            <a:stCxn id="523" idx="2"/>
          </p:cNvCxnSpPr>
          <p:nvPr/>
        </p:nvCxnSpPr>
        <p:spPr>
          <a:xfrm rot="16200000" flipH="1">
            <a:off x="1949053" y="1908571"/>
            <a:ext cx="188121" cy="638177"/>
          </a:xfrm>
          <a:prstGeom prst="bentConnector2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Elbow Connector 542"/>
          <p:cNvCxnSpPr>
            <a:stCxn id="523" idx="2"/>
          </p:cNvCxnSpPr>
          <p:nvPr/>
        </p:nvCxnSpPr>
        <p:spPr>
          <a:xfrm rot="5400000">
            <a:off x="1515666" y="2341959"/>
            <a:ext cx="416719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Elbow Connector 546"/>
          <p:cNvCxnSpPr>
            <a:stCxn id="525" idx="2"/>
          </p:cNvCxnSpPr>
          <p:nvPr/>
        </p:nvCxnSpPr>
        <p:spPr>
          <a:xfrm rot="16200000" flipH="1">
            <a:off x="2790628" y="3055340"/>
            <a:ext cx="214706" cy="728663"/>
          </a:xfrm>
          <a:prstGeom prst="bentConnector2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Elbow Connector 548"/>
          <p:cNvCxnSpPr/>
          <p:nvPr/>
        </p:nvCxnSpPr>
        <p:spPr>
          <a:xfrm rot="5400000">
            <a:off x="3674531" y="2743461"/>
            <a:ext cx="270943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Elbow Connector 555"/>
          <p:cNvCxnSpPr/>
          <p:nvPr/>
        </p:nvCxnSpPr>
        <p:spPr>
          <a:xfrm>
            <a:off x="3733800" y="3640931"/>
            <a:ext cx="485775" cy="130174"/>
          </a:xfrm>
          <a:prstGeom prst="bentConnector3">
            <a:avLst>
              <a:gd name="adj1" fmla="val 1537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Elbow Connector 561"/>
          <p:cNvCxnSpPr/>
          <p:nvPr/>
        </p:nvCxnSpPr>
        <p:spPr>
          <a:xfrm rot="10800000" flipV="1">
            <a:off x="3657600" y="3926017"/>
            <a:ext cx="561976" cy="234025"/>
          </a:xfrm>
          <a:prstGeom prst="bentConnector3">
            <a:avLst>
              <a:gd name="adj1" fmla="val 100392"/>
            </a:avLst>
          </a:prstGeom>
          <a:ln w="5715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Elbow Connector 585"/>
          <p:cNvCxnSpPr/>
          <p:nvPr/>
        </p:nvCxnSpPr>
        <p:spPr>
          <a:xfrm rot="16200000" flipH="1">
            <a:off x="6564909" y="4746030"/>
            <a:ext cx="238520" cy="195261"/>
          </a:xfrm>
          <a:prstGeom prst="bentConnector3">
            <a:avLst>
              <a:gd name="adj1" fmla="val -9901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Elbow Connector 591"/>
          <p:cNvCxnSpPr/>
          <p:nvPr/>
        </p:nvCxnSpPr>
        <p:spPr>
          <a:xfrm rot="5400000">
            <a:off x="5863763" y="5397564"/>
            <a:ext cx="218679" cy="211404"/>
          </a:xfrm>
          <a:prstGeom prst="bentConnector3">
            <a:avLst>
              <a:gd name="adj1" fmla="val 2329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Elbow Connector 608"/>
          <p:cNvCxnSpPr/>
          <p:nvPr/>
        </p:nvCxnSpPr>
        <p:spPr>
          <a:xfrm rot="10800000">
            <a:off x="7353300" y="5869784"/>
            <a:ext cx="342900" cy="73817"/>
          </a:xfrm>
          <a:prstGeom prst="bentConnector3">
            <a:avLst>
              <a:gd name="adj1" fmla="val 3540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TextBox 618"/>
          <p:cNvSpPr txBox="1"/>
          <p:nvPr/>
        </p:nvSpPr>
        <p:spPr>
          <a:xfrm>
            <a:off x="5711635" y="1295400"/>
            <a:ext cx="214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545454"/>
                </a:solidFill>
                <a:latin typeface="Berlin Sans FB" panose="020E0602020502020306" pitchFamily="34" charset="0"/>
              </a:rPr>
              <a:t>HedgeFox</a:t>
            </a:r>
            <a:endParaRPr lang="en-US" sz="3600" dirty="0">
              <a:solidFill>
                <a:srgbClr val="545454"/>
              </a:solidFill>
              <a:latin typeface="Berlin Sans FB" panose="020E0602020502020306" pitchFamily="34" charset="0"/>
            </a:endParaRPr>
          </a:p>
        </p:txBody>
      </p:sp>
      <p:cxnSp>
        <p:nvCxnSpPr>
          <p:cNvPr id="31" name="Elbow Connector 30"/>
          <p:cNvCxnSpPr/>
          <p:nvPr/>
        </p:nvCxnSpPr>
        <p:spPr>
          <a:xfrm>
            <a:off x="5143500" y="4419600"/>
            <a:ext cx="2095500" cy="543321"/>
          </a:xfrm>
          <a:prstGeom prst="bentConnector3">
            <a:avLst>
              <a:gd name="adj1" fmla="val 99697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4"/>
          <p:cNvSpPr txBox="1"/>
          <p:nvPr/>
        </p:nvSpPr>
        <p:spPr>
          <a:xfrm>
            <a:off x="152400" y="4100261"/>
            <a:ext cx="230504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 smtClean="0">
                <a:solidFill>
                  <a:srgbClr val="C00000"/>
                </a:solidFill>
              </a:rPr>
              <a:t>Power Price Simulation</a:t>
            </a:r>
            <a:endParaRPr lang="en-US" sz="1400" b="1" dirty="0">
              <a:solidFill>
                <a:srgbClr val="FF8F8F"/>
              </a:solidFill>
            </a:endParaRPr>
          </a:p>
        </p:txBody>
      </p:sp>
      <p:cxnSp>
        <p:nvCxnSpPr>
          <p:cNvPr id="49" name="Elbow Connector 48"/>
          <p:cNvCxnSpPr>
            <a:endCxn id="48" idx="3"/>
          </p:cNvCxnSpPr>
          <p:nvPr/>
        </p:nvCxnSpPr>
        <p:spPr>
          <a:xfrm rot="10800000">
            <a:off x="2457450" y="4254151"/>
            <a:ext cx="781051" cy="286893"/>
          </a:xfrm>
          <a:prstGeom prst="bentConnector3">
            <a:avLst>
              <a:gd name="adj1" fmla="val 32303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60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2" name="Elbow Connector 571"/>
          <p:cNvCxnSpPr>
            <a:stCxn id="527" idx="3"/>
            <a:endCxn id="531" idx="0"/>
          </p:cNvCxnSpPr>
          <p:nvPr/>
        </p:nvCxnSpPr>
        <p:spPr>
          <a:xfrm>
            <a:off x="6124575" y="3884612"/>
            <a:ext cx="904875" cy="1078309"/>
          </a:xfrm>
          <a:prstGeom prst="bentConnector2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Elbow Connector 575"/>
          <p:cNvCxnSpPr/>
          <p:nvPr/>
        </p:nvCxnSpPr>
        <p:spPr>
          <a:xfrm rot="5400000">
            <a:off x="4963317" y="4922043"/>
            <a:ext cx="1322392" cy="22227"/>
          </a:xfrm>
          <a:prstGeom prst="bentConnector3">
            <a:avLst>
              <a:gd name="adj1" fmla="val -2581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250781"/>
            <a:ext cx="2895600" cy="365125"/>
          </a:xfrm>
        </p:spPr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00800" y="6266656"/>
            <a:ext cx="2133600" cy="365125"/>
          </a:xfrm>
        </p:spPr>
        <p:txBody>
          <a:bodyPr/>
          <a:lstStyle/>
          <a:p>
            <a:fld id="{8848E627-D06A-4F0E-98E2-3D90458BE48C}" type="slidenum">
              <a:rPr lang="en-US" smtClean="0"/>
              <a:t>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304800" y="6416675"/>
            <a:ext cx="2133600" cy="365125"/>
          </a:xfrm>
        </p:spPr>
        <p:txBody>
          <a:bodyPr/>
          <a:lstStyle/>
          <a:p>
            <a:fld id="{CAEF89AF-97FF-41FD-A810-843DAB910B39}" type="datetime4">
              <a:rPr lang="en-US" smtClean="0"/>
              <a:t>June 17, 2018</a:t>
            </a:fld>
            <a:endParaRPr lang="en-US" dirty="0"/>
          </a:p>
        </p:txBody>
      </p:sp>
      <p:sp>
        <p:nvSpPr>
          <p:cNvPr id="521" name="Rounded Rectangle 520"/>
          <p:cNvSpPr/>
          <p:nvPr/>
        </p:nvSpPr>
        <p:spPr>
          <a:xfrm>
            <a:off x="152400" y="152400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545454"/>
                </a:solidFill>
              </a:rPr>
              <a:t>1. Data Scraping</a:t>
            </a:r>
            <a:endParaRPr lang="en-US" sz="1600" dirty="0">
              <a:solidFill>
                <a:srgbClr val="545454"/>
              </a:solidFill>
            </a:endParaRPr>
          </a:p>
        </p:txBody>
      </p:sp>
      <p:sp>
        <p:nvSpPr>
          <p:cNvPr id="522" name="Rounded Rectangle 521"/>
          <p:cNvSpPr/>
          <p:nvPr/>
        </p:nvSpPr>
        <p:spPr>
          <a:xfrm>
            <a:off x="1514475" y="685800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545454"/>
                </a:solidFill>
              </a:rPr>
              <a:t>2. </a:t>
            </a:r>
            <a:r>
              <a:rPr lang="en-US" sz="1600" dirty="0" smtClean="0">
                <a:solidFill>
                  <a:srgbClr val="545454"/>
                </a:solidFill>
              </a:rPr>
              <a:t>Dependency </a:t>
            </a:r>
            <a:r>
              <a:rPr lang="en-US" sz="1600" dirty="0">
                <a:solidFill>
                  <a:srgbClr val="545454"/>
                </a:solidFill>
              </a:rPr>
              <a:t>Detection</a:t>
            </a:r>
          </a:p>
        </p:txBody>
      </p:sp>
      <p:sp>
        <p:nvSpPr>
          <p:cNvPr id="523" name="Rounded Rectangle 522"/>
          <p:cNvSpPr/>
          <p:nvPr/>
        </p:nvSpPr>
        <p:spPr>
          <a:xfrm>
            <a:off x="771525" y="1371600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rgbClr val="545454"/>
                </a:solidFill>
              </a:rPr>
              <a:t>3. Multiplicative </a:t>
            </a:r>
            <a:r>
              <a:rPr lang="en-US" sz="1400" dirty="0" smtClean="0">
                <a:solidFill>
                  <a:srgbClr val="545454"/>
                </a:solidFill>
              </a:rPr>
              <a:t>Decomposition</a:t>
            </a:r>
            <a:endParaRPr lang="en-US" sz="1400" dirty="0">
              <a:solidFill>
                <a:srgbClr val="545454"/>
              </a:solidFill>
            </a:endParaRPr>
          </a:p>
        </p:txBody>
      </p:sp>
      <p:sp>
        <p:nvSpPr>
          <p:cNvPr id="524" name="Rounded Rectangle 523"/>
          <p:cNvSpPr/>
          <p:nvPr/>
        </p:nvSpPr>
        <p:spPr>
          <a:xfrm>
            <a:off x="2362200" y="1828800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545454"/>
                </a:solidFill>
              </a:rPr>
              <a:t>4. Daily Volatility &amp; Spike </a:t>
            </a:r>
            <a:r>
              <a:rPr lang="en-US" sz="1600" dirty="0" smtClean="0">
                <a:solidFill>
                  <a:srgbClr val="545454"/>
                </a:solidFill>
              </a:rPr>
              <a:t>Model</a:t>
            </a:r>
            <a:endParaRPr lang="en-US" sz="1600" dirty="0">
              <a:solidFill>
                <a:srgbClr val="545454"/>
              </a:solidFill>
            </a:endParaRPr>
          </a:p>
        </p:txBody>
      </p:sp>
      <p:sp>
        <p:nvSpPr>
          <p:cNvPr id="525" name="Rounded Rectangle 524"/>
          <p:cNvSpPr/>
          <p:nvPr/>
        </p:nvSpPr>
        <p:spPr>
          <a:xfrm>
            <a:off x="1581150" y="2550319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545454"/>
                </a:solidFill>
              </a:rPr>
              <a:t>5. Long-Term Stochastic </a:t>
            </a:r>
            <a:r>
              <a:rPr lang="en-US" sz="1600" dirty="0" smtClean="0">
                <a:solidFill>
                  <a:srgbClr val="545454"/>
                </a:solidFill>
              </a:rPr>
              <a:t>Forecasting </a:t>
            </a:r>
            <a:endParaRPr lang="en-US" sz="1600" dirty="0">
              <a:solidFill>
                <a:srgbClr val="545454"/>
              </a:solidFill>
            </a:endParaRPr>
          </a:p>
        </p:txBody>
      </p:sp>
      <p:sp>
        <p:nvSpPr>
          <p:cNvPr id="526" name="Rounded Rectangle 525"/>
          <p:cNvSpPr/>
          <p:nvPr/>
        </p:nvSpPr>
        <p:spPr>
          <a:xfrm>
            <a:off x="3267075" y="2878931"/>
            <a:ext cx="1905000" cy="762000"/>
          </a:xfrm>
          <a:custGeom>
            <a:avLst/>
            <a:gdLst>
              <a:gd name="connsiteX0" fmla="*/ 0 w 1905000"/>
              <a:gd name="connsiteY0" fmla="*/ 127003 h 762000"/>
              <a:gd name="connsiteX1" fmla="*/ 127003 w 1905000"/>
              <a:gd name="connsiteY1" fmla="*/ 0 h 762000"/>
              <a:gd name="connsiteX2" fmla="*/ 1777997 w 1905000"/>
              <a:gd name="connsiteY2" fmla="*/ 0 h 762000"/>
              <a:gd name="connsiteX3" fmla="*/ 1905000 w 1905000"/>
              <a:gd name="connsiteY3" fmla="*/ 127003 h 762000"/>
              <a:gd name="connsiteX4" fmla="*/ 1905000 w 1905000"/>
              <a:gd name="connsiteY4" fmla="*/ 634997 h 762000"/>
              <a:gd name="connsiteX5" fmla="*/ 1777997 w 1905000"/>
              <a:gd name="connsiteY5" fmla="*/ 762000 h 762000"/>
              <a:gd name="connsiteX6" fmla="*/ 127003 w 1905000"/>
              <a:gd name="connsiteY6" fmla="*/ 762000 h 762000"/>
              <a:gd name="connsiteX7" fmla="*/ 0 w 1905000"/>
              <a:gd name="connsiteY7" fmla="*/ 634997 h 762000"/>
              <a:gd name="connsiteX8" fmla="*/ 0 w 1905000"/>
              <a:gd name="connsiteY8" fmla="*/ 127003 h 762000"/>
              <a:gd name="connsiteX0" fmla="*/ 0 w 1905000"/>
              <a:gd name="connsiteY0" fmla="*/ 127003 h 762000"/>
              <a:gd name="connsiteX1" fmla="*/ 127003 w 1905000"/>
              <a:gd name="connsiteY1" fmla="*/ 0 h 762000"/>
              <a:gd name="connsiteX2" fmla="*/ 1777997 w 1905000"/>
              <a:gd name="connsiteY2" fmla="*/ 0 h 762000"/>
              <a:gd name="connsiteX3" fmla="*/ 1905000 w 1905000"/>
              <a:gd name="connsiteY3" fmla="*/ 127003 h 762000"/>
              <a:gd name="connsiteX4" fmla="*/ 1905000 w 1905000"/>
              <a:gd name="connsiteY4" fmla="*/ 634997 h 762000"/>
              <a:gd name="connsiteX5" fmla="*/ 1777997 w 1905000"/>
              <a:gd name="connsiteY5" fmla="*/ 762000 h 762000"/>
              <a:gd name="connsiteX6" fmla="*/ 127003 w 1905000"/>
              <a:gd name="connsiteY6" fmla="*/ 762000 h 762000"/>
              <a:gd name="connsiteX7" fmla="*/ 0 w 1905000"/>
              <a:gd name="connsiteY7" fmla="*/ 634997 h 762000"/>
              <a:gd name="connsiteX8" fmla="*/ 0 w 1905000"/>
              <a:gd name="connsiteY8" fmla="*/ 127003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5000" h="762000">
                <a:moveTo>
                  <a:pt x="0" y="127003"/>
                </a:moveTo>
                <a:cubicBezTo>
                  <a:pt x="0" y="56861"/>
                  <a:pt x="56861" y="0"/>
                  <a:pt x="127003" y="0"/>
                </a:cubicBezTo>
                <a:lnTo>
                  <a:pt x="1777997" y="0"/>
                </a:lnTo>
                <a:cubicBezTo>
                  <a:pt x="1848139" y="0"/>
                  <a:pt x="1905000" y="56861"/>
                  <a:pt x="1905000" y="127003"/>
                </a:cubicBezTo>
                <a:lnTo>
                  <a:pt x="1905000" y="634997"/>
                </a:lnTo>
                <a:cubicBezTo>
                  <a:pt x="1905000" y="705139"/>
                  <a:pt x="1848139" y="762000"/>
                  <a:pt x="1777997" y="762000"/>
                </a:cubicBezTo>
                <a:lnTo>
                  <a:pt x="127003" y="762000"/>
                </a:lnTo>
                <a:cubicBezTo>
                  <a:pt x="56861" y="762000"/>
                  <a:pt x="0" y="705139"/>
                  <a:pt x="0" y="634997"/>
                </a:cubicBezTo>
                <a:lnTo>
                  <a:pt x="0" y="1270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545454"/>
                </a:solidFill>
              </a:rPr>
              <a:t>6. Disaggregation and Combination</a:t>
            </a:r>
          </a:p>
        </p:txBody>
      </p:sp>
      <p:sp>
        <p:nvSpPr>
          <p:cNvPr id="527" name="Rounded Rectangle 526"/>
          <p:cNvSpPr/>
          <p:nvPr/>
        </p:nvSpPr>
        <p:spPr>
          <a:xfrm>
            <a:off x="4219575" y="3503612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545454"/>
                </a:solidFill>
              </a:rPr>
              <a:t>7. Judgmental Adjustment</a:t>
            </a:r>
          </a:p>
        </p:txBody>
      </p:sp>
      <p:cxnSp>
        <p:nvCxnSpPr>
          <p:cNvPr id="535" name="Elbow Connector 534"/>
          <p:cNvCxnSpPr>
            <a:endCxn id="522" idx="0"/>
          </p:cNvCxnSpPr>
          <p:nvPr/>
        </p:nvCxnSpPr>
        <p:spPr>
          <a:xfrm>
            <a:off x="2057400" y="329914"/>
            <a:ext cx="409575" cy="355886"/>
          </a:xfrm>
          <a:prstGeom prst="bentConnector2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Elbow Connector 536"/>
          <p:cNvCxnSpPr>
            <a:stCxn id="522" idx="1"/>
          </p:cNvCxnSpPr>
          <p:nvPr/>
        </p:nvCxnSpPr>
        <p:spPr>
          <a:xfrm rot="10800000" flipV="1">
            <a:off x="1219201" y="1066800"/>
            <a:ext cx="295275" cy="304800"/>
          </a:xfrm>
          <a:prstGeom prst="bentConnector2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Elbow Connector 539"/>
          <p:cNvCxnSpPr>
            <a:stCxn id="523" idx="2"/>
          </p:cNvCxnSpPr>
          <p:nvPr/>
        </p:nvCxnSpPr>
        <p:spPr>
          <a:xfrm rot="16200000" flipH="1">
            <a:off x="1949053" y="1908571"/>
            <a:ext cx="188121" cy="638177"/>
          </a:xfrm>
          <a:prstGeom prst="bentConnector2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Elbow Connector 542"/>
          <p:cNvCxnSpPr>
            <a:stCxn id="523" idx="2"/>
          </p:cNvCxnSpPr>
          <p:nvPr/>
        </p:nvCxnSpPr>
        <p:spPr>
          <a:xfrm rot="5400000">
            <a:off x="1515666" y="2341959"/>
            <a:ext cx="416719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Elbow Connector 546"/>
          <p:cNvCxnSpPr>
            <a:stCxn id="525" idx="2"/>
          </p:cNvCxnSpPr>
          <p:nvPr/>
        </p:nvCxnSpPr>
        <p:spPr>
          <a:xfrm rot="16200000" flipH="1">
            <a:off x="2790628" y="3055340"/>
            <a:ext cx="214706" cy="728663"/>
          </a:xfrm>
          <a:prstGeom prst="bentConnector2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Elbow Connector 548"/>
          <p:cNvCxnSpPr/>
          <p:nvPr/>
        </p:nvCxnSpPr>
        <p:spPr>
          <a:xfrm rot="5400000">
            <a:off x="3674531" y="2743461"/>
            <a:ext cx="270943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Elbow Connector 555"/>
          <p:cNvCxnSpPr/>
          <p:nvPr/>
        </p:nvCxnSpPr>
        <p:spPr>
          <a:xfrm>
            <a:off x="3733800" y="3640931"/>
            <a:ext cx="485775" cy="130174"/>
          </a:xfrm>
          <a:prstGeom prst="bentConnector3">
            <a:avLst>
              <a:gd name="adj1" fmla="val 1537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Elbow Connector 585"/>
          <p:cNvCxnSpPr/>
          <p:nvPr/>
        </p:nvCxnSpPr>
        <p:spPr>
          <a:xfrm rot="16200000" flipH="1">
            <a:off x="6564909" y="4746030"/>
            <a:ext cx="238520" cy="195261"/>
          </a:xfrm>
          <a:prstGeom prst="bentConnector3">
            <a:avLst>
              <a:gd name="adj1" fmla="val -9901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Elbow Connector 591"/>
          <p:cNvCxnSpPr/>
          <p:nvPr/>
        </p:nvCxnSpPr>
        <p:spPr>
          <a:xfrm rot="5400000">
            <a:off x="5863763" y="5397564"/>
            <a:ext cx="218679" cy="211404"/>
          </a:xfrm>
          <a:prstGeom prst="bentConnector3">
            <a:avLst>
              <a:gd name="adj1" fmla="val 2329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Elbow Connector 608"/>
          <p:cNvCxnSpPr/>
          <p:nvPr/>
        </p:nvCxnSpPr>
        <p:spPr>
          <a:xfrm rot="10800000">
            <a:off x="7353300" y="5869784"/>
            <a:ext cx="342900" cy="73817"/>
          </a:xfrm>
          <a:prstGeom prst="bentConnector3">
            <a:avLst>
              <a:gd name="adj1" fmla="val 3540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TextBox 618"/>
          <p:cNvSpPr txBox="1"/>
          <p:nvPr/>
        </p:nvSpPr>
        <p:spPr>
          <a:xfrm>
            <a:off x="5711635" y="1295400"/>
            <a:ext cx="214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545454"/>
                </a:solidFill>
                <a:latin typeface="Berlin Sans FB" panose="020E0602020502020306" pitchFamily="34" charset="0"/>
              </a:rPr>
              <a:t>HedgeFox</a:t>
            </a:r>
            <a:endParaRPr lang="en-US" sz="3600" dirty="0">
              <a:solidFill>
                <a:srgbClr val="545454"/>
              </a:solidFill>
              <a:latin typeface="Berlin Sans FB" panose="020E0602020502020306" pitchFamily="34" charset="0"/>
            </a:endParaRPr>
          </a:p>
        </p:txBody>
      </p:sp>
      <p:sp>
        <p:nvSpPr>
          <p:cNvPr id="620" name="TextBox 29"/>
          <p:cNvSpPr txBox="1"/>
          <p:nvPr/>
        </p:nvSpPr>
        <p:spPr>
          <a:xfrm>
            <a:off x="4191000" y="152400"/>
            <a:ext cx="25942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Daily</a:t>
            </a:r>
            <a:r>
              <a:rPr lang="en-US" sz="1400" dirty="0" smtClean="0">
                <a:solidFill>
                  <a:srgbClr val="0BC3A9"/>
                </a:solidFill>
              </a:rPr>
              <a:t>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tochastic Data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are decomposed and simulated. </a:t>
            </a:r>
          </a:p>
          <a:p>
            <a:pPr marL="182880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Loads</a:t>
            </a:r>
          </a:p>
          <a:p>
            <a:pPr marL="182880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Hydro &amp; variable generations</a:t>
            </a:r>
          </a:p>
          <a:p>
            <a:pPr marL="182880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Natural gas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prices </a:t>
            </a:r>
          </a:p>
        </p:txBody>
      </p:sp>
      <p:cxnSp>
        <p:nvCxnSpPr>
          <p:cNvPr id="44" name="Elbow Connector 43"/>
          <p:cNvCxnSpPr/>
          <p:nvPr/>
        </p:nvCxnSpPr>
        <p:spPr>
          <a:xfrm>
            <a:off x="5143500" y="4419600"/>
            <a:ext cx="2095500" cy="543321"/>
          </a:xfrm>
          <a:prstGeom prst="bentConnector3">
            <a:avLst>
              <a:gd name="adj1" fmla="val 99697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0800000" flipV="1">
            <a:off x="3657600" y="3926017"/>
            <a:ext cx="561976" cy="234025"/>
          </a:xfrm>
          <a:prstGeom prst="bentConnector3">
            <a:avLst>
              <a:gd name="adj1" fmla="val 100392"/>
            </a:avLst>
          </a:prstGeom>
          <a:ln w="5715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4"/>
          <p:cNvSpPr txBox="1"/>
          <p:nvPr/>
        </p:nvSpPr>
        <p:spPr>
          <a:xfrm>
            <a:off x="152400" y="4100261"/>
            <a:ext cx="230504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 smtClean="0">
                <a:solidFill>
                  <a:srgbClr val="C00000"/>
                </a:solidFill>
              </a:rPr>
              <a:t>Power Price Simulation</a:t>
            </a:r>
            <a:endParaRPr lang="en-US" sz="1400" b="1" dirty="0">
              <a:solidFill>
                <a:srgbClr val="FF8F8F"/>
              </a:solidFill>
            </a:endParaRPr>
          </a:p>
        </p:txBody>
      </p:sp>
      <p:cxnSp>
        <p:nvCxnSpPr>
          <p:cNvPr id="47" name="Elbow Connector 46"/>
          <p:cNvCxnSpPr>
            <a:stCxn id="528" idx="1"/>
            <a:endCxn id="46" idx="3"/>
          </p:cNvCxnSpPr>
          <p:nvPr/>
        </p:nvCxnSpPr>
        <p:spPr>
          <a:xfrm rot="10800000">
            <a:off x="2457450" y="4254151"/>
            <a:ext cx="781051" cy="286893"/>
          </a:xfrm>
          <a:prstGeom prst="bentConnector3">
            <a:avLst>
              <a:gd name="adj1" fmla="val 32303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Rounded Rectangle 527"/>
          <p:cNvSpPr/>
          <p:nvPr/>
        </p:nvSpPr>
        <p:spPr>
          <a:xfrm>
            <a:off x="3238500" y="4160043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545454"/>
                </a:solidFill>
              </a:rPr>
              <a:t>8. Predictive Modeling </a:t>
            </a:r>
          </a:p>
        </p:txBody>
      </p:sp>
      <p:sp>
        <p:nvSpPr>
          <p:cNvPr id="530" name="Rounded Rectangle 529"/>
          <p:cNvSpPr/>
          <p:nvPr/>
        </p:nvSpPr>
        <p:spPr>
          <a:xfrm>
            <a:off x="4681538" y="4548981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545454"/>
                </a:solidFill>
              </a:rPr>
              <a:t>9. Hourly-Shape </a:t>
            </a:r>
            <a:r>
              <a:rPr lang="en-US" sz="1600" dirty="0">
                <a:solidFill>
                  <a:srgbClr val="545454"/>
                </a:solidFill>
              </a:rPr>
              <a:t>Analysis</a:t>
            </a:r>
          </a:p>
        </p:txBody>
      </p:sp>
      <p:sp>
        <p:nvSpPr>
          <p:cNvPr id="531" name="Rounded Rectangle 530"/>
          <p:cNvSpPr/>
          <p:nvPr/>
        </p:nvSpPr>
        <p:spPr>
          <a:xfrm>
            <a:off x="6076950" y="4962921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545454"/>
                </a:solidFill>
              </a:rPr>
              <a:t>10. </a:t>
            </a:r>
            <a:r>
              <a:rPr lang="en-US" sz="1600" dirty="0">
                <a:solidFill>
                  <a:srgbClr val="545454"/>
                </a:solidFill>
              </a:rPr>
              <a:t>Resource Dispatch</a:t>
            </a:r>
          </a:p>
        </p:txBody>
      </p:sp>
      <p:sp>
        <p:nvSpPr>
          <p:cNvPr id="532" name="Rounded Rectangle 531"/>
          <p:cNvSpPr/>
          <p:nvPr/>
        </p:nvSpPr>
        <p:spPr>
          <a:xfrm>
            <a:off x="5448300" y="5612606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545454"/>
                </a:solidFill>
              </a:rPr>
              <a:t>11. </a:t>
            </a:r>
            <a:r>
              <a:rPr lang="en-US" sz="1600" dirty="0">
                <a:solidFill>
                  <a:srgbClr val="545454"/>
                </a:solidFill>
              </a:rPr>
              <a:t>Cash Flow Aggregation</a:t>
            </a:r>
          </a:p>
        </p:txBody>
      </p:sp>
      <p:sp>
        <p:nvSpPr>
          <p:cNvPr id="533" name="Rounded Rectangle 532"/>
          <p:cNvSpPr/>
          <p:nvPr/>
        </p:nvSpPr>
        <p:spPr>
          <a:xfrm>
            <a:off x="7029450" y="5943600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545454"/>
                </a:solidFill>
              </a:rPr>
              <a:t>12. </a:t>
            </a:r>
            <a:r>
              <a:rPr lang="en-US" sz="1600" dirty="0">
                <a:solidFill>
                  <a:srgbClr val="545454"/>
                </a:solidFill>
              </a:rPr>
              <a:t>Scenario &amp; Hedge Analysis</a:t>
            </a:r>
          </a:p>
        </p:txBody>
      </p:sp>
      <p:sp>
        <p:nvSpPr>
          <p:cNvPr id="8" name="Right Brace 7"/>
          <p:cNvSpPr/>
          <p:nvPr/>
        </p:nvSpPr>
        <p:spPr>
          <a:xfrm rot="-2520000">
            <a:off x="3985605" y="41734"/>
            <a:ext cx="307324" cy="2407811"/>
          </a:xfrm>
          <a:prstGeom prst="rightBrac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9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99602E528B9340B79E45D224985DF8" ma:contentTypeVersion="0" ma:contentTypeDescription="Create a new document." ma:contentTypeScope="" ma:versionID="7c5a76820a14d931c63403739b74fa4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DCE8D846-4137-42FD-BF10-65EB4C5CC7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0CCA081F-75FD-4596-A76A-C0A1B47BD1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828FC5-3BE2-4558-96D5-FA8F78BC4585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25910</TotalTime>
  <Words>1781</Words>
  <Application>Microsoft Office PowerPoint</Application>
  <PresentationFormat>On-screen Show (4:3)</PresentationFormat>
  <Paragraphs>435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Berlin Sans FB</vt:lpstr>
      <vt:lpstr>Bradley Hand ITC</vt:lpstr>
      <vt:lpstr>Calibri</vt:lpstr>
      <vt:lpstr>Calibri Light</vt:lpstr>
      <vt:lpstr>Wingdings</vt:lpstr>
      <vt:lpstr>Office Theme</vt:lpstr>
      <vt:lpstr>PowerPoint Presentation</vt:lpstr>
      <vt:lpstr>Power Utility Industry</vt:lpstr>
      <vt:lpstr>Types of Energy Portfolio Models</vt:lpstr>
      <vt:lpstr>Traditional Approach to Mid-Term Modeling</vt:lpstr>
      <vt:lpstr>Power Price TS Characteristics</vt:lpstr>
      <vt:lpstr>Power Price TS Characteristics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 Price Simulation</vt:lpstr>
      <vt:lpstr>Common Approach for Stochastic Modeling</vt:lpstr>
      <vt:lpstr>Bunched Random Forest</vt:lpstr>
      <vt:lpstr> Results</vt:lpstr>
      <vt:lpstr> Results</vt:lpstr>
      <vt:lpstr> Results</vt:lpstr>
      <vt:lpstr> Results</vt:lpstr>
      <vt:lpstr>Scoring Methods</vt:lpstr>
      <vt:lpstr>Summary of BRF</vt:lpstr>
      <vt:lpstr>Delta Hedging</vt:lpstr>
      <vt:lpstr>Delta Hedging of a Thermal Unit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 T. Empen</dc:creator>
  <cp:lastModifiedBy>Eina Ooka</cp:lastModifiedBy>
  <cp:revision>238</cp:revision>
  <dcterms:created xsi:type="dcterms:W3CDTF">2015-02-06T16:08:23Z</dcterms:created>
  <dcterms:modified xsi:type="dcterms:W3CDTF">2018-06-17T16:52:47Z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0x0101006399602E528B9340B79E45D224985DF8</vt:lpwstr>
  </property>
</Properties>
</file>