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4AB941-F674-4427-8AF5-2765F65CA9B2}" type="datetimeFigureOut">
              <a:rPr lang="nb-NO" smtClean="0"/>
              <a:t>08.04.2025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BEFAA-5A2A-4132-A177-91104B496610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3455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BEFAA-5A2A-4132-A177-91104B496610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69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0E18838-47A8-DCBC-D67E-2CB0FEE98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8693B90-F376-3BA0-B40B-3FBA5C14C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2F0EC91-AC63-2A54-3B8D-88302E9B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9F27-2CD2-4F8F-9DED-6FE97594FB6C}" type="datetimeFigureOut">
              <a:rPr lang="nb-NO" smtClean="0"/>
              <a:t>08.04.2025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946B44F-74FA-F3AF-E452-AC7308E0B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C7C03EB6-6845-3A0F-ACCC-CEF937A1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423-F7FE-4746-8BA3-AD34B19713F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57732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1CBCE4-CBFF-B4B3-F0BA-9C9A3DF83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C86C1DE0-50A7-9147-5325-44F7E974A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A462063-03A4-471B-4056-5F757ECF9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9F27-2CD2-4F8F-9DED-6FE97594FB6C}" type="datetimeFigureOut">
              <a:rPr lang="nb-NO" smtClean="0"/>
              <a:t>08.04.2025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FEA874B-54E5-9B8D-B745-14AF94FA5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3FFF56C-AC37-BEF5-B011-8AB4EB2A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423-F7FE-4746-8BA3-AD34B19713F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3259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80F7952E-3A33-6451-6CF8-39AAE09DB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AFC91B42-9D8D-3E03-033F-9B01C26BA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57C006B-A90E-EE88-BC29-6E2797E5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9F27-2CD2-4F8F-9DED-6FE97594FB6C}" type="datetimeFigureOut">
              <a:rPr lang="nb-NO" smtClean="0"/>
              <a:t>08.04.2025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A20F265-66E1-5CC7-B695-AFFEF6FC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736BC9B-3EBD-0B4F-8E7D-2F4CA79F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423-F7FE-4746-8BA3-AD34B19713F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239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D433DC4-2F60-BD7C-92D4-0BC7691E5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DBB71C6-E1BD-8840-B2F4-DFA53FE1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99D2351-B8FA-DC38-83E3-E885D13E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9F27-2CD2-4F8F-9DED-6FE97594FB6C}" type="datetimeFigureOut">
              <a:rPr lang="nb-NO" smtClean="0"/>
              <a:t>08.04.2025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2696D8D-6E08-6B6D-94DB-6D40950F5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F7D89E3-16E6-3B13-2CAE-EA2BFAC5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423-F7FE-4746-8BA3-AD34B19713F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7018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1FF65E-7424-555F-6338-19DACD18C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9664AAC-3CED-FF0D-A2D3-A05F055A5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B9426FB0-E934-20CF-803A-4DDF2AF3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9F27-2CD2-4F8F-9DED-6FE97594FB6C}" type="datetimeFigureOut">
              <a:rPr lang="nb-NO" smtClean="0"/>
              <a:t>08.04.2025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A4A57B6-A9BE-9509-64D5-B143AD07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FFA88764-B18B-02A7-3B7B-BDA3FE25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423-F7FE-4746-8BA3-AD34B19713F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4020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A63BF68-75B4-BFC2-CEC8-14D89EDC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D6B6189-D5A0-A4BA-A5BB-0FA819B56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E863AF9D-0B7D-C05B-97AD-D1B4684F9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A788F3D-0686-C9B6-F4E4-F7649DEA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9F27-2CD2-4F8F-9DED-6FE97594FB6C}" type="datetimeFigureOut">
              <a:rPr lang="nb-NO" smtClean="0"/>
              <a:t>08.04.2025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9BDDF40C-5D05-531D-8575-C06C2003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881918A-4849-2AD6-3AB9-CE553F82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423-F7FE-4746-8BA3-AD34B19713F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509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29E2E3-CDCA-3348-4806-8AC0BEDC7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33AAD19-7899-5C49-DA04-B3896AE6F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292D0053-F904-6762-C01B-157DE0C44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44185DC5-2DA6-2BB4-4481-79D9F3BB9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DBD4F66A-666F-7A1D-8A63-38DFD9095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01042AF-714C-30A8-C8E2-9A31BA9E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9F27-2CD2-4F8F-9DED-6FE97594FB6C}" type="datetimeFigureOut">
              <a:rPr lang="nb-NO" smtClean="0"/>
              <a:t>08.04.2025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844893D6-216C-F0B1-9E4F-29AE99D3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FD8E3489-D4BA-FDCE-84CA-EFFCE098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423-F7FE-4746-8BA3-AD34B19713F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6067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92051B7-A811-362C-B70F-6DC42F6D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301048B2-9A3E-1032-CAF0-730BF18F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9F27-2CD2-4F8F-9DED-6FE97594FB6C}" type="datetimeFigureOut">
              <a:rPr lang="nb-NO" smtClean="0"/>
              <a:t>08.04.2025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C103241B-D152-7BCC-8A86-5BF9D0A1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164C58C-53B3-3BD8-E3A1-BFD0FA28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423-F7FE-4746-8BA3-AD34B19713F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281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1D0CB94E-2BCC-91F3-1099-699C6A10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9F27-2CD2-4F8F-9DED-6FE97594FB6C}" type="datetimeFigureOut">
              <a:rPr lang="nb-NO" smtClean="0"/>
              <a:t>08.04.2025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6AA73A6D-2547-FED0-503F-A398542C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72E1E7A7-81D5-0310-9972-E930FC38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423-F7FE-4746-8BA3-AD34B19713F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346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C5D7D16-434D-6994-D50D-DD105329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AB1EC76-F1AF-425A-ADEE-632ACC8FD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9FF2FE3-014B-3CFF-A860-BA215D934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A08DDBD7-B1DD-ADF7-0F87-C315DA11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9F27-2CD2-4F8F-9DED-6FE97594FB6C}" type="datetimeFigureOut">
              <a:rPr lang="nb-NO" smtClean="0"/>
              <a:t>08.04.2025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6E1F12C-1F69-3103-BF38-8588853B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ACC9235D-9290-6C3C-244A-DA5C7FA0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423-F7FE-4746-8BA3-AD34B19713F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6950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D55EADB-F47A-CFDC-EFF8-F304D57C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D18FD4BC-18F9-3A72-C4D0-4D5369A96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58623F2-429A-C7ED-C35C-499DD2A8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3455018-31D0-27B0-E08A-AD2B5BC0D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B9F27-2CD2-4F8F-9DED-6FE97594FB6C}" type="datetimeFigureOut">
              <a:rPr lang="nb-NO" smtClean="0"/>
              <a:t>08.04.2025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0FA85A0-2B23-AFEC-017D-DE533FDA8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76E0D466-B63A-F784-EDC5-D17390257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E5423-F7FE-4746-8BA3-AD34B19713F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038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1F3D078-FE48-DD5E-48C4-7B8AB683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351C5B2-D8F9-3B8F-F5EC-71489D09C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C190423-4B53-9FEB-7A5B-B506494F1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CB9F27-2CD2-4F8F-9DED-6FE97594FB6C}" type="datetimeFigureOut">
              <a:rPr lang="nb-NO" smtClean="0"/>
              <a:t>08.04.2025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5A817D0-18B2-29FC-33F7-E35BE0036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3BC1A023-0287-1B63-E27B-5E0742E31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9E5423-F7FE-4746-8BA3-AD34B19713F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4216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EDBE2E-E586-EE2A-08B7-65CB09592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707"/>
            <a:ext cx="9144000" cy="1099629"/>
          </a:xfrm>
        </p:spPr>
        <p:txBody>
          <a:bodyPr>
            <a:normAutofit/>
          </a:bodyPr>
          <a:lstStyle/>
          <a:p>
            <a:r>
              <a:rPr lang="nb-NO" sz="4000" dirty="0"/>
              <a:t>GEB – Cantilever Beam 2 </a:t>
            </a:r>
            <a:r>
              <a:rPr lang="nb-NO" sz="4000" dirty="0" err="1"/>
              <a:t>transverse</a:t>
            </a:r>
            <a:r>
              <a:rPr lang="nb-NO" sz="4000" dirty="0"/>
              <a:t> </a:t>
            </a:r>
            <a:r>
              <a:rPr lang="nb-NO" sz="4000" dirty="0" err="1"/>
              <a:t>Loads</a:t>
            </a:r>
            <a:endParaRPr lang="nb-NO" sz="40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FBA86BD7-2DF0-C351-F253-0AF0EDA29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812" y="2012355"/>
            <a:ext cx="5878815" cy="350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61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5FDB6-5EB7-D70B-6615-2BE5C5235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256E826-484D-DD68-93DF-B57D6EC3F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707"/>
            <a:ext cx="9144000" cy="1099629"/>
          </a:xfrm>
        </p:spPr>
        <p:txBody>
          <a:bodyPr>
            <a:normAutofit/>
          </a:bodyPr>
          <a:lstStyle/>
          <a:p>
            <a:r>
              <a:rPr lang="nb-NO" sz="4000" dirty="0"/>
              <a:t>GEB – Quarter </a:t>
            </a:r>
            <a:r>
              <a:rPr lang="nb-NO" sz="4000" dirty="0" err="1"/>
              <a:t>Circular</a:t>
            </a:r>
            <a:r>
              <a:rPr lang="nb-NO" sz="4000" dirty="0"/>
              <a:t> Arc</a:t>
            </a:r>
          </a:p>
        </p:txBody>
      </p:sp>
      <p:pic>
        <p:nvPicPr>
          <p:cNvPr id="4" name="Bilde 3" descr="Et bilde som inneholder diagram, line, Plottdiagram, tekst&#10;&#10;KI-generert innhold kan være feil.">
            <a:extLst>
              <a:ext uri="{FF2B5EF4-FFF2-40B4-BE49-F238E27FC236}">
                <a16:creationId xmlns:a16="http://schemas.microsoft.com/office/drawing/2014/main" id="{C871B6F5-5D50-31F6-15FE-0B10E8DFF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368" y="1684845"/>
            <a:ext cx="6303264" cy="472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77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A0B23-FD23-61A1-1C9C-FB6489130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587204-8394-A20A-B62A-CC5B08409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707"/>
            <a:ext cx="9144000" cy="1099629"/>
          </a:xfrm>
        </p:spPr>
        <p:txBody>
          <a:bodyPr>
            <a:normAutofit/>
          </a:bodyPr>
          <a:lstStyle/>
          <a:p>
            <a:r>
              <a:rPr lang="nb-NO" sz="4000" dirty="0"/>
              <a:t>GEB – Quarter </a:t>
            </a:r>
            <a:r>
              <a:rPr lang="nb-NO" sz="4000" dirty="0" err="1"/>
              <a:t>Circular</a:t>
            </a:r>
            <a:r>
              <a:rPr lang="nb-NO" sz="4000" dirty="0"/>
              <a:t> Arc</a:t>
            </a:r>
          </a:p>
        </p:txBody>
      </p:sp>
      <p:pic>
        <p:nvPicPr>
          <p:cNvPr id="5" name="Bilde 4" descr="Et bilde som inneholder tekst, diagram, Plottdiagram, line&#10;&#10;KI-generert innhold kan være feil.">
            <a:extLst>
              <a:ext uri="{FF2B5EF4-FFF2-40B4-BE49-F238E27FC236}">
                <a16:creationId xmlns:a16="http://schemas.microsoft.com/office/drawing/2014/main" id="{31CB07CB-BB65-1131-A371-EFB7A4697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2176515"/>
            <a:ext cx="3996952" cy="2997714"/>
          </a:xfrm>
          <a:prstGeom prst="rect">
            <a:avLst/>
          </a:prstGeom>
        </p:spPr>
      </p:pic>
      <p:pic>
        <p:nvPicPr>
          <p:cNvPr id="7" name="Bilde 6" descr="Et bilde som inneholder tekst, diagram, Plottdiagram, line&#10;&#10;KI-generert innhold kan være feil.">
            <a:extLst>
              <a:ext uri="{FF2B5EF4-FFF2-40B4-BE49-F238E27FC236}">
                <a16:creationId xmlns:a16="http://schemas.microsoft.com/office/drawing/2014/main" id="{32906E5E-5F8F-8B04-DE7E-FD3184AEA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072" y="2176515"/>
            <a:ext cx="3996952" cy="2997714"/>
          </a:xfrm>
          <a:prstGeom prst="rect">
            <a:avLst/>
          </a:prstGeom>
        </p:spPr>
      </p:pic>
      <p:pic>
        <p:nvPicPr>
          <p:cNvPr id="10" name="Bilde 9" descr="Et bilde som inneholder tekst, diagram, line, Plottdiagram&#10;&#10;KI-generert innhold kan være feil.">
            <a:extLst>
              <a:ext uri="{FF2B5EF4-FFF2-40B4-BE49-F238E27FC236}">
                <a16:creationId xmlns:a16="http://schemas.microsoft.com/office/drawing/2014/main" id="{62441FA6-FE99-6F1B-B755-854B63F8E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16" y="2176515"/>
            <a:ext cx="3996952" cy="29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4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CCBF2-72D9-965A-34BC-384B4FCAB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E8ED270-CE5A-7460-1967-1B490C7C7F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707"/>
            <a:ext cx="9144000" cy="1099629"/>
          </a:xfrm>
        </p:spPr>
        <p:txBody>
          <a:bodyPr>
            <a:normAutofit/>
          </a:bodyPr>
          <a:lstStyle/>
          <a:p>
            <a:r>
              <a:rPr lang="nb-NO" sz="4000" dirty="0"/>
              <a:t>GEB – Quarter </a:t>
            </a:r>
            <a:r>
              <a:rPr lang="nb-NO" sz="4000" dirty="0" err="1"/>
              <a:t>Circular</a:t>
            </a:r>
            <a:r>
              <a:rPr lang="nb-NO" sz="4000" dirty="0"/>
              <a:t> Arc</a:t>
            </a:r>
          </a:p>
        </p:txBody>
      </p:sp>
      <p:pic>
        <p:nvPicPr>
          <p:cNvPr id="4" name="Bilde 3" descr="Et bilde som inneholder tekst, line, Plottdiagram, diagram&#10;&#10;KI-generert innhold kan være feil.">
            <a:extLst>
              <a:ext uri="{FF2B5EF4-FFF2-40B4-BE49-F238E27FC236}">
                <a16:creationId xmlns:a16="http://schemas.microsoft.com/office/drawing/2014/main" id="{F30B89D2-D28C-1CB7-1A55-1DE8E6C56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2234075"/>
            <a:ext cx="4113493" cy="3085120"/>
          </a:xfrm>
          <a:prstGeom prst="rect">
            <a:avLst/>
          </a:prstGeom>
        </p:spPr>
      </p:pic>
      <p:pic>
        <p:nvPicPr>
          <p:cNvPr id="7" name="Bilde 6" descr="Et bilde som inneholder tekst, Plottdiagram, diagram, line&#10;&#10;KI-generert innhold kan være feil.">
            <a:extLst>
              <a:ext uri="{FF2B5EF4-FFF2-40B4-BE49-F238E27FC236}">
                <a16:creationId xmlns:a16="http://schemas.microsoft.com/office/drawing/2014/main" id="{EF3F47E6-60C0-74E8-71E8-FE4DF0D90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468" y="2234076"/>
            <a:ext cx="4113494" cy="3085120"/>
          </a:xfrm>
          <a:prstGeom prst="rect">
            <a:avLst/>
          </a:prstGeom>
        </p:spPr>
      </p:pic>
      <p:pic>
        <p:nvPicPr>
          <p:cNvPr id="9" name="Bilde 8" descr="Et bilde som inneholder tekst, Plottdiagram, diagram, line&#10;&#10;KI-generert innhold kan være feil.">
            <a:extLst>
              <a:ext uri="{FF2B5EF4-FFF2-40B4-BE49-F238E27FC236}">
                <a16:creationId xmlns:a16="http://schemas.microsoft.com/office/drawing/2014/main" id="{13631E0B-661D-7AFA-0F55-6B46A4329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770" y="2234075"/>
            <a:ext cx="3953561" cy="296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26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BB97C-C6F2-F30F-FBED-3C336BF0E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>
            <a:extLst>
              <a:ext uri="{FF2B5EF4-FFF2-40B4-BE49-F238E27FC236}">
                <a16:creationId xmlns:a16="http://schemas.microsoft.com/office/drawing/2014/main" id="{8BF573DC-854B-D1DB-B575-E7BDA6833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707"/>
            <a:ext cx="9144000" cy="1099629"/>
          </a:xfrm>
        </p:spPr>
        <p:txBody>
          <a:bodyPr>
            <a:normAutofit/>
          </a:bodyPr>
          <a:lstStyle/>
          <a:p>
            <a:r>
              <a:rPr lang="nb-NO" sz="4000" dirty="0"/>
              <a:t>GEB – Cantilever Beam 2 </a:t>
            </a:r>
            <a:r>
              <a:rPr lang="nb-NO" sz="4000" dirty="0" err="1"/>
              <a:t>transverse</a:t>
            </a:r>
            <a:r>
              <a:rPr lang="nb-NO" sz="4000" dirty="0"/>
              <a:t> </a:t>
            </a:r>
            <a:r>
              <a:rPr lang="nb-NO" sz="4000" dirty="0" err="1"/>
              <a:t>Loads</a:t>
            </a:r>
            <a:endParaRPr lang="nb-NO" sz="4000" dirty="0"/>
          </a:p>
        </p:txBody>
      </p:sp>
      <p:pic>
        <p:nvPicPr>
          <p:cNvPr id="3" name="Bilde 2" descr="Et bilde som inneholder tekst, skjermbilde, line, Plottdiagram&#10;&#10;KI-generert innhold kan være feil.">
            <a:extLst>
              <a:ext uri="{FF2B5EF4-FFF2-40B4-BE49-F238E27FC236}">
                <a16:creationId xmlns:a16="http://schemas.microsoft.com/office/drawing/2014/main" id="{DEF36857-630C-8D49-B610-C8B2D0F25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500" y="1666494"/>
            <a:ext cx="6667000" cy="5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03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92B87-9EC9-3AE5-E433-580AE1236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>
            <a:extLst>
              <a:ext uri="{FF2B5EF4-FFF2-40B4-BE49-F238E27FC236}">
                <a16:creationId xmlns:a16="http://schemas.microsoft.com/office/drawing/2014/main" id="{9633BD8A-97B9-ACBE-CD98-AD6F9D662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707"/>
            <a:ext cx="9144000" cy="1099629"/>
          </a:xfrm>
        </p:spPr>
        <p:txBody>
          <a:bodyPr>
            <a:normAutofit/>
          </a:bodyPr>
          <a:lstStyle/>
          <a:p>
            <a:r>
              <a:rPr lang="nb-NO" sz="4000" dirty="0" err="1"/>
              <a:t>Comparison</a:t>
            </a:r>
            <a:r>
              <a:rPr lang="nb-NO" sz="4000" dirty="0"/>
              <a:t> – </a:t>
            </a:r>
            <a:r>
              <a:rPr lang="nb-NO" sz="4000" dirty="0" err="1"/>
              <a:t>Numerical</a:t>
            </a:r>
            <a:r>
              <a:rPr lang="nb-NO" sz="4000" dirty="0"/>
              <a:t> &amp; </a:t>
            </a:r>
            <a:r>
              <a:rPr lang="nb-NO" sz="4000" dirty="0" err="1"/>
              <a:t>Cardona</a:t>
            </a:r>
            <a:endParaRPr lang="nb-NO" sz="4000" dirty="0"/>
          </a:p>
        </p:txBody>
      </p:sp>
      <p:pic>
        <p:nvPicPr>
          <p:cNvPr id="11" name="Bilde 10" descr="Et bilde som inneholder tekst, line, Plottdiagram, skjermbilde&#10;&#10;KI-generert innhold kan være feil.">
            <a:extLst>
              <a:ext uri="{FF2B5EF4-FFF2-40B4-BE49-F238E27FC236}">
                <a16:creationId xmlns:a16="http://schemas.microsoft.com/office/drawing/2014/main" id="{2B04ED7D-412E-D7BE-155B-3555137FF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8" y="1686907"/>
            <a:ext cx="5807029" cy="4355272"/>
          </a:xfrm>
          <a:prstGeom prst="rect">
            <a:avLst/>
          </a:prstGeom>
        </p:spPr>
      </p:pic>
      <p:pic>
        <p:nvPicPr>
          <p:cNvPr id="13" name="Bilde 12" descr="Et bilde som inneholder tekst, line, Plottdiagram, skjermbilde&#10;&#10;KI-generert innhold kan være feil.">
            <a:extLst>
              <a:ext uri="{FF2B5EF4-FFF2-40B4-BE49-F238E27FC236}">
                <a16:creationId xmlns:a16="http://schemas.microsoft.com/office/drawing/2014/main" id="{F6A34CD9-9EFB-1B54-BEDE-DD66F5E79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27" y="1743100"/>
            <a:ext cx="5682343" cy="426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850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A5E01-0BFF-7390-793A-64931EDF8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>
            <a:extLst>
              <a:ext uri="{FF2B5EF4-FFF2-40B4-BE49-F238E27FC236}">
                <a16:creationId xmlns:a16="http://schemas.microsoft.com/office/drawing/2014/main" id="{B8BBC1E3-F9BE-89A3-288D-AF6A5D076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707"/>
            <a:ext cx="9144000" cy="1099629"/>
          </a:xfrm>
        </p:spPr>
        <p:txBody>
          <a:bodyPr>
            <a:normAutofit/>
          </a:bodyPr>
          <a:lstStyle/>
          <a:p>
            <a:r>
              <a:rPr lang="nb-NO" sz="4000" dirty="0" err="1"/>
              <a:t>Comparison</a:t>
            </a:r>
            <a:r>
              <a:rPr lang="nb-NO" sz="4000" dirty="0"/>
              <a:t> – </a:t>
            </a:r>
            <a:r>
              <a:rPr lang="nb-NO" sz="4000" dirty="0" err="1"/>
              <a:t>Numerical</a:t>
            </a:r>
            <a:r>
              <a:rPr lang="nb-NO" sz="4000" dirty="0"/>
              <a:t> &amp; </a:t>
            </a:r>
            <a:r>
              <a:rPr lang="nb-NO" sz="4000" dirty="0" err="1"/>
              <a:t>Analytical</a:t>
            </a:r>
            <a:endParaRPr lang="nb-NO" sz="4000" dirty="0"/>
          </a:p>
        </p:txBody>
      </p:sp>
      <p:pic>
        <p:nvPicPr>
          <p:cNvPr id="14" name="Bilde 13" descr="Et bilde som inneholder tekst, Plottdiagram, line, skjermbilde&#10;&#10;KI-generert innhold kan være feil.">
            <a:extLst>
              <a:ext uri="{FF2B5EF4-FFF2-40B4-BE49-F238E27FC236}">
                <a16:creationId xmlns:a16="http://schemas.microsoft.com/office/drawing/2014/main" id="{354B23AD-2679-8984-0BDF-39B2C03ED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29" y="1837714"/>
            <a:ext cx="5926772" cy="4445079"/>
          </a:xfrm>
          <a:prstGeom prst="rect">
            <a:avLst/>
          </a:prstGeom>
        </p:spPr>
      </p:pic>
      <p:pic>
        <p:nvPicPr>
          <p:cNvPr id="16" name="Bilde 15" descr="Et bilde som inneholder tekst, Plottdiagram, line, diagram&#10;&#10;KI-generert innhold kan være feil.">
            <a:extLst>
              <a:ext uri="{FF2B5EF4-FFF2-40B4-BE49-F238E27FC236}">
                <a16:creationId xmlns:a16="http://schemas.microsoft.com/office/drawing/2014/main" id="{8B667E7E-D395-23FB-1DDC-471C5459C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028" y="1837713"/>
            <a:ext cx="5926772" cy="444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16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BAA36-A94A-5785-9815-646D8E6B1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>
            <a:extLst>
              <a:ext uri="{FF2B5EF4-FFF2-40B4-BE49-F238E27FC236}">
                <a16:creationId xmlns:a16="http://schemas.microsoft.com/office/drawing/2014/main" id="{CA34C0FE-7F8D-FB24-3A2F-A6602FACB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707"/>
            <a:ext cx="9144000" cy="1099629"/>
          </a:xfrm>
        </p:spPr>
        <p:txBody>
          <a:bodyPr>
            <a:normAutofit/>
          </a:bodyPr>
          <a:lstStyle/>
          <a:p>
            <a:r>
              <a:rPr lang="nb-NO" sz="4000" dirty="0" err="1"/>
              <a:t>Comparison</a:t>
            </a:r>
            <a:r>
              <a:rPr lang="nb-NO" sz="4000" dirty="0"/>
              <a:t> – </a:t>
            </a:r>
            <a:r>
              <a:rPr lang="nb-NO" sz="4000" dirty="0" err="1"/>
              <a:t>Numerical</a:t>
            </a:r>
            <a:r>
              <a:rPr lang="nb-NO" sz="4000" dirty="0"/>
              <a:t> &amp; </a:t>
            </a:r>
            <a:r>
              <a:rPr lang="nb-NO" sz="4000" dirty="0" err="1"/>
              <a:t>Analytical</a:t>
            </a:r>
            <a:endParaRPr lang="nb-NO" sz="4000" dirty="0"/>
          </a:p>
        </p:txBody>
      </p:sp>
      <p:pic>
        <p:nvPicPr>
          <p:cNvPr id="10" name="Bilde 9" descr="Et bilde som inneholder tekst, line, Plottdiagram, diagram&#10;&#10;KI-generert innhold kan være feil.">
            <a:extLst>
              <a:ext uri="{FF2B5EF4-FFF2-40B4-BE49-F238E27FC236}">
                <a16:creationId xmlns:a16="http://schemas.microsoft.com/office/drawing/2014/main" id="{7F29EF95-9849-041A-3C8F-FE052166A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91" y="1763486"/>
            <a:ext cx="5791201" cy="4343401"/>
          </a:xfrm>
          <a:prstGeom prst="rect">
            <a:avLst/>
          </a:prstGeom>
        </p:spPr>
      </p:pic>
      <p:pic>
        <p:nvPicPr>
          <p:cNvPr id="12" name="Bilde 11" descr="Et bilde som inneholder tekst, line, Plottdiagram, diagram&#10;&#10;KI-generert innhold kan være feil.">
            <a:extLst>
              <a:ext uri="{FF2B5EF4-FFF2-40B4-BE49-F238E27FC236}">
                <a16:creationId xmlns:a16="http://schemas.microsoft.com/office/drawing/2014/main" id="{1018C859-19F6-5A08-6570-CC4A36B91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40" y="1763486"/>
            <a:ext cx="5791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7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AA8B5-E0CC-DAD6-293E-BFA89032F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3C19AE4-0BAA-FAD5-D7EF-2F4D2E76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707"/>
            <a:ext cx="9144000" cy="1099629"/>
          </a:xfrm>
        </p:spPr>
        <p:txBody>
          <a:bodyPr>
            <a:normAutofit/>
          </a:bodyPr>
          <a:lstStyle/>
          <a:p>
            <a:r>
              <a:rPr lang="nb-NO" sz="4000" dirty="0"/>
              <a:t>GEB – Cantilever Beam 45 deg bend 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9F91185A-F0B5-D02A-2677-D7494B7E8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1" y="1545336"/>
            <a:ext cx="6923314" cy="519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3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82C76-9F95-549C-E9EB-BFDB8492D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C43AA6-9B91-EC1C-01BC-9F6442848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707"/>
            <a:ext cx="9144000" cy="1099629"/>
          </a:xfrm>
        </p:spPr>
        <p:txBody>
          <a:bodyPr>
            <a:normAutofit/>
          </a:bodyPr>
          <a:lstStyle/>
          <a:p>
            <a:r>
              <a:rPr lang="nb-NO" sz="4000" dirty="0"/>
              <a:t>GEB – Cantilever Beam 45 deg bend </a:t>
            </a:r>
          </a:p>
        </p:txBody>
      </p:sp>
      <p:pic>
        <p:nvPicPr>
          <p:cNvPr id="5" name="Bilde 4" descr="Et bilde som inneholder tekst, line, Plottdiagram, skjermbilde&#10;&#10;KI-generert innhold kan være feil.">
            <a:extLst>
              <a:ext uri="{FF2B5EF4-FFF2-40B4-BE49-F238E27FC236}">
                <a16:creationId xmlns:a16="http://schemas.microsoft.com/office/drawing/2014/main" id="{ED79F993-7C89-AF8C-AF5D-95FAFE6C1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" y="1956816"/>
            <a:ext cx="4255008" cy="3191256"/>
          </a:xfrm>
          <a:prstGeom prst="rect">
            <a:avLst/>
          </a:prstGeom>
        </p:spPr>
      </p:pic>
      <p:pic>
        <p:nvPicPr>
          <p:cNvPr id="7" name="Bilde 6" descr="Et bilde som inneholder tekst, line, skjermbilde, Plottdiagram&#10;&#10;KI-generert innhold kan være feil.">
            <a:extLst>
              <a:ext uri="{FF2B5EF4-FFF2-40B4-BE49-F238E27FC236}">
                <a16:creationId xmlns:a16="http://schemas.microsoft.com/office/drawing/2014/main" id="{A8532D28-E5FD-F690-9A03-E48AC14FC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00" y="1956816"/>
            <a:ext cx="4255008" cy="3191256"/>
          </a:xfrm>
          <a:prstGeom prst="rect">
            <a:avLst/>
          </a:prstGeom>
        </p:spPr>
      </p:pic>
      <p:pic>
        <p:nvPicPr>
          <p:cNvPr id="9" name="Bilde 8" descr="Et bilde som inneholder tekst, line, Plottdiagram, diagram&#10;&#10;KI-generert innhold kan være feil.">
            <a:extLst>
              <a:ext uri="{FF2B5EF4-FFF2-40B4-BE49-F238E27FC236}">
                <a16:creationId xmlns:a16="http://schemas.microsoft.com/office/drawing/2014/main" id="{29901AC5-C955-9C5E-297B-8B7FFFB58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824" y="1956816"/>
            <a:ext cx="4255008" cy="31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3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C60AF-C970-660B-C8A3-8B01600C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6C24ED-F7DE-DC45-9874-1A6865BFB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707"/>
            <a:ext cx="9144000" cy="1099629"/>
          </a:xfrm>
        </p:spPr>
        <p:txBody>
          <a:bodyPr>
            <a:normAutofit/>
          </a:bodyPr>
          <a:lstStyle/>
          <a:p>
            <a:r>
              <a:rPr lang="nb-NO" sz="4000" dirty="0"/>
              <a:t>GEB – Cantilever Beam 45 deg bend </a:t>
            </a:r>
          </a:p>
        </p:txBody>
      </p:sp>
      <p:pic>
        <p:nvPicPr>
          <p:cNvPr id="4" name="Bilde 3" descr="Et bilde som inneholder tekst, line, diagram, Plottdiagram&#10;&#10;KI-generert innhold kan være feil.">
            <a:extLst>
              <a:ext uri="{FF2B5EF4-FFF2-40B4-BE49-F238E27FC236}">
                <a16:creationId xmlns:a16="http://schemas.microsoft.com/office/drawing/2014/main" id="{4F56A985-88EC-4F42-A491-C7FF46771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149"/>
            <a:ext cx="4338392" cy="3253795"/>
          </a:xfrm>
          <a:prstGeom prst="rect">
            <a:avLst/>
          </a:prstGeom>
        </p:spPr>
      </p:pic>
      <p:pic>
        <p:nvPicPr>
          <p:cNvPr id="8" name="Bilde 7" descr="Et bilde som inneholder tekst, line, Plottdiagram, diagram&#10;&#10;KI-generert innhold kan være feil.">
            <a:extLst>
              <a:ext uri="{FF2B5EF4-FFF2-40B4-BE49-F238E27FC236}">
                <a16:creationId xmlns:a16="http://schemas.microsoft.com/office/drawing/2014/main" id="{9339601A-3CA1-337A-78B2-941FBD1F9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981" y="2013149"/>
            <a:ext cx="4338392" cy="3253795"/>
          </a:xfrm>
          <a:prstGeom prst="rect">
            <a:avLst/>
          </a:prstGeom>
        </p:spPr>
      </p:pic>
      <p:pic>
        <p:nvPicPr>
          <p:cNvPr id="11" name="Bilde 10" descr="Et bilde som inneholder tekst, Plottdiagram, line, skjermbilde&#10;&#10;KI-generert innhold kan være feil.">
            <a:extLst>
              <a:ext uri="{FF2B5EF4-FFF2-40B4-BE49-F238E27FC236}">
                <a16:creationId xmlns:a16="http://schemas.microsoft.com/office/drawing/2014/main" id="{A9C214DE-8F4D-DBB9-51FF-8ABAC0DB92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662" y="2048794"/>
            <a:ext cx="4243338" cy="318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99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FEF4B-1F28-F950-749E-E1BF8B5BC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43516F-165E-26DB-4908-8D180079A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5707"/>
            <a:ext cx="9144000" cy="1099629"/>
          </a:xfrm>
        </p:spPr>
        <p:txBody>
          <a:bodyPr>
            <a:normAutofit/>
          </a:bodyPr>
          <a:lstStyle/>
          <a:p>
            <a:r>
              <a:rPr lang="nb-NO" sz="4000" dirty="0"/>
              <a:t>GEB – Cantilever Beam 45 deg bend </a:t>
            </a:r>
          </a:p>
        </p:txBody>
      </p:sp>
      <p:pic>
        <p:nvPicPr>
          <p:cNvPr id="5" name="Bilde 4" descr="Et bilde som inneholder tekst, Plottdiagram, line, diagram&#10;&#10;KI-generert innhold kan være feil.">
            <a:extLst>
              <a:ext uri="{FF2B5EF4-FFF2-40B4-BE49-F238E27FC236}">
                <a16:creationId xmlns:a16="http://schemas.microsoft.com/office/drawing/2014/main" id="{6730F5AC-2709-8E30-B04C-15E9EBA23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15" y="2023163"/>
            <a:ext cx="4278847" cy="3209136"/>
          </a:xfrm>
          <a:prstGeom prst="rect">
            <a:avLst/>
          </a:prstGeom>
        </p:spPr>
      </p:pic>
      <p:pic>
        <p:nvPicPr>
          <p:cNvPr id="7" name="Bilde 6" descr="Et bilde som inneholder tekst, line, skjermbilde, Plottdiagram&#10;&#10;KI-generert innhold kan være feil.">
            <a:extLst>
              <a:ext uri="{FF2B5EF4-FFF2-40B4-BE49-F238E27FC236}">
                <a16:creationId xmlns:a16="http://schemas.microsoft.com/office/drawing/2014/main" id="{4B563EBE-FF86-2CA4-F0C9-D4E2AE0A7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564" y="2023163"/>
            <a:ext cx="4278848" cy="3209136"/>
          </a:xfrm>
          <a:prstGeom prst="rect">
            <a:avLst/>
          </a:prstGeom>
        </p:spPr>
      </p:pic>
      <p:pic>
        <p:nvPicPr>
          <p:cNvPr id="10" name="Bilde 9" descr="Et bilde som inneholder tekst, skjermbilde, Plottdiagram, line&#10;&#10;KI-generert innhold kan være feil.">
            <a:extLst>
              <a:ext uri="{FF2B5EF4-FFF2-40B4-BE49-F238E27FC236}">
                <a16:creationId xmlns:a16="http://schemas.microsoft.com/office/drawing/2014/main" id="{F33CAFFE-C0F0-3E87-520A-4CE2531AA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152" y="2023163"/>
            <a:ext cx="4278848" cy="320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0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73</Words>
  <Application>Microsoft Office PowerPoint</Application>
  <PresentationFormat>Widescreen</PresentationFormat>
  <Paragraphs>13</Paragraphs>
  <Slides>12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Office-tema</vt:lpstr>
      <vt:lpstr>GEB – Cantilever Beam 2 transverse Loads</vt:lpstr>
      <vt:lpstr>GEB – Cantilever Beam 2 transverse Loads</vt:lpstr>
      <vt:lpstr>Comparison – Numerical &amp; Cardona</vt:lpstr>
      <vt:lpstr>Comparison – Numerical &amp; Analytical</vt:lpstr>
      <vt:lpstr>Comparison – Numerical &amp; Analytical</vt:lpstr>
      <vt:lpstr>GEB – Cantilever Beam 45 deg bend </vt:lpstr>
      <vt:lpstr>GEB – Cantilever Beam 45 deg bend </vt:lpstr>
      <vt:lpstr>GEB – Cantilever Beam 45 deg bend </vt:lpstr>
      <vt:lpstr>GEB – Cantilever Beam 45 deg bend </vt:lpstr>
      <vt:lpstr>GEB – Quarter Circular Arc</vt:lpstr>
      <vt:lpstr>GEB – Quarter Circular Arc</vt:lpstr>
      <vt:lpstr>GEB – Quarter Circular Arc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Einar Hope Kleppenes</dc:creator>
  <cp:lastModifiedBy>Einar Hope Kleppenes</cp:lastModifiedBy>
  <cp:revision>5</cp:revision>
  <dcterms:created xsi:type="dcterms:W3CDTF">2025-03-31T10:26:24Z</dcterms:created>
  <dcterms:modified xsi:type="dcterms:W3CDTF">2025-04-08T09:04:08Z</dcterms:modified>
</cp:coreProperties>
</file>