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72" r:id="rId10"/>
    <p:sldId id="273" r:id="rId11"/>
    <p:sldId id="261" r:id="rId12"/>
    <p:sldId id="262" r:id="rId13"/>
    <p:sldId id="266" r:id="rId14"/>
    <p:sldId id="271" r:id="rId15"/>
    <p:sldId id="267" r:id="rId16"/>
    <p:sldId id="268" r:id="rId17"/>
    <p:sldId id="274" r:id="rId18"/>
    <p:sldId id="269" r:id="rId19"/>
    <p:sldId id="270" r:id="rId20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>
      <p:cViewPr varScale="1">
        <p:scale>
          <a:sx n="88" d="100"/>
          <a:sy n="88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B82DC0-7378-4FCD-AF34-4C91E9899FDF}" type="datetimeFigureOut">
              <a:rPr lang="is-IS" smtClean="0"/>
              <a:pPr/>
              <a:t>22.7.2009</a:t>
            </a:fld>
            <a:endParaRPr lang="is-I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s-I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BD3E74-9B9B-4988-BC67-D653C3587BB0}" type="slidenum">
              <a:rPr lang="is-IS" smtClean="0"/>
              <a:pPr/>
              <a:t>‹#›</a:t>
            </a:fld>
            <a:endParaRPr lang="is-I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A Process Language Runtime for the .NET Platform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Einar Egilsson</a:t>
            </a:r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Processes in .NET bytecode II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Actions are calls to the scheduler</a:t>
            </a:r>
          </a:p>
          <a:p>
            <a:pPr lvl="1"/>
            <a:r>
              <a:rPr lang="is-IS" dirty="0" smtClean="0"/>
              <a:t>Scheduler chooses which action executes</a:t>
            </a:r>
          </a:p>
          <a:p>
            <a:pPr lvl="1"/>
            <a:r>
              <a:rPr lang="is-IS" dirty="0" smtClean="0"/>
              <a:t>For synchronization two actions are chosen</a:t>
            </a:r>
          </a:p>
          <a:p>
            <a:pPr lvl="1"/>
            <a:r>
              <a:rPr lang="is-IS" dirty="0" smtClean="0"/>
              <a:t>Process woken up when its action is chosen, performs the actual action and then submits its next action to the scheduler</a:t>
            </a:r>
          </a:p>
          <a:p>
            <a:r>
              <a:rPr lang="is-IS" dirty="0" smtClean="0"/>
              <a:t>Restricted processes live on as parents of processes they spawn, restriction is maintained</a:t>
            </a:r>
          </a:p>
          <a:p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Process Algebra implementation 1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Calculus of Communicating Systems (CCS)</a:t>
            </a:r>
          </a:p>
          <a:p>
            <a:pPr lvl="1"/>
            <a:r>
              <a:rPr lang="is-IS" dirty="0" smtClean="0"/>
              <a:t>One of the first process algebras</a:t>
            </a:r>
          </a:p>
          <a:p>
            <a:r>
              <a:rPr lang="is-IS" dirty="0" smtClean="0"/>
              <a:t>All the same constructs as the PLR offers</a:t>
            </a:r>
          </a:p>
          <a:p>
            <a:pPr lvl="1"/>
            <a:r>
              <a:rPr lang="is-IS" dirty="0" smtClean="0"/>
              <a:t>Implementation is mainly lexer and parser</a:t>
            </a:r>
          </a:p>
          <a:p>
            <a:endParaRPr lang="is-I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Process Algebra implementation 2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Kernel Language for Agents Interaction and Mobility (KLAIM)</a:t>
            </a:r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Visual Studio Integration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Why?</a:t>
            </a:r>
          </a:p>
          <a:p>
            <a:pPr lvl="1"/>
            <a:r>
              <a:rPr lang="is-IS" dirty="0" smtClean="0"/>
              <a:t>Productivity, more user friendly</a:t>
            </a:r>
          </a:p>
          <a:p>
            <a:pPr lvl="1"/>
            <a:r>
              <a:rPr lang="is-IS" dirty="0" smtClean="0"/>
              <a:t>Working with C# vs. </a:t>
            </a:r>
            <a:r>
              <a:rPr lang="is-IS" dirty="0"/>
              <a:t>w</a:t>
            </a:r>
            <a:r>
              <a:rPr lang="is-IS" dirty="0" smtClean="0"/>
              <a:t>orking with academic tools</a:t>
            </a:r>
          </a:p>
          <a:p>
            <a:pPr lvl="1"/>
            <a:r>
              <a:rPr lang="is-IS" dirty="0" smtClean="0"/>
              <a:t>Mix projects in different programming languages in the same solution</a:t>
            </a:r>
          </a:p>
          <a:p>
            <a:r>
              <a:rPr lang="is-IS" dirty="0" smtClean="0"/>
              <a:t>Visual Studio is expensive</a:t>
            </a:r>
          </a:p>
          <a:p>
            <a:pPr lvl="1"/>
            <a:r>
              <a:rPr lang="is-IS" dirty="0" smtClean="0"/>
              <a:t>Academic licenses</a:t>
            </a:r>
          </a:p>
          <a:p>
            <a:pPr lvl="1"/>
            <a:r>
              <a:rPr lang="is-IS" dirty="0" smtClean="0"/>
              <a:t>Visual Studio shell is free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Visual Studio Integration II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Features</a:t>
            </a:r>
          </a:p>
          <a:p>
            <a:pPr lvl="1"/>
            <a:r>
              <a:rPr lang="is-IS" dirty="0" smtClean="0"/>
              <a:t>Projects</a:t>
            </a:r>
          </a:p>
          <a:p>
            <a:pPr lvl="1"/>
            <a:r>
              <a:rPr lang="is-IS" dirty="0" smtClean="0"/>
              <a:t>Syntax highlighting</a:t>
            </a:r>
          </a:p>
          <a:p>
            <a:pPr lvl="1"/>
            <a:r>
              <a:rPr lang="is-IS" dirty="0" smtClean="0"/>
              <a:t>Realtime syntax checking</a:t>
            </a:r>
          </a:p>
          <a:p>
            <a:pPr lvl="1"/>
            <a:r>
              <a:rPr lang="is-IS" dirty="0" smtClean="0"/>
              <a:t>IntelliSense</a:t>
            </a:r>
          </a:p>
          <a:p>
            <a:pPr lvl="1"/>
            <a:r>
              <a:rPr lang="is-IS" dirty="0" smtClean="0"/>
              <a:t>Match braces</a:t>
            </a:r>
          </a:p>
          <a:p>
            <a:pPr lvl="1"/>
            <a:r>
              <a:rPr lang="is-IS" dirty="0" smtClean="0"/>
              <a:t>MSBuild integration</a:t>
            </a:r>
          </a:p>
          <a:p>
            <a:pPr lvl="1"/>
            <a:r>
              <a:rPr lang="is-IS" dirty="0" smtClean="0"/>
              <a:t>Debugging</a:t>
            </a:r>
          </a:p>
          <a:p>
            <a:pPr lvl="1"/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Static analysis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Common compiler analyses</a:t>
            </a:r>
          </a:p>
          <a:p>
            <a:pPr lvl="1"/>
            <a:r>
              <a:rPr lang="is-IS" dirty="0" smtClean="0"/>
              <a:t>Reaching Definition analysis</a:t>
            </a:r>
          </a:p>
          <a:p>
            <a:pPr lvl="1"/>
            <a:r>
              <a:rPr lang="is-IS" dirty="0" smtClean="0"/>
              <a:t>Live variables</a:t>
            </a:r>
            <a:r>
              <a:rPr lang="is-IS" dirty="0"/>
              <a:t>	</a:t>
            </a:r>
          </a:p>
          <a:p>
            <a:pPr lvl="1"/>
            <a:r>
              <a:rPr lang="is-IS" dirty="0" smtClean="0"/>
              <a:t>Fold expressions</a:t>
            </a:r>
          </a:p>
          <a:p>
            <a:r>
              <a:rPr lang="is-IS" dirty="0" smtClean="0"/>
              <a:t>Process Algebra specific analyses</a:t>
            </a:r>
          </a:p>
          <a:p>
            <a:pPr lvl="1"/>
            <a:r>
              <a:rPr lang="is-IS" dirty="0" smtClean="0"/>
              <a:t>Find unused channels</a:t>
            </a:r>
          </a:p>
          <a:p>
            <a:pPr lvl="1"/>
            <a:r>
              <a:rPr lang="is-IS" dirty="0" smtClean="0"/>
              <a:t>Find unused processes</a:t>
            </a:r>
          </a:p>
          <a:p>
            <a:pPr lvl="1"/>
            <a:r>
              <a:rPr lang="is-IS" dirty="0" smtClean="0"/>
              <a:t>Nil processes that have no effect</a:t>
            </a:r>
          </a:p>
          <a:p>
            <a:r>
              <a:rPr lang="is-IS" dirty="0" smtClean="0"/>
              <a:t>Optimization</a:t>
            </a:r>
          </a:p>
          <a:p>
            <a:pPr lvl="1"/>
            <a:r>
              <a:rPr lang="is-IS" dirty="0" smtClean="0"/>
              <a:t>Remove unused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Process Viewer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GUI program to track the execution of processes in an application</a:t>
            </a:r>
          </a:p>
          <a:p>
            <a:pPr lvl="1"/>
            <a:r>
              <a:rPr lang="is-IS" dirty="0" smtClean="0"/>
              <a:t>Visualization of application state</a:t>
            </a:r>
          </a:p>
          <a:p>
            <a:pPr lvl="1"/>
            <a:r>
              <a:rPr lang="is-IS" dirty="0" smtClean="0"/>
              <a:t>Active processes</a:t>
            </a:r>
          </a:p>
          <a:p>
            <a:pPr lvl="1"/>
            <a:r>
              <a:rPr lang="is-IS" dirty="0" smtClean="0"/>
              <a:t>Candidate actions</a:t>
            </a:r>
          </a:p>
          <a:p>
            <a:pPr lvl="1"/>
            <a:r>
              <a:rPr lang="is-IS" dirty="0" smtClean="0"/>
              <a:t>User controls path taken</a:t>
            </a:r>
          </a:p>
          <a:p>
            <a:pPr lvl="1"/>
            <a:r>
              <a:rPr lang="is-IS" dirty="0" smtClean="0"/>
              <a:t>Trace of executed actions</a:t>
            </a:r>
          </a:p>
          <a:p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Further work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Additional process algebra constructs</a:t>
            </a:r>
          </a:p>
          <a:p>
            <a:r>
              <a:rPr lang="is-IS" dirty="0" smtClean="0"/>
              <a:t>Verification, e.g. bi-simulation</a:t>
            </a:r>
          </a:p>
          <a:p>
            <a:r>
              <a:rPr lang="is-IS" dirty="0" smtClean="0"/>
              <a:t>Richer datatypes and expressions</a:t>
            </a:r>
          </a:p>
          <a:p>
            <a:pPr lvl="1"/>
            <a:r>
              <a:rPr lang="is-IS" dirty="0" smtClean="0"/>
              <a:t>Currently strings and integers are supported</a:t>
            </a:r>
          </a:p>
          <a:p>
            <a:r>
              <a:rPr lang="is-IS" dirty="0" smtClean="0"/>
              <a:t>Additional static analyses</a:t>
            </a:r>
          </a:p>
          <a:p>
            <a:pPr lvl="1"/>
            <a:r>
              <a:rPr lang="is-IS" dirty="0" smtClean="0"/>
              <a:t>Make existing analyses more precise</a:t>
            </a:r>
          </a:p>
          <a:p>
            <a:r>
              <a:rPr lang="is-IS" dirty="0" smtClean="0"/>
              <a:t>Try implementing other more complex algebras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Conclusions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.NET Platform great for programming languages in general</a:t>
            </a:r>
          </a:p>
          <a:p>
            <a:r>
              <a:rPr lang="is-IS" dirty="0" smtClean="0"/>
              <a:t>No built in support for threading in the virtual machine</a:t>
            </a:r>
          </a:p>
          <a:p>
            <a:r>
              <a:rPr lang="is-IS" dirty="0" smtClean="0"/>
              <a:t>Cross platform for free: PLR works perfectly on Mono</a:t>
            </a:r>
          </a:p>
          <a:p>
            <a:r>
              <a:rPr lang="is-IS" dirty="0" smtClean="0"/>
              <a:t>Visual Studio integration makes working with languages much easier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Questions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s-IS" sz="30000" dirty="0" smtClean="0"/>
              <a:t>?</a:t>
            </a:r>
            <a:endParaRPr lang="is-IS" sz="30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Goals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Explore how common constructs of process algebra can be re-used between implementations</a:t>
            </a:r>
          </a:p>
          <a:p>
            <a:r>
              <a:rPr lang="is-IS" dirty="0" smtClean="0"/>
              <a:t>Explore how well the .NET virtual machine fits for process algebra</a:t>
            </a:r>
          </a:p>
          <a:p>
            <a:r>
              <a:rPr lang="is-IS" dirty="0" smtClean="0"/>
              <a:t>Integrate tightly with the .NET platform, including interfacing with parts written in other languages</a:t>
            </a:r>
          </a:p>
          <a:p>
            <a:r>
              <a:rPr lang="is-IS" dirty="0" smtClean="0"/>
              <a:t>Use integrated development environment for CCS development</a:t>
            </a:r>
          </a:p>
          <a:p>
            <a:endParaRPr lang="is-IS" dirty="0" smtClean="0"/>
          </a:p>
          <a:p>
            <a:endParaRPr lang="is-I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Process Algebra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Family of</a:t>
            </a:r>
            <a:r>
              <a:rPr lang="en-US" dirty="0" smtClean="0"/>
              <a:t> </a:t>
            </a:r>
            <a:r>
              <a:rPr lang="en-US" dirty="0"/>
              <a:t>languages to formally model concurrent </a:t>
            </a:r>
            <a:r>
              <a:rPr lang="en-US" dirty="0" smtClean="0"/>
              <a:t>systems, e.g. protocols</a:t>
            </a:r>
          </a:p>
          <a:p>
            <a:r>
              <a:rPr lang="en-US" dirty="0" smtClean="0"/>
              <a:t>High level of abstraction</a:t>
            </a:r>
          </a:p>
          <a:p>
            <a:r>
              <a:rPr lang="en-US" dirty="0" smtClean="0"/>
              <a:t>Independent processes communicating with each other through message passing</a:t>
            </a:r>
          </a:p>
          <a:p>
            <a:r>
              <a:rPr lang="en-US" dirty="0" smtClean="0"/>
              <a:t>Many of these languages share common constructs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Process Algebra II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Common constructs</a:t>
            </a:r>
          </a:p>
          <a:p>
            <a:pPr lvl="1"/>
            <a:r>
              <a:rPr lang="is-IS" dirty="0" smtClean="0"/>
              <a:t>Parallel composition</a:t>
            </a:r>
          </a:p>
          <a:p>
            <a:pPr lvl="1"/>
            <a:r>
              <a:rPr lang="is-IS" dirty="0" smtClean="0"/>
              <a:t>Choice</a:t>
            </a:r>
          </a:p>
          <a:p>
            <a:pPr lvl="1"/>
            <a:r>
              <a:rPr lang="is-IS" dirty="0" smtClean="0"/>
              <a:t>Action prefixing</a:t>
            </a:r>
          </a:p>
          <a:p>
            <a:pPr lvl="1"/>
            <a:r>
              <a:rPr lang="is-IS" dirty="0" smtClean="0"/>
              <a:t>Restriction</a:t>
            </a:r>
          </a:p>
          <a:p>
            <a:pPr lvl="1"/>
            <a:r>
              <a:rPr lang="is-IS" dirty="0" smtClean="0"/>
              <a:t>Re-labelling</a:t>
            </a:r>
          </a:p>
          <a:p>
            <a:pPr lvl="1"/>
            <a:r>
              <a:rPr lang="is-IS" dirty="0" smtClean="0"/>
              <a:t>Nil process</a:t>
            </a:r>
          </a:p>
          <a:p>
            <a:pPr lvl="1"/>
            <a:r>
              <a:rPr lang="is-IS" dirty="0" smtClean="0"/>
              <a:t>Synchronization (message passing) through channels</a:t>
            </a:r>
          </a:p>
          <a:p>
            <a:pPr lvl="1"/>
            <a:r>
              <a:rPr lang="is-IS" dirty="0" smtClean="0"/>
              <a:t>Process Constants, invoke processes</a:t>
            </a:r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Process Algebra Example (CCS)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 smtClean="0"/>
          </a:p>
          <a:p>
            <a:r>
              <a:rPr lang="is-IS" dirty="0" smtClean="0"/>
              <a:t>TODO : Example</a:t>
            </a:r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The .NET platform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Framework from Microsoft for writing software applications</a:t>
            </a:r>
          </a:p>
          <a:p>
            <a:r>
              <a:rPr lang="is-IS" dirty="0" smtClean="0"/>
              <a:t>Virtual machine (Common Language Runtime)</a:t>
            </a:r>
          </a:p>
          <a:p>
            <a:r>
              <a:rPr lang="is-IS" dirty="0" smtClean="0"/>
              <a:t>Many programming languages, same bytecode</a:t>
            </a:r>
          </a:p>
          <a:p>
            <a:r>
              <a:rPr lang="is-IS" dirty="0" smtClean="0"/>
              <a:t>Published specification</a:t>
            </a:r>
          </a:p>
          <a:p>
            <a:r>
              <a:rPr lang="is-IS" dirty="0" smtClean="0"/>
              <a:t>Implementations for other operating system, e.g. Mono for Unix, Linux, BSD</a:t>
            </a:r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1143000"/>
          </a:xfrm>
        </p:spPr>
        <p:txBody>
          <a:bodyPr>
            <a:normAutofit fontScale="90000"/>
          </a:bodyPr>
          <a:lstStyle/>
          <a:p>
            <a:r>
              <a:rPr lang="is-IS" dirty="0" smtClean="0"/>
              <a:t>What is the Process Language Runtime?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A .NET library for implementing Process Algebras</a:t>
            </a:r>
          </a:p>
          <a:p>
            <a:r>
              <a:rPr lang="is-IS" dirty="0" smtClean="0"/>
              <a:t>Extensible abstract syntax tree</a:t>
            </a:r>
          </a:p>
          <a:p>
            <a:pPr lvl="1"/>
            <a:r>
              <a:rPr lang="is-IS" dirty="0" smtClean="0"/>
              <a:t>Models common process algebra constructs</a:t>
            </a:r>
          </a:p>
          <a:p>
            <a:pPr lvl="1"/>
            <a:r>
              <a:rPr lang="is-IS" dirty="0" smtClean="0"/>
              <a:t>Nodes compile themselves</a:t>
            </a:r>
          </a:p>
          <a:p>
            <a:pPr lvl="1"/>
            <a:r>
              <a:rPr lang="is-IS" dirty="0" smtClean="0"/>
              <a:t>Debugging support</a:t>
            </a:r>
          </a:p>
          <a:p>
            <a:pPr lvl="1"/>
            <a:r>
              <a:rPr lang="is-IS" dirty="0" smtClean="0"/>
              <a:t>Static analysis</a:t>
            </a:r>
          </a:p>
          <a:p>
            <a:r>
              <a:rPr lang="is-IS" dirty="0" smtClean="0"/>
              <a:t>Runtime classes</a:t>
            </a:r>
          </a:p>
          <a:p>
            <a:pPr lvl="1"/>
            <a:r>
              <a:rPr lang="is-IS" dirty="0" smtClean="0"/>
              <a:t>Base class for processes</a:t>
            </a:r>
          </a:p>
          <a:p>
            <a:pPr lvl="1"/>
            <a:r>
              <a:rPr lang="is-IS" dirty="0" smtClean="0"/>
              <a:t>Scheduler</a:t>
            </a:r>
          </a:p>
          <a:p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Using the Process Language Runtime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 smtClean="0"/>
              <a:t>Create lexer and parser for each new language</a:t>
            </a:r>
          </a:p>
          <a:p>
            <a:r>
              <a:rPr lang="is-IS" dirty="0" smtClean="0"/>
              <a:t>Construct a PLR abstract syntax tree</a:t>
            </a:r>
          </a:p>
          <a:p>
            <a:r>
              <a:rPr lang="is-IS" dirty="0" smtClean="0"/>
              <a:t>Compiled application uses PLR as runtime library</a:t>
            </a:r>
          </a:p>
          <a:p>
            <a:r>
              <a:rPr lang="is-IS" dirty="0" smtClean="0"/>
              <a:t>Extension points</a:t>
            </a:r>
          </a:p>
          <a:p>
            <a:pPr lvl="1"/>
            <a:r>
              <a:rPr lang="is-IS" dirty="0" smtClean="0"/>
              <a:t>New syntax tree nodes / extend existing ones</a:t>
            </a:r>
          </a:p>
          <a:p>
            <a:pPr lvl="1"/>
            <a:r>
              <a:rPr lang="is-IS" dirty="0" smtClean="0"/>
              <a:t>Compilation events, inject bytecode</a:t>
            </a:r>
          </a:p>
          <a:p>
            <a:pPr lvl="1"/>
            <a:r>
              <a:rPr lang="is-IS" dirty="0" smtClean="0"/>
              <a:t>Use runtime libraries written in traditional languages, e.g. C#</a:t>
            </a:r>
            <a:endParaRPr lang="is-I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Processes in .NET bytecode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Process becomes a class (type)</a:t>
            </a:r>
          </a:p>
          <a:p>
            <a:pPr lvl="1"/>
            <a:r>
              <a:rPr lang="is-IS" dirty="0" smtClean="0"/>
              <a:t>Inner classes for choice, composition and restricted/relabelled action prefixes</a:t>
            </a:r>
          </a:p>
          <a:p>
            <a:pPr lvl="1"/>
            <a:r>
              <a:rPr lang="is-IS" dirty="0" smtClean="0"/>
              <a:t>Inherit from common base class</a:t>
            </a:r>
          </a:p>
          <a:p>
            <a:r>
              <a:rPr lang="is-IS" dirty="0" smtClean="0"/>
              <a:t>Restrictions and relabelling are function pointers to functions that process actions</a:t>
            </a:r>
          </a:p>
          <a:p>
            <a:pPr lvl="1"/>
            <a:r>
              <a:rPr lang="is-IS" dirty="0" smtClean="0"/>
              <a:t>Possible to use arbitrary .NET methods</a:t>
            </a:r>
          </a:p>
          <a:p>
            <a:r>
              <a:rPr lang="is-IS" dirty="0" smtClean="0"/>
              <a:t>Each process runs on its own thread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</TotalTime>
  <Words>589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A Process Language Runtime for the .NET Platform</vt:lpstr>
      <vt:lpstr>Goals</vt:lpstr>
      <vt:lpstr>Process Algebra</vt:lpstr>
      <vt:lpstr>Process Algebra II</vt:lpstr>
      <vt:lpstr>Process Algebra Example (CCS)</vt:lpstr>
      <vt:lpstr>The .NET platform</vt:lpstr>
      <vt:lpstr>What is the Process Language Runtime?</vt:lpstr>
      <vt:lpstr>Using the Process Language Runtime</vt:lpstr>
      <vt:lpstr>Processes in .NET bytecode</vt:lpstr>
      <vt:lpstr>Processes in .NET bytecode II</vt:lpstr>
      <vt:lpstr>Process Algebra implementation 1</vt:lpstr>
      <vt:lpstr>Process Algebra implementation 2</vt:lpstr>
      <vt:lpstr>Visual Studio Integration</vt:lpstr>
      <vt:lpstr>Visual Studio Integration II</vt:lpstr>
      <vt:lpstr>Static analysis</vt:lpstr>
      <vt:lpstr>Process Viewer</vt:lpstr>
      <vt:lpstr>Further work</vt:lpstr>
      <vt:lpstr>Conclusions</vt:lpstr>
      <vt:lpstr>Questions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Process Language Runtime for the .NET Platform</dc:title>
  <dc:creator>einar</dc:creator>
  <cp:lastModifiedBy>einar</cp:lastModifiedBy>
  <cp:revision>37</cp:revision>
  <dcterms:created xsi:type="dcterms:W3CDTF">2009-07-21T11:23:41Z</dcterms:created>
  <dcterms:modified xsi:type="dcterms:W3CDTF">2009-07-22T07:40:57Z</dcterms:modified>
</cp:coreProperties>
</file>