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79800"/>
  </p:normalViewPr>
  <p:slideViewPr>
    <p:cSldViewPr snapToGrid="0" snapToObjects="1">
      <p:cViewPr>
        <p:scale>
          <a:sx n="118" d="100"/>
          <a:sy n="118" d="100"/>
        </p:scale>
        <p:origin x="1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BC37-04A8-A344-9841-A3D291134CF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10684-E70D-C24F-8298-8D19B2F5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53C9-709B-6141-9C40-501A141F615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36317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599759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93690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18882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42736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4829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tx2"/>
                </a:solidFill>
              </a:rPr>
              <a:t>Message Source </a:t>
            </a:r>
            <a:r>
              <a:rPr lang="nb-NO" sz="1000" dirty="0" smtClean="0">
                <a:solidFill>
                  <a:schemeClr val="tx2"/>
                </a:solidFill>
              </a:rPr>
              <a:t>(e.g. POP3, Manual)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4885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Event Source Messaging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4777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Stream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9392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Text Analytics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96906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Source Tagging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36317" y="2696495"/>
            <a:ext cx="1687638" cy="1054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6148" y="2445431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Receive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671700" y="2874221"/>
            <a:ext cx="1664015" cy="4974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9256" y="261994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841289" y="3262459"/>
            <a:ext cx="5234211" cy="1586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38891" y="3014510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Post: tags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904599" y="3621036"/>
            <a:ext cx="5243338" cy="0"/>
          </a:xfrm>
          <a:prstGeom prst="straightConnector1">
            <a:avLst/>
          </a:prstGeom>
          <a:ln w="127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4655" y="3328228"/>
            <a:ext cx="323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[Tags.]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58772" y="4034222"/>
            <a:ext cx="7000723" cy="19903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852" y="3731188"/>
            <a:ext cx="4930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472724" y="4467309"/>
            <a:ext cx="3446156" cy="8671"/>
          </a:xfrm>
          <a:prstGeom prst="straightConnector1">
            <a:avLst/>
          </a:prstGeom>
          <a:ln w="127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6197" y="4249904"/>
            <a:ext cx="323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77" y="901123"/>
            <a:ext cx="764935" cy="7667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71" y="977818"/>
            <a:ext cx="641130" cy="6426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4FE2A4FA-504C-467D-9F82-DA370EF3C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014" y="879509"/>
            <a:ext cx="724604" cy="7246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0D289B3-C691-456E-9886-A279D7A9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922" y="1049575"/>
            <a:ext cx="509392" cy="5093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66041D7D-85C0-4DF2-A6B4-171CEC9D0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6608" y="1047351"/>
            <a:ext cx="464547" cy="464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71F9528-B6BB-4540-910F-D8E455F3D94D}"/>
              </a:ext>
            </a:extLst>
          </p:cNvPr>
          <p:cNvSpPr txBox="1"/>
          <p:nvPr/>
        </p:nvSpPr>
        <p:spPr>
          <a:xfrm>
            <a:off x="998763" y="238607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Poll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760790" y="2647686"/>
            <a:ext cx="1015461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CB13440C-44FD-4345-9165-81B9D4B0A59B}"/>
              </a:ext>
            </a:extLst>
          </p:cNvPr>
          <p:cNvSpPr/>
          <p:nvPr/>
        </p:nvSpPr>
        <p:spPr>
          <a:xfrm>
            <a:off x="2774281" y="2426572"/>
            <a:ext cx="106066" cy="181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DCF4139-A4EC-4EBC-9A2A-A71FED06CEBA}"/>
              </a:ext>
            </a:extLst>
          </p:cNvPr>
          <p:cNvSpPr/>
          <p:nvPr/>
        </p:nvSpPr>
        <p:spPr>
          <a:xfrm>
            <a:off x="4533155" y="2516149"/>
            <a:ext cx="128640" cy="519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F581339-09DB-4FDE-BDD3-026604AFF957}"/>
              </a:ext>
            </a:extLst>
          </p:cNvPr>
          <p:cNvSpPr/>
          <p:nvPr/>
        </p:nvSpPr>
        <p:spPr>
          <a:xfrm>
            <a:off x="6335715" y="2763320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E16778B-5857-44BB-ABB4-1C0EB854BAD8}"/>
              </a:ext>
            </a:extLst>
          </p:cNvPr>
          <p:cNvSpPr/>
          <p:nvPr/>
        </p:nvSpPr>
        <p:spPr>
          <a:xfrm>
            <a:off x="8080698" y="3130244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B0FBBB91-E4E5-4DB8-BBA0-3FF3F60EDDE9}"/>
              </a:ext>
            </a:extLst>
          </p:cNvPr>
          <p:cNvSpPr/>
          <p:nvPr/>
        </p:nvSpPr>
        <p:spPr>
          <a:xfrm>
            <a:off x="9859495" y="3913420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CD0C4AA4-3FE7-41E8-8C4B-A6BAE3EDB06C}"/>
              </a:ext>
            </a:extLst>
          </p:cNvPr>
          <p:cNvSpPr/>
          <p:nvPr/>
        </p:nvSpPr>
        <p:spPr>
          <a:xfrm>
            <a:off x="6335715" y="4321434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305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Message ingress </a:t>
            </a:r>
            <a:r>
              <a:rPr lang="nb-NO" sz="2400" dirty="0" err="1" smtClean="0"/>
              <a:t>flow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31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82B4615F-882C-4BCB-A95E-614BABD9293E}"/>
              </a:ext>
            </a:extLst>
          </p:cNvPr>
          <p:cNvCxnSpPr>
            <a:cxnSpLocks/>
          </p:cNvCxnSpPr>
          <p:nvPr/>
        </p:nvCxnSpPr>
        <p:spPr>
          <a:xfrm>
            <a:off x="4694327" y="2893565"/>
            <a:ext cx="1469721" cy="2139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73258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233008" y="2175142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96418" y="217514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27441" y="2190452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98104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7714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Command Handler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2746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Tagging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1543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Stream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1974" y="169361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Text Analytics Event Processor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0667" y="169361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Text Analytics API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771690" y="2594495"/>
            <a:ext cx="1439056" cy="1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3054" y="233288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276287" y="2753070"/>
            <a:ext cx="1387358" cy="279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1050" y="2494260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endCxn id="75" idx="1"/>
          </p:cNvCxnSpPr>
          <p:nvPr/>
        </p:nvCxnSpPr>
        <p:spPr>
          <a:xfrm flipV="1">
            <a:off x="4721740" y="3187678"/>
            <a:ext cx="4401991" cy="268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122881" y="2516570"/>
            <a:ext cx="574322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CB13440C-44FD-4345-9165-81B9D4B0A59B}"/>
              </a:ext>
            </a:extLst>
          </p:cNvPr>
          <p:cNvSpPr/>
          <p:nvPr/>
        </p:nvSpPr>
        <p:spPr>
          <a:xfrm>
            <a:off x="1706149" y="24942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89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Message tagging </a:t>
            </a:r>
            <a:r>
              <a:rPr lang="nb-NO" sz="2400" dirty="0" err="1" smtClean="0"/>
              <a:t>flow</a:t>
            </a:r>
            <a:endParaRPr lang="nb-NO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DD9C59D-F643-4A18-A666-44FC6F9A1825}"/>
              </a:ext>
            </a:extLst>
          </p:cNvPr>
          <p:cNvSpPr/>
          <p:nvPr/>
        </p:nvSpPr>
        <p:spPr>
          <a:xfrm>
            <a:off x="8461204" y="168733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Message Event Processor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6B069459-B682-41AE-9682-5EE3F420A06D}"/>
              </a:ext>
            </a:extLst>
          </p:cNvPr>
          <p:cNvSpPr/>
          <p:nvPr/>
        </p:nvSpPr>
        <p:spPr>
          <a:xfrm>
            <a:off x="9946236" y="1687331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MongoDB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AF508F9-3025-4D89-BD8E-2C65FA351266}"/>
              </a:ext>
            </a:extLst>
          </p:cNvPr>
          <p:cNvSpPr txBox="1"/>
          <p:nvPr/>
        </p:nvSpPr>
        <p:spPr>
          <a:xfrm>
            <a:off x="-187194" y="2268092"/>
            <a:ext cx="1763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1100" dirty="0" smtClean="0">
                <a:solidFill>
                  <a:schemeClr val="accent1">
                    <a:lumMod val="50000"/>
                  </a:schemeClr>
                </a:solidFill>
              </a:rPr>
              <a:t>tag</a:t>
            </a:r>
          </a:p>
          <a:p>
            <a:pPr algn="ctr"/>
            <a:r>
              <a:rPr lang="nb-NO" sz="1100" dirty="0" err="1" smtClean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42212E6-38A2-4952-BF21-95E4B91CD084}"/>
              </a:ext>
            </a:extLst>
          </p:cNvPr>
          <p:cNvSpPr txBox="1"/>
          <p:nvPr/>
        </p:nvSpPr>
        <p:spPr>
          <a:xfrm>
            <a:off x="4509571" y="2634094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B0C182D-EC44-422B-B756-686101CF27A3}"/>
              </a:ext>
            </a:extLst>
          </p:cNvPr>
          <p:cNvSpPr txBox="1"/>
          <p:nvPr/>
        </p:nvSpPr>
        <p:spPr>
          <a:xfrm>
            <a:off x="6094284" y="2698979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Put:tag model/doc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E78DAC7-0534-454E-87D5-7A7A31296538}"/>
              </a:ext>
            </a:extLst>
          </p:cNvPr>
          <p:cNvSpPr txBox="1"/>
          <p:nvPr/>
        </p:nvSpPr>
        <p:spPr>
          <a:xfrm>
            <a:off x="7482956" y="2919787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A907F73-50CE-40B2-8ADF-3F5A43A48CE6}"/>
              </a:ext>
            </a:extLst>
          </p:cNvPr>
          <p:cNvSpPr txBox="1"/>
          <p:nvPr/>
        </p:nvSpPr>
        <p:spPr>
          <a:xfrm>
            <a:off x="9016105" y="292875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911D466-4C0A-4D9A-B49B-12872D3F5B9D}"/>
              </a:ext>
            </a:extLst>
          </p:cNvPr>
          <p:cNvSpPr/>
          <p:nvPr/>
        </p:nvSpPr>
        <p:spPr>
          <a:xfrm>
            <a:off x="3210746" y="24949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81CD0725-8321-46F3-9E4C-AC8890456F34}"/>
              </a:ext>
            </a:extLst>
          </p:cNvPr>
          <p:cNvSpPr/>
          <p:nvPr/>
        </p:nvSpPr>
        <p:spPr>
          <a:xfrm>
            <a:off x="4663647" y="2600670"/>
            <a:ext cx="58093" cy="798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778812C9-3C13-4BC0-ACCA-E1F985BAD902}"/>
              </a:ext>
            </a:extLst>
          </p:cNvPr>
          <p:cNvSpPr/>
          <p:nvPr/>
        </p:nvSpPr>
        <p:spPr>
          <a:xfrm>
            <a:off x="6165333" y="2753070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FD54078C-5A77-4602-B6BA-669131F5C39A}"/>
              </a:ext>
            </a:extLst>
          </p:cNvPr>
          <p:cNvCxnSpPr/>
          <p:nvPr/>
        </p:nvCxnSpPr>
        <p:spPr>
          <a:xfrm>
            <a:off x="9162314" y="2181427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03EB75A-F534-47AB-87F6-2035059307D9}"/>
              </a:ext>
            </a:extLst>
          </p:cNvPr>
          <p:cNvSpPr/>
          <p:nvPr/>
        </p:nvSpPr>
        <p:spPr>
          <a:xfrm>
            <a:off x="9123731" y="3021198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AD4DEC29-6C96-4924-BD70-01886721F458}"/>
              </a:ext>
            </a:extLst>
          </p:cNvPr>
          <p:cNvSpPr/>
          <p:nvPr/>
        </p:nvSpPr>
        <p:spPr>
          <a:xfrm>
            <a:off x="7693148" y="2760055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0BB56056-7C9B-45CE-9F8D-DC28E9DE11C0}"/>
              </a:ext>
            </a:extLst>
          </p:cNvPr>
          <p:cNvCxnSpPr>
            <a:cxnSpLocks/>
          </p:cNvCxnSpPr>
          <p:nvPr/>
        </p:nvCxnSpPr>
        <p:spPr>
          <a:xfrm flipV="1">
            <a:off x="9189272" y="3192826"/>
            <a:ext cx="1368429" cy="508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5CF65DD6-B898-4BB9-AF17-514C95A2483F}"/>
              </a:ext>
            </a:extLst>
          </p:cNvPr>
          <p:cNvCxnSpPr/>
          <p:nvPr/>
        </p:nvCxnSpPr>
        <p:spPr>
          <a:xfrm>
            <a:off x="1058952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4FD5E0-9104-42A2-8120-DB6A95BFBB39}"/>
              </a:ext>
            </a:extLst>
          </p:cNvPr>
          <p:cNvSpPr/>
          <p:nvPr/>
        </p:nvSpPr>
        <p:spPr>
          <a:xfrm>
            <a:off x="10557701" y="3031426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DAB1804F-76C7-41C5-AD2E-683BC340A6E8}"/>
              </a:ext>
            </a:extLst>
          </p:cNvPr>
          <p:cNvCxnSpPr/>
          <p:nvPr/>
        </p:nvCxnSpPr>
        <p:spPr>
          <a:xfrm>
            <a:off x="6230874" y="2919787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C0BC7490-7FA0-43B8-9315-E866FF4DBF4D}"/>
              </a:ext>
            </a:extLst>
          </p:cNvPr>
          <p:cNvCxnSpPr/>
          <p:nvPr/>
        </p:nvCxnSpPr>
        <p:spPr>
          <a:xfrm>
            <a:off x="7752824" y="2913248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40CB137B-474F-499E-9FBB-A69CA4F1B2EE}"/>
              </a:ext>
            </a:extLst>
          </p:cNvPr>
          <p:cNvCxnSpPr>
            <a:cxnSpLocks/>
          </p:cNvCxnSpPr>
          <p:nvPr/>
        </p:nvCxnSpPr>
        <p:spPr>
          <a:xfrm flipV="1">
            <a:off x="6257488" y="2919787"/>
            <a:ext cx="1415490" cy="896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9A26BE70-F4E8-4CD1-B6C4-5BD51E65F2ED}"/>
              </a:ext>
            </a:extLst>
          </p:cNvPr>
          <p:cNvSpPr txBox="1"/>
          <p:nvPr/>
        </p:nvSpPr>
        <p:spPr>
          <a:xfrm rot="3163759">
            <a:off x="6324182" y="409031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B8DCF3F-2183-46EC-844E-BFECE4E3CF78}"/>
              </a:ext>
            </a:extLst>
          </p:cNvPr>
          <p:cNvSpPr txBox="1"/>
          <p:nvPr/>
        </p:nvSpPr>
        <p:spPr>
          <a:xfrm rot="3163759">
            <a:off x="7882979" y="412996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2134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72</Words>
  <Application>Microsoft Macintosh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Øystein Askeland</dc:creator>
  <cp:lastModifiedBy>Einar Ingebrigtsen</cp:lastModifiedBy>
  <cp:revision>31</cp:revision>
  <dcterms:created xsi:type="dcterms:W3CDTF">2017-03-16T18:37:33Z</dcterms:created>
  <dcterms:modified xsi:type="dcterms:W3CDTF">2017-05-13T10:17:49Z</dcterms:modified>
</cp:coreProperties>
</file>