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4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9"/>
    <p:restoredTop sz="79783"/>
  </p:normalViewPr>
  <p:slideViewPr>
    <p:cSldViewPr snapToGrid="0" snapToObjects="1">
      <p:cViewPr>
        <p:scale>
          <a:sx n="247" d="100"/>
          <a:sy n="247" d="100"/>
        </p:scale>
        <p:origin x="-8" y="-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4BC37-04A8-A344-9841-A3D291134CFB}" type="datetimeFigureOut">
              <a:rPr lang="en-US" smtClean="0"/>
              <a:t>5/4/17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10684-E70D-C24F-8298-8D19B2F5E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10684-E70D-C24F-8298-8D19B2F5EE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10684-E70D-C24F-8298-8D19B2F5EE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22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53C9-709B-6141-9C40-501A141F6151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A199-310D-9A42-A41F-841CC636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53C9-709B-6141-9C40-501A141F6151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A199-310D-9A42-A41F-841CC636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53C9-709B-6141-9C40-501A141F6151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A199-310D-9A42-A41F-841CC636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53C9-709B-6141-9C40-501A141F6151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A199-310D-9A42-A41F-841CC636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53C9-709B-6141-9C40-501A141F6151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A199-310D-9A42-A41F-841CC636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53C9-709B-6141-9C40-501A141F6151}" type="datetimeFigureOut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A199-310D-9A42-A41F-841CC636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53C9-709B-6141-9C40-501A141F6151}" type="datetimeFigureOut">
              <a:rPr lang="en-US" smtClean="0"/>
              <a:t>5/4/17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A199-310D-9A42-A41F-841CC636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53C9-709B-6141-9C40-501A141F6151}" type="datetimeFigureOut">
              <a:rPr lang="en-US" smtClean="0"/>
              <a:t>5/4/17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A199-310D-9A42-A41F-841CC636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53C9-709B-6141-9C40-501A141F6151}" type="datetimeFigureOut">
              <a:rPr lang="en-US" smtClean="0"/>
              <a:t>5/4/17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A199-310D-9A42-A41F-841CC636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53C9-709B-6141-9C40-501A141F6151}" type="datetimeFigureOut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A199-310D-9A42-A41F-841CC636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53C9-709B-6141-9C40-501A141F6151}" type="datetimeFigureOut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A199-310D-9A42-A41F-841CC636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E53C9-709B-6141-9C40-501A141F6151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0A199-310D-9A42-A41F-841CC636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5" Type="http://schemas.openxmlformats.org/officeDocument/2006/relationships/image" Target="../media/image2.png"/><Relationship Id="rId6" Type="http://schemas.microsoft.com/office/2007/relationships/hdphoto" Target="../media/hdphoto2.wdp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836317" y="2263405"/>
            <a:ext cx="0" cy="365858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599759" y="2263405"/>
            <a:ext cx="0" cy="365858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393690" y="2263405"/>
            <a:ext cx="0" cy="365858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918882" y="2263405"/>
            <a:ext cx="0" cy="365858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142736" y="2263405"/>
            <a:ext cx="0" cy="365858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144829" y="1775593"/>
            <a:ext cx="1389751" cy="487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tx2"/>
                </a:solidFill>
              </a:rPr>
              <a:t>POP3 Messages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04885" y="1775593"/>
            <a:ext cx="1389751" cy="487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tx2"/>
                </a:solidFill>
              </a:rPr>
              <a:t>Event Source Messaging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54777" y="1775593"/>
            <a:ext cx="1389751" cy="487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tx2"/>
                </a:solidFill>
              </a:rPr>
              <a:t>Event Stream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39392" y="1775593"/>
            <a:ext cx="1389751" cy="487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tx2"/>
                </a:solidFill>
              </a:rPr>
              <a:t>Text Analytics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96906" y="1775593"/>
            <a:ext cx="1389751" cy="487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tx2"/>
                </a:solidFill>
              </a:rPr>
              <a:t>Event Source Tagging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2836317" y="2696495"/>
            <a:ext cx="1687638" cy="10546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46148" y="2445431"/>
            <a:ext cx="1763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accent1">
                    <a:lumMod val="50000"/>
                  </a:schemeClr>
                </a:solidFill>
              </a:rPr>
              <a:t>Receive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V="1">
            <a:off x="4671700" y="2874221"/>
            <a:ext cx="1664015" cy="4974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29256" y="2619946"/>
            <a:ext cx="1763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accent1">
                    <a:lumMod val="50000"/>
                  </a:schemeClr>
                </a:solidFill>
              </a:rPr>
              <a:t>Received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V="1">
            <a:off x="2841289" y="3262459"/>
            <a:ext cx="5234211" cy="15866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38891" y="3014510"/>
            <a:ext cx="1763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accent1">
                    <a:lumMod val="50000"/>
                  </a:schemeClr>
                </a:solidFill>
              </a:rPr>
              <a:t>Post: tags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2904599" y="3621036"/>
            <a:ext cx="5243338" cy="0"/>
          </a:xfrm>
          <a:prstGeom prst="straightConnector1">
            <a:avLst/>
          </a:prstGeom>
          <a:ln w="12700">
            <a:headEnd type="arrow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94655" y="3328228"/>
            <a:ext cx="3230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accent1">
                    <a:lumMod val="50000"/>
                  </a:schemeClr>
                </a:solidFill>
              </a:rPr>
              <a:t>[Tags.]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2858772" y="4034222"/>
            <a:ext cx="7000723" cy="19903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44852" y="3731188"/>
            <a:ext cx="49300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accent1">
                    <a:lumMod val="50000"/>
                  </a:schemeClr>
                </a:solidFill>
              </a:rPr>
              <a:t>Add tag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6472724" y="4467309"/>
            <a:ext cx="3446156" cy="8671"/>
          </a:xfrm>
          <a:prstGeom prst="straightConnector1">
            <a:avLst/>
          </a:prstGeom>
          <a:ln w="12700">
            <a:headEnd type="arrow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356197" y="4249904"/>
            <a:ext cx="3230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accent1">
                    <a:lumMod val="50000"/>
                  </a:schemeClr>
                </a:solidFill>
              </a:rPr>
              <a:t>Tag added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977" y="901123"/>
            <a:ext cx="764935" cy="76676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171" y="977818"/>
            <a:ext cx="641130" cy="64266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4FE2A4FA-504C-467D-9F82-DA370EF3C4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4014" y="879509"/>
            <a:ext cx="724604" cy="72460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C0D289B3-C691-456E-9886-A279D7A955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6922" y="1049575"/>
            <a:ext cx="509392" cy="50939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66041D7D-85C0-4DF2-A6B4-171CEC9D0D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86608" y="1047351"/>
            <a:ext cx="464547" cy="46454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71F9528-B6BB-4540-910F-D8E455F3D94D}"/>
              </a:ext>
            </a:extLst>
          </p:cNvPr>
          <p:cNvSpPr txBox="1"/>
          <p:nvPr/>
        </p:nvSpPr>
        <p:spPr>
          <a:xfrm>
            <a:off x="998763" y="2386076"/>
            <a:ext cx="1763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accent1">
                    <a:lumMod val="50000"/>
                  </a:schemeClr>
                </a:solidFill>
              </a:rPr>
              <a:t>Poll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C028D68F-ABD4-4AC4-8E4D-3724DC273A98}"/>
              </a:ext>
            </a:extLst>
          </p:cNvPr>
          <p:cNvCxnSpPr>
            <a:cxnSpLocks/>
          </p:cNvCxnSpPr>
          <p:nvPr/>
        </p:nvCxnSpPr>
        <p:spPr>
          <a:xfrm>
            <a:off x="1760790" y="2647686"/>
            <a:ext cx="1015461" cy="0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CB13440C-44FD-4345-9165-81B9D4B0A59B}"/>
              </a:ext>
            </a:extLst>
          </p:cNvPr>
          <p:cNvSpPr/>
          <p:nvPr/>
        </p:nvSpPr>
        <p:spPr>
          <a:xfrm>
            <a:off x="2774281" y="2426572"/>
            <a:ext cx="106066" cy="18190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6DCF4139-A4EC-4EBC-9A2A-A71FED06CEBA}"/>
              </a:ext>
            </a:extLst>
          </p:cNvPr>
          <p:cNvSpPr/>
          <p:nvPr/>
        </p:nvSpPr>
        <p:spPr>
          <a:xfrm>
            <a:off x="4533155" y="2516149"/>
            <a:ext cx="128640" cy="5190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0F581339-09DB-4FDE-BDD3-026604AFF957}"/>
              </a:ext>
            </a:extLst>
          </p:cNvPr>
          <p:cNvSpPr/>
          <p:nvPr/>
        </p:nvSpPr>
        <p:spPr>
          <a:xfrm>
            <a:off x="6335715" y="2763320"/>
            <a:ext cx="128640" cy="2917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DE16778B-5857-44BB-ABB4-1C0EB854BAD8}"/>
              </a:ext>
            </a:extLst>
          </p:cNvPr>
          <p:cNvSpPr/>
          <p:nvPr/>
        </p:nvSpPr>
        <p:spPr>
          <a:xfrm>
            <a:off x="8080698" y="3130244"/>
            <a:ext cx="118771" cy="630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B0FBBB91-E4E5-4DB8-BBA0-3FF3F60EDDE9}"/>
              </a:ext>
            </a:extLst>
          </p:cNvPr>
          <p:cNvSpPr/>
          <p:nvPr/>
        </p:nvSpPr>
        <p:spPr>
          <a:xfrm>
            <a:off x="9859495" y="3913420"/>
            <a:ext cx="118771" cy="630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CD0C4AA4-3FE7-41E8-8C4B-A6BAE3EDB06C}"/>
              </a:ext>
            </a:extLst>
          </p:cNvPr>
          <p:cNvSpPr/>
          <p:nvPr/>
        </p:nvSpPr>
        <p:spPr>
          <a:xfrm>
            <a:off x="6335715" y="4321434"/>
            <a:ext cx="128640" cy="2917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433ED686-263A-4C02-A346-2D1F2DAEFC43}"/>
              </a:ext>
            </a:extLst>
          </p:cNvPr>
          <p:cNvSpPr txBox="1"/>
          <p:nvPr/>
        </p:nvSpPr>
        <p:spPr>
          <a:xfrm>
            <a:off x="383364" y="205547"/>
            <a:ext cx="2248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EnirKesto Flow</a:t>
            </a:r>
          </a:p>
        </p:txBody>
      </p:sp>
    </p:spTree>
    <p:extLst>
      <p:ext uri="{BB962C8B-B14F-4D97-AF65-F5344CB8AC3E}">
        <p14:creationId xmlns:p14="http://schemas.microsoft.com/office/powerpoint/2010/main" val="33182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82B4615F-882C-4BCB-A95E-614BABD9293E}"/>
              </a:ext>
            </a:extLst>
          </p:cNvPr>
          <p:cNvCxnSpPr>
            <a:cxnSpLocks/>
          </p:cNvCxnSpPr>
          <p:nvPr/>
        </p:nvCxnSpPr>
        <p:spPr>
          <a:xfrm>
            <a:off x="4694327" y="2893565"/>
            <a:ext cx="1469721" cy="2139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732589" y="2190453"/>
            <a:ext cx="0" cy="365858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3233008" y="2175142"/>
            <a:ext cx="0" cy="365858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696418" y="2175143"/>
            <a:ext cx="0" cy="365858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727441" y="2190452"/>
            <a:ext cx="0" cy="365858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198104" y="2190453"/>
            <a:ext cx="0" cy="365858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37714" y="1693617"/>
            <a:ext cx="1389751" cy="487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tx2"/>
                </a:solidFill>
              </a:rPr>
              <a:t>Command Handler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22746" y="1693617"/>
            <a:ext cx="1389751" cy="487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tx2"/>
                </a:solidFill>
              </a:rPr>
              <a:t>Tagging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01543" y="1693617"/>
            <a:ext cx="1389751" cy="487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tx2"/>
                </a:solidFill>
              </a:rPr>
              <a:t>Event Stream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91974" y="1693612"/>
            <a:ext cx="1389751" cy="487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tx2"/>
                </a:solidFill>
              </a:rPr>
              <a:t>Text Analytics Event Processor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80667" y="1693613"/>
            <a:ext cx="1389751" cy="487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tx2"/>
                </a:solidFill>
              </a:rPr>
              <a:t>Text Analytics API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1771690" y="2594495"/>
            <a:ext cx="1439056" cy="1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13054" y="2332886"/>
            <a:ext cx="1763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accent1">
                    <a:lumMod val="50000"/>
                  </a:schemeClr>
                </a:solidFill>
              </a:rPr>
              <a:t>Add tag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3276287" y="2753070"/>
            <a:ext cx="1387358" cy="2798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71050" y="2494260"/>
            <a:ext cx="1763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accent1">
                    <a:lumMod val="50000"/>
                  </a:schemeClr>
                </a:solidFill>
              </a:rPr>
              <a:t>Tag Added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Straight Arrow Connector 20"/>
          <p:cNvCxnSpPr>
            <a:cxnSpLocks/>
            <a:endCxn id="75" idx="1"/>
          </p:cNvCxnSpPr>
          <p:nvPr/>
        </p:nvCxnSpPr>
        <p:spPr>
          <a:xfrm flipV="1">
            <a:off x="4721740" y="3187678"/>
            <a:ext cx="4401991" cy="2686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C028D68F-ABD4-4AC4-8E4D-3724DC273A98}"/>
              </a:ext>
            </a:extLst>
          </p:cNvPr>
          <p:cNvCxnSpPr>
            <a:cxnSpLocks/>
          </p:cNvCxnSpPr>
          <p:nvPr/>
        </p:nvCxnSpPr>
        <p:spPr>
          <a:xfrm>
            <a:off x="1122881" y="2516570"/>
            <a:ext cx="574322" cy="0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CB13440C-44FD-4345-9165-81B9D4B0A59B}"/>
              </a:ext>
            </a:extLst>
          </p:cNvPr>
          <p:cNvSpPr/>
          <p:nvPr/>
        </p:nvSpPr>
        <p:spPr>
          <a:xfrm>
            <a:off x="1706149" y="2494259"/>
            <a:ext cx="65541" cy="332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433ED686-263A-4C02-A346-2D1F2DAEFC43}"/>
              </a:ext>
            </a:extLst>
          </p:cNvPr>
          <p:cNvSpPr txBox="1"/>
          <p:nvPr/>
        </p:nvSpPr>
        <p:spPr>
          <a:xfrm>
            <a:off x="383364" y="205547"/>
            <a:ext cx="2248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EnirKesto Flow 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EDD9C59D-F643-4A18-A666-44FC6F9A1825}"/>
              </a:ext>
            </a:extLst>
          </p:cNvPr>
          <p:cNvSpPr/>
          <p:nvPr/>
        </p:nvSpPr>
        <p:spPr>
          <a:xfrm>
            <a:off x="8461204" y="1687332"/>
            <a:ext cx="1389751" cy="487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tx2"/>
                </a:solidFill>
              </a:rPr>
              <a:t>Message Event Processor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6B069459-B682-41AE-9682-5EE3F420A06D}"/>
              </a:ext>
            </a:extLst>
          </p:cNvPr>
          <p:cNvSpPr/>
          <p:nvPr/>
        </p:nvSpPr>
        <p:spPr>
          <a:xfrm>
            <a:off x="9946236" y="1687331"/>
            <a:ext cx="1389751" cy="487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MongoDB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AF508F9-3025-4D89-BD8E-2C65FA351266}"/>
              </a:ext>
            </a:extLst>
          </p:cNvPr>
          <p:cNvSpPr txBox="1"/>
          <p:nvPr/>
        </p:nvSpPr>
        <p:spPr>
          <a:xfrm>
            <a:off x="-187194" y="2268092"/>
            <a:ext cx="17634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 err="1">
                <a:solidFill>
                  <a:schemeClr val="accent1">
                    <a:lumMod val="50000"/>
                  </a:schemeClr>
                </a:solidFill>
              </a:rPr>
              <a:t>Add</a:t>
            </a:r>
            <a:r>
              <a:rPr lang="nb-NO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b-NO" sz="1100" dirty="0" smtClean="0">
                <a:solidFill>
                  <a:schemeClr val="accent1">
                    <a:lumMod val="50000"/>
                  </a:schemeClr>
                </a:solidFill>
              </a:rPr>
              <a:t>tag</a:t>
            </a:r>
          </a:p>
          <a:p>
            <a:pPr algn="ctr"/>
            <a:r>
              <a:rPr lang="nb-NO" sz="1100" dirty="0" err="1" smtClean="0">
                <a:solidFill>
                  <a:schemeClr val="accent1">
                    <a:lumMod val="50000"/>
                  </a:schemeClr>
                </a:solidFill>
              </a:rPr>
              <a:t>Command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842212E6-38A2-4952-BF21-95E4B91CD084}"/>
              </a:ext>
            </a:extLst>
          </p:cNvPr>
          <p:cNvSpPr txBox="1"/>
          <p:nvPr/>
        </p:nvSpPr>
        <p:spPr>
          <a:xfrm>
            <a:off x="4509571" y="2634094"/>
            <a:ext cx="1763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accent1">
                    <a:lumMod val="50000"/>
                  </a:schemeClr>
                </a:solidFill>
              </a:rPr>
              <a:t>Tag Added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0B0C182D-EC44-422B-B756-686101CF27A3}"/>
              </a:ext>
            </a:extLst>
          </p:cNvPr>
          <p:cNvSpPr txBox="1"/>
          <p:nvPr/>
        </p:nvSpPr>
        <p:spPr>
          <a:xfrm>
            <a:off x="6094284" y="2698979"/>
            <a:ext cx="1763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accent1">
                    <a:lumMod val="50000"/>
                  </a:schemeClr>
                </a:solidFill>
              </a:rPr>
              <a:t>Put:tag model/doc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EE78DAC7-0534-454E-87D5-7A7A31296538}"/>
              </a:ext>
            </a:extLst>
          </p:cNvPr>
          <p:cNvSpPr txBox="1"/>
          <p:nvPr/>
        </p:nvSpPr>
        <p:spPr>
          <a:xfrm>
            <a:off x="7482956" y="2919787"/>
            <a:ext cx="1763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accent1">
                    <a:lumMod val="50000"/>
                  </a:schemeClr>
                </a:solidFill>
              </a:rPr>
              <a:t>Tag Added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6A907F73-50CE-40B2-8ADF-3F5A43A48CE6}"/>
              </a:ext>
            </a:extLst>
          </p:cNvPr>
          <p:cNvSpPr txBox="1"/>
          <p:nvPr/>
        </p:nvSpPr>
        <p:spPr>
          <a:xfrm>
            <a:off x="9016105" y="2928753"/>
            <a:ext cx="1763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accent1">
                    <a:lumMod val="50000"/>
                  </a:schemeClr>
                </a:solidFill>
              </a:rPr>
              <a:t>Update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3911D466-4C0A-4D9A-B49B-12872D3F5B9D}"/>
              </a:ext>
            </a:extLst>
          </p:cNvPr>
          <p:cNvSpPr/>
          <p:nvPr/>
        </p:nvSpPr>
        <p:spPr>
          <a:xfrm>
            <a:off x="3210746" y="2494959"/>
            <a:ext cx="65541" cy="332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81CD0725-8321-46F3-9E4C-AC8890456F34}"/>
              </a:ext>
            </a:extLst>
          </p:cNvPr>
          <p:cNvSpPr/>
          <p:nvPr/>
        </p:nvSpPr>
        <p:spPr>
          <a:xfrm>
            <a:off x="4663647" y="2600670"/>
            <a:ext cx="58093" cy="7984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778812C9-3C13-4BC0-ACCA-E1F985BAD902}"/>
              </a:ext>
            </a:extLst>
          </p:cNvPr>
          <p:cNvSpPr/>
          <p:nvPr/>
        </p:nvSpPr>
        <p:spPr>
          <a:xfrm>
            <a:off x="6165333" y="2753070"/>
            <a:ext cx="65541" cy="332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FD54078C-5A77-4602-B6BA-669131F5C39A}"/>
              </a:ext>
            </a:extLst>
          </p:cNvPr>
          <p:cNvCxnSpPr/>
          <p:nvPr/>
        </p:nvCxnSpPr>
        <p:spPr>
          <a:xfrm>
            <a:off x="9162314" y="2181427"/>
            <a:ext cx="0" cy="365858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F03EB75A-F534-47AB-87F6-2035059307D9}"/>
              </a:ext>
            </a:extLst>
          </p:cNvPr>
          <p:cNvSpPr/>
          <p:nvPr/>
        </p:nvSpPr>
        <p:spPr>
          <a:xfrm>
            <a:off x="9123731" y="3021198"/>
            <a:ext cx="65541" cy="332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AD4DEC29-6C96-4924-BD70-01886721F458}"/>
              </a:ext>
            </a:extLst>
          </p:cNvPr>
          <p:cNvSpPr/>
          <p:nvPr/>
        </p:nvSpPr>
        <p:spPr>
          <a:xfrm>
            <a:off x="7693148" y="2760055"/>
            <a:ext cx="65541" cy="332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0BB56056-7C9B-45CE-9F8D-DC28E9DE11C0}"/>
              </a:ext>
            </a:extLst>
          </p:cNvPr>
          <p:cNvCxnSpPr>
            <a:cxnSpLocks/>
          </p:cNvCxnSpPr>
          <p:nvPr/>
        </p:nvCxnSpPr>
        <p:spPr>
          <a:xfrm flipV="1">
            <a:off x="9189272" y="3192826"/>
            <a:ext cx="1368429" cy="5080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5CF65DD6-B898-4BB9-AF17-514C95A2483F}"/>
              </a:ext>
            </a:extLst>
          </p:cNvPr>
          <p:cNvCxnSpPr/>
          <p:nvPr/>
        </p:nvCxnSpPr>
        <p:spPr>
          <a:xfrm>
            <a:off x="10589529" y="2190453"/>
            <a:ext cx="0" cy="365858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FE4FD5E0-9104-42A2-8120-DB6A95BFBB39}"/>
              </a:ext>
            </a:extLst>
          </p:cNvPr>
          <p:cNvSpPr/>
          <p:nvPr/>
        </p:nvSpPr>
        <p:spPr>
          <a:xfrm>
            <a:off x="10557701" y="3031426"/>
            <a:ext cx="65541" cy="332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AB1804F-76C7-41C5-AD2E-683BC340A6E8}"/>
              </a:ext>
            </a:extLst>
          </p:cNvPr>
          <p:cNvCxnSpPr/>
          <p:nvPr/>
        </p:nvCxnSpPr>
        <p:spPr>
          <a:xfrm>
            <a:off x="6230874" y="2919787"/>
            <a:ext cx="811276" cy="1087063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C0BC7490-7FA0-43B8-9315-E866FF4DBF4D}"/>
              </a:ext>
            </a:extLst>
          </p:cNvPr>
          <p:cNvCxnSpPr/>
          <p:nvPr/>
        </p:nvCxnSpPr>
        <p:spPr>
          <a:xfrm>
            <a:off x="7752824" y="2913248"/>
            <a:ext cx="811276" cy="1087063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xmlns="" id="{40CB137B-474F-499E-9FBB-A69CA4F1B2EE}"/>
              </a:ext>
            </a:extLst>
          </p:cNvPr>
          <p:cNvCxnSpPr>
            <a:cxnSpLocks/>
          </p:cNvCxnSpPr>
          <p:nvPr/>
        </p:nvCxnSpPr>
        <p:spPr>
          <a:xfrm flipV="1">
            <a:off x="6257488" y="2919787"/>
            <a:ext cx="1415490" cy="896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9A26BE70-F4E8-4CD1-B6C4-5BD51E65F2ED}"/>
              </a:ext>
            </a:extLst>
          </p:cNvPr>
          <p:cNvSpPr txBox="1"/>
          <p:nvPr/>
        </p:nvSpPr>
        <p:spPr>
          <a:xfrm rot="3163759">
            <a:off x="6324182" y="4090313"/>
            <a:ext cx="1763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Queue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FB8DCF3F-2183-46EC-844E-BFECE4E3CF78}"/>
              </a:ext>
            </a:extLst>
          </p:cNvPr>
          <p:cNvSpPr txBox="1"/>
          <p:nvPr/>
        </p:nvSpPr>
        <p:spPr>
          <a:xfrm rot="3163759">
            <a:off x="7882979" y="4129966"/>
            <a:ext cx="1763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2213445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64</Words>
  <Application>Microsoft Macintosh PowerPoint</Application>
  <PresentationFormat>Widescreen</PresentationFormat>
  <Paragraphs>33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Øystein Askeland</dc:creator>
  <cp:lastModifiedBy>Einar Ingebrigtsen</cp:lastModifiedBy>
  <cp:revision>29</cp:revision>
  <dcterms:created xsi:type="dcterms:W3CDTF">2017-03-16T18:37:33Z</dcterms:created>
  <dcterms:modified xsi:type="dcterms:W3CDTF">2017-05-04T07:05:50Z</dcterms:modified>
</cp:coreProperties>
</file>