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4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4"/>
    <p:restoredTop sz="79736"/>
  </p:normalViewPr>
  <p:slideViewPr>
    <p:cSldViewPr snapToGrid="0" snapToObjects="1">
      <p:cViewPr>
        <p:scale>
          <a:sx n="100" d="100"/>
          <a:sy n="100" d="100"/>
        </p:scale>
        <p:origin x="10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4BC37-04A8-A344-9841-A3D291134CFB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10684-E70D-C24F-8298-8D19B2F5E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10684-E70D-C24F-8298-8D19B2F5EE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10684-E70D-C24F-8298-8D19B2F5EE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2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53C9-709B-6141-9C40-501A141F615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E53C9-709B-6141-9C40-501A141F6151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0A199-310D-9A42-A41F-841CC6366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44852" y="901123"/>
            <a:ext cx="9894822" cy="5020863"/>
            <a:chOff x="-290244" y="930785"/>
            <a:chExt cx="8167845" cy="4144554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023457" y="2055303"/>
              <a:ext cx="0" cy="302003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2479120" y="2055303"/>
              <a:ext cx="0" cy="302003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959950" y="2055303"/>
              <a:ext cx="0" cy="302003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869878" y="2055303"/>
              <a:ext cx="0" cy="302003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403729" y="2055303"/>
              <a:ext cx="0" cy="302003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52657" y="1652631"/>
              <a:ext cx="1147193" cy="4026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400" dirty="0">
                  <a:solidFill>
                    <a:schemeClr val="tx2"/>
                  </a:solidFill>
                </a:rPr>
                <a:t>POP3 Messages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524" y="1652631"/>
              <a:ext cx="1147193" cy="4026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400" dirty="0">
                  <a:solidFill>
                    <a:schemeClr val="tx2"/>
                  </a:solidFill>
                </a:rPr>
                <a:t>Event Source Messaging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50002" y="1652631"/>
              <a:ext cx="1147193" cy="4026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>
                  <a:solidFill>
                    <a:schemeClr val="tx2"/>
                  </a:solidFill>
                </a:rPr>
                <a:t>Event Stream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23142" y="1652631"/>
              <a:ext cx="1147193" cy="4026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400" dirty="0">
                  <a:solidFill>
                    <a:schemeClr val="tx2"/>
                  </a:solidFill>
                </a:rPr>
                <a:t>Text Analytics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73911" y="1652631"/>
              <a:ext cx="1147193" cy="4026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>
                  <a:solidFill>
                    <a:schemeClr val="tx2"/>
                  </a:solidFill>
                </a:rPr>
                <a:t>Event Source Tagging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flipV="1">
              <a:off x="1023457" y="2412804"/>
              <a:ext cx="1393089" cy="8705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023455" y="2196853"/>
              <a:ext cx="1455666" cy="215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100" dirty="0">
                  <a:solidFill>
                    <a:schemeClr val="accent1">
                      <a:lumMod val="50000"/>
                    </a:schemeClr>
                  </a:solidFill>
                </a:rPr>
                <a:t>Receive</a:t>
              </a:r>
              <a:endParaRPr 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Straight Arrow Connector 16"/>
            <p:cNvCxnSpPr>
              <a:cxnSpLocks/>
              <a:endCxn id="59" idx="1"/>
            </p:cNvCxnSpPr>
            <p:nvPr/>
          </p:nvCxnSpPr>
          <p:spPr>
            <a:xfrm>
              <a:off x="3508954" y="2570540"/>
              <a:ext cx="1417771" cy="0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416546" y="2343561"/>
              <a:ext cx="1455666" cy="215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100" dirty="0">
                  <a:solidFill>
                    <a:schemeClr val="accent1">
                      <a:lumMod val="50000"/>
                    </a:schemeClr>
                  </a:solidFill>
                </a:rPr>
                <a:t>Received</a:t>
              </a:r>
              <a:endParaRPr 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 flipV="1">
              <a:off x="1027561" y="2879989"/>
              <a:ext cx="4320666" cy="13097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25582" y="2675315"/>
              <a:ext cx="1455666" cy="215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100" dirty="0">
                  <a:solidFill>
                    <a:schemeClr val="accent1">
                      <a:lumMod val="50000"/>
                    </a:schemeClr>
                  </a:solidFill>
                </a:rPr>
                <a:t>Post: tags</a:t>
              </a:r>
              <a:endParaRPr 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>
              <a:off x="1079822" y="3175982"/>
              <a:ext cx="4328200" cy="0"/>
            </a:xfrm>
            <a:prstGeom prst="straightConnector1">
              <a:avLst/>
            </a:prstGeom>
            <a:ln w="12700">
              <a:headEnd type="arrow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11240" y="2934279"/>
              <a:ext cx="2666637" cy="215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100" dirty="0">
                  <a:solidFill>
                    <a:schemeClr val="accent1">
                      <a:lumMod val="50000"/>
                    </a:schemeClr>
                  </a:solidFill>
                </a:rPr>
                <a:t>[Tags.]</a:t>
              </a:r>
              <a:endParaRPr 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 flipV="1">
              <a:off x="1041993" y="3517053"/>
              <a:ext cx="5778863" cy="16429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-290244" y="3266909"/>
              <a:ext cx="4069604" cy="215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100" dirty="0">
                  <a:solidFill>
                    <a:schemeClr val="accent1">
                      <a:lumMod val="50000"/>
                    </a:schemeClr>
                  </a:solidFill>
                </a:rPr>
                <a:t>Add tag</a:t>
              </a:r>
              <a:endParaRPr 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72" idx="3"/>
            </p:cNvCxnSpPr>
            <p:nvPr/>
          </p:nvCxnSpPr>
          <p:spPr>
            <a:xfrm>
              <a:off x="5032914" y="3856711"/>
              <a:ext cx="2844687" cy="7158"/>
            </a:xfrm>
            <a:prstGeom prst="straightConnector1">
              <a:avLst/>
            </a:prstGeom>
            <a:ln w="12700">
              <a:headEnd type="arrow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754467" y="3617781"/>
              <a:ext cx="2666637" cy="215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100" dirty="0">
                  <a:solidFill>
                    <a:schemeClr val="accent1">
                      <a:lumMod val="50000"/>
                    </a:schemeClr>
                  </a:solidFill>
                </a:rPr>
                <a:t>Tag added</a:t>
              </a:r>
              <a:endParaRPr 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6448" y="930785"/>
              <a:ext cx="631428" cy="63294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9113" y="994094"/>
              <a:ext cx="529231" cy="530500"/>
            </a:xfrm>
            <a:prstGeom prst="rect">
              <a:avLst/>
            </a:prstGeom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4FE2A4FA-504C-467D-9F82-DA370EF3C4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4014" y="879509"/>
            <a:ext cx="724604" cy="72460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0D289B3-C691-456E-9886-A279D7A955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6922" y="1049575"/>
            <a:ext cx="509392" cy="50939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6041D7D-85C0-4DF2-A6B4-171CEC9D0D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86608" y="1047351"/>
            <a:ext cx="464547" cy="46454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71F9528-B6BB-4540-910F-D8E455F3D94D}"/>
              </a:ext>
            </a:extLst>
          </p:cNvPr>
          <p:cNvSpPr txBox="1"/>
          <p:nvPr/>
        </p:nvSpPr>
        <p:spPr>
          <a:xfrm>
            <a:off x="998763" y="2386076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Poll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028D68F-ABD4-4AC4-8E4D-3724DC273A98}"/>
              </a:ext>
            </a:extLst>
          </p:cNvPr>
          <p:cNvCxnSpPr>
            <a:cxnSpLocks/>
          </p:cNvCxnSpPr>
          <p:nvPr/>
        </p:nvCxnSpPr>
        <p:spPr>
          <a:xfrm>
            <a:off x="1760790" y="2647686"/>
            <a:ext cx="1015461" cy="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B13440C-44FD-4345-9165-81B9D4B0A59B}"/>
              </a:ext>
            </a:extLst>
          </p:cNvPr>
          <p:cNvSpPr/>
          <p:nvPr/>
        </p:nvSpPr>
        <p:spPr>
          <a:xfrm>
            <a:off x="2774281" y="2426572"/>
            <a:ext cx="106066" cy="18190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DCF4139-A4EC-4EBC-9A2A-A71FED06CEBA}"/>
              </a:ext>
            </a:extLst>
          </p:cNvPr>
          <p:cNvSpPr/>
          <p:nvPr/>
        </p:nvSpPr>
        <p:spPr>
          <a:xfrm>
            <a:off x="4533155" y="2516149"/>
            <a:ext cx="128640" cy="5190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581339-09DB-4FDE-BDD3-026604AFF957}"/>
              </a:ext>
            </a:extLst>
          </p:cNvPr>
          <p:cNvSpPr/>
          <p:nvPr/>
        </p:nvSpPr>
        <p:spPr>
          <a:xfrm>
            <a:off x="6335715" y="2763320"/>
            <a:ext cx="128640" cy="291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E16778B-5857-44BB-ABB4-1C0EB854BAD8}"/>
              </a:ext>
            </a:extLst>
          </p:cNvPr>
          <p:cNvSpPr/>
          <p:nvPr/>
        </p:nvSpPr>
        <p:spPr>
          <a:xfrm>
            <a:off x="8080698" y="3130244"/>
            <a:ext cx="118771" cy="630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0FBBB91-E4E5-4DB8-BBA0-3FF3F60EDDE9}"/>
              </a:ext>
            </a:extLst>
          </p:cNvPr>
          <p:cNvSpPr/>
          <p:nvPr/>
        </p:nvSpPr>
        <p:spPr>
          <a:xfrm>
            <a:off x="9859495" y="3913420"/>
            <a:ext cx="118771" cy="630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D0C4AA4-3FE7-41E8-8C4B-A6BAE3EDB06C}"/>
              </a:ext>
            </a:extLst>
          </p:cNvPr>
          <p:cNvSpPr/>
          <p:nvPr/>
        </p:nvSpPr>
        <p:spPr>
          <a:xfrm>
            <a:off x="6335715" y="4321434"/>
            <a:ext cx="128640" cy="291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33ED686-263A-4C02-A346-2D1F2DAEFC43}"/>
              </a:ext>
            </a:extLst>
          </p:cNvPr>
          <p:cNvSpPr txBox="1"/>
          <p:nvPr/>
        </p:nvSpPr>
        <p:spPr>
          <a:xfrm>
            <a:off x="383364" y="205547"/>
            <a:ext cx="224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EnirKesto Flow</a:t>
            </a:r>
          </a:p>
        </p:txBody>
      </p:sp>
    </p:spTree>
    <p:extLst>
      <p:ext uri="{BB962C8B-B14F-4D97-AF65-F5344CB8AC3E}">
        <p14:creationId xmlns:p14="http://schemas.microsoft.com/office/powerpoint/2010/main" val="33182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37714" y="1693612"/>
            <a:ext cx="8026634" cy="4155422"/>
            <a:chOff x="355026" y="1652627"/>
            <a:chExt cx="6625718" cy="3430162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928622" y="2062753"/>
              <a:ext cx="0" cy="302003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2167168" y="2050114"/>
              <a:ext cx="0" cy="302003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375164" y="2050115"/>
              <a:ext cx="0" cy="302003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877172" y="2062752"/>
              <a:ext cx="0" cy="302003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614755" y="2062753"/>
              <a:ext cx="0" cy="302003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55026" y="1652631"/>
              <a:ext cx="1147193" cy="4026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400" dirty="0">
                  <a:solidFill>
                    <a:schemeClr val="tx2"/>
                  </a:solidFill>
                </a:rPr>
                <a:t>Command Handler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80870" y="1652631"/>
              <a:ext cx="1147193" cy="4026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400" dirty="0">
                  <a:solidFill>
                    <a:schemeClr val="tx2"/>
                  </a:solidFill>
                </a:rPr>
                <a:t>Tagging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01568" y="1652631"/>
              <a:ext cx="1147193" cy="4026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>
                  <a:solidFill>
                    <a:schemeClr val="tx2"/>
                  </a:solidFill>
                </a:rPr>
                <a:t>Event Stream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31869" y="1652627"/>
              <a:ext cx="1147193" cy="4026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400" dirty="0">
                  <a:solidFill>
                    <a:schemeClr val="tx2"/>
                  </a:solidFill>
                </a:rPr>
                <a:t>Text Analytics Event Processor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60735" y="1652628"/>
              <a:ext cx="1147193" cy="4026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sz="1200" dirty="0">
                  <a:solidFill>
                    <a:schemeClr val="tx2"/>
                  </a:solidFill>
                </a:rPr>
                <a:t>Text Analytics API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>
              <a:off x="994764" y="2396276"/>
              <a:ext cx="1154027" cy="0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29950" y="2180326"/>
              <a:ext cx="1455666" cy="215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100" dirty="0">
                  <a:solidFill>
                    <a:schemeClr val="accent1">
                      <a:lumMod val="50000"/>
                    </a:schemeClr>
                  </a:solidFill>
                </a:rPr>
                <a:t>Add tag</a:t>
              </a:r>
              <a:endParaRPr 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>
              <a:off x="2242012" y="2529485"/>
              <a:ext cx="1106100" cy="0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033477" y="2313535"/>
              <a:ext cx="1455666" cy="215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100" dirty="0">
                  <a:solidFill>
                    <a:schemeClr val="accent1">
                      <a:lumMod val="50000"/>
                    </a:schemeClr>
                  </a:solidFill>
                </a:rPr>
                <a:t>Tag Added</a:t>
              </a:r>
              <a:endParaRPr lang="en-US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 flipV="1">
              <a:off x="3445085" y="2885929"/>
              <a:ext cx="3535659" cy="7158"/>
            </a:xfrm>
            <a:prstGeom prst="straightConnector1">
              <a:avLst/>
            </a:prstGeom>
            <a:ln w="127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71F9528-B6BB-4540-910F-D8E455F3D94D}"/>
              </a:ext>
            </a:extLst>
          </p:cNvPr>
          <p:cNvSpPr txBox="1"/>
          <p:nvPr/>
        </p:nvSpPr>
        <p:spPr>
          <a:xfrm>
            <a:off x="325708" y="3926951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Command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028D68F-ABD4-4AC4-8E4D-3724DC273A98}"/>
              </a:ext>
            </a:extLst>
          </p:cNvPr>
          <p:cNvCxnSpPr>
            <a:cxnSpLocks/>
          </p:cNvCxnSpPr>
          <p:nvPr/>
        </p:nvCxnSpPr>
        <p:spPr>
          <a:xfrm flipV="1">
            <a:off x="1201519" y="3541519"/>
            <a:ext cx="0" cy="364464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B13440C-44FD-4345-9165-81B9D4B0A59B}"/>
              </a:ext>
            </a:extLst>
          </p:cNvPr>
          <p:cNvSpPr/>
          <p:nvPr/>
        </p:nvSpPr>
        <p:spPr>
          <a:xfrm>
            <a:off x="1706149" y="2494259"/>
            <a:ext cx="65541" cy="33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33ED686-263A-4C02-A346-2D1F2DAEFC43}"/>
              </a:ext>
            </a:extLst>
          </p:cNvPr>
          <p:cNvSpPr txBox="1"/>
          <p:nvPr/>
        </p:nvSpPr>
        <p:spPr>
          <a:xfrm>
            <a:off x="383364" y="205547"/>
            <a:ext cx="224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EnirKesto Flow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DD9C59D-F643-4A18-A666-44FC6F9A1825}"/>
              </a:ext>
            </a:extLst>
          </p:cNvPr>
          <p:cNvSpPr/>
          <p:nvPr/>
        </p:nvSpPr>
        <p:spPr>
          <a:xfrm>
            <a:off x="8461204" y="1687332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solidFill>
                  <a:schemeClr val="tx2"/>
                </a:solidFill>
              </a:rPr>
              <a:t>Message Event Processor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069459-B682-41AE-9682-5EE3F420A06D}"/>
              </a:ext>
            </a:extLst>
          </p:cNvPr>
          <p:cNvSpPr/>
          <p:nvPr/>
        </p:nvSpPr>
        <p:spPr>
          <a:xfrm>
            <a:off x="9946236" y="1687331"/>
            <a:ext cx="1389751" cy="487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MongoDB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F508F9-3025-4D89-BD8E-2C65FA351266}"/>
              </a:ext>
            </a:extLst>
          </p:cNvPr>
          <p:cNvSpPr txBox="1"/>
          <p:nvPr/>
        </p:nvSpPr>
        <p:spPr>
          <a:xfrm>
            <a:off x="319796" y="3266652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Add tag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191B90-84CD-48DA-975A-C64980655AE7}"/>
              </a:ext>
            </a:extLst>
          </p:cNvPr>
          <p:cNvSpPr txBox="1"/>
          <p:nvPr/>
        </p:nvSpPr>
        <p:spPr>
          <a:xfrm rot="18473453">
            <a:off x="444866" y="2772063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Handle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BD9D00D-BC6B-4C3B-8F08-9AFDD7912D9B}"/>
              </a:ext>
            </a:extLst>
          </p:cNvPr>
          <p:cNvCxnSpPr>
            <a:cxnSpLocks/>
          </p:cNvCxnSpPr>
          <p:nvPr/>
        </p:nvCxnSpPr>
        <p:spPr>
          <a:xfrm flipV="1">
            <a:off x="1227892" y="2661439"/>
            <a:ext cx="434033" cy="56906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42212E6-38A2-4952-BF21-95E4B91CD084}"/>
              </a:ext>
            </a:extLst>
          </p:cNvPr>
          <p:cNvSpPr txBox="1"/>
          <p:nvPr/>
        </p:nvSpPr>
        <p:spPr>
          <a:xfrm>
            <a:off x="4509571" y="2634094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Tag Added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0C182D-EC44-422B-B756-686101CF27A3}"/>
              </a:ext>
            </a:extLst>
          </p:cNvPr>
          <p:cNvSpPr txBox="1"/>
          <p:nvPr/>
        </p:nvSpPr>
        <p:spPr>
          <a:xfrm>
            <a:off x="6094284" y="2698979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Put:tag model/doc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78DAC7-0534-454E-87D5-7A7A31296538}"/>
              </a:ext>
            </a:extLst>
          </p:cNvPr>
          <p:cNvSpPr txBox="1"/>
          <p:nvPr/>
        </p:nvSpPr>
        <p:spPr>
          <a:xfrm>
            <a:off x="7482956" y="2919787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Tag Added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907F73-50CE-40B2-8ADF-3F5A43A48CE6}"/>
              </a:ext>
            </a:extLst>
          </p:cNvPr>
          <p:cNvSpPr txBox="1"/>
          <p:nvPr/>
        </p:nvSpPr>
        <p:spPr>
          <a:xfrm>
            <a:off x="9016105" y="2928753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accent1">
                    <a:lumMod val="50000"/>
                  </a:schemeClr>
                </a:solidFill>
              </a:rPr>
              <a:t>Update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911D466-4C0A-4D9A-B49B-12872D3F5B9D}"/>
              </a:ext>
            </a:extLst>
          </p:cNvPr>
          <p:cNvSpPr/>
          <p:nvPr/>
        </p:nvSpPr>
        <p:spPr>
          <a:xfrm>
            <a:off x="3210746" y="2494959"/>
            <a:ext cx="65541" cy="33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1CD0725-8321-46F3-9E4C-AC8890456F34}"/>
              </a:ext>
            </a:extLst>
          </p:cNvPr>
          <p:cNvSpPr/>
          <p:nvPr/>
        </p:nvSpPr>
        <p:spPr>
          <a:xfrm>
            <a:off x="4663647" y="2600670"/>
            <a:ext cx="58093" cy="7984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B4615F-882C-4BCB-A95E-614BABD9293E}"/>
              </a:ext>
            </a:extLst>
          </p:cNvPr>
          <p:cNvCxnSpPr>
            <a:cxnSpLocks/>
          </p:cNvCxnSpPr>
          <p:nvPr/>
        </p:nvCxnSpPr>
        <p:spPr>
          <a:xfrm flipV="1">
            <a:off x="4781123" y="2887431"/>
            <a:ext cx="1351441" cy="8158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778812C9-3C13-4BC0-ACCA-E1F985BAD902}"/>
              </a:ext>
            </a:extLst>
          </p:cNvPr>
          <p:cNvSpPr/>
          <p:nvPr/>
        </p:nvSpPr>
        <p:spPr>
          <a:xfrm>
            <a:off x="6165333" y="2753070"/>
            <a:ext cx="65541" cy="33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D54078C-5A77-4602-B6BA-669131F5C39A}"/>
              </a:ext>
            </a:extLst>
          </p:cNvPr>
          <p:cNvCxnSpPr/>
          <p:nvPr/>
        </p:nvCxnSpPr>
        <p:spPr>
          <a:xfrm>
            <a:off x="9162314" y="2181427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03EB75A-F534-47AB-87F6-2035059307D9}"/>
              </a:ext>
            </a:extLst>
          </p:cNvPr>
          <p:cNvSpPr/>
          <p:nvPr/>
        </p:nvSpPr>
        <p:spPr>
          <a:xfrm>
            <a:off x="9123731" y="3021198"/>
            <a:ext cx="65541" cy="33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D4DEC29-6C96-4924-BD70-01886721F458}"/>
              </a:ext>
            </a:extLst>
          </p:cNvPr>
          <p:cNvSpPr/>
          <p:nvPr/>
        </p:nvSpPr>
        <p:spPr>
          <a:xfrm>
            <a:off x="7693148" y="2760055"/>
            <a:ext cx="65541" cy="33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BB56056-7C9B-45CE-9F8D-DC28E9DE11C0}"/>
              </a:ext>
            </a:extLst>
          </p:cNvPr>
          <p:cNvCxnSpPr>
            <a:cxnSpLocks/>
          </p:cNvCxnSpPr>
          <p:nvPr/>
        </p:nvCxnSpPr>
        <p:spPr>
          <a:xfrm>
            <a:off x="9256778" y="3192826"/>
            <a:ext cx="1300923" cy="0"/>
          </a:xfrm>
          <a:prstGeom prst="straightConnector1">
            <a:avLst/>
          </a:prstGeom>
          <a:ln w="127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CF65DD6-B898-4BB9-AF17-514C95A2483F}"/>
              </a:ext>
            </a:extLst>
          </p:cNvPr>
          <p:cNvCxnSpPr/>
          <p:nvPr/>
        </p:nvCxnSpPr>
        <p:spPr>
          <a:xfrm>
            <a:off x="10589529" y="2190453"/>
            <a:ext cx="0" cy="36585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FE4FD5E0-9104-42A2-8120-DB6A95BFBB39}"/>
              </a:ext>
            </a:extLst>
          </p:cNvPr>
          <p:cNvSpPr/>
          <p:nvPr/>
        </p:nvSpPr>
        <p:spPr>
          <a:xfrm>
            <a:off x="10557701" y="3031426"/>
            <a:ext cx="65541" cy="332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AB1804F-76C7-41C5-AD2E-683BC340A6E8}"/>
              </a:ext>
            </a:extLst>
          </p:cNvPr>
          <p:cNvCxnSpPr/>
          <p:nvPr/>
        </p:nvCxnSpPr>
        <p:spPr>
          <a:xfrm>
            <a:off x="6230874" y="2919787"/>
            <a:ext cx="811276" cy="108706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0BC7490-7FA0-43B8-9315-E866FF4DBF4D}"/>
              </a:ext>
            </a:extLst>
          </p:cNvPr>
          <p:cNvCxnSpPr/>
          <p:nvPr/>
        </p:nvCxnSpPr>
        <p:spPr>
          <a:xfrm>
            <a:off x="7752824" y="2913248"/>
            <a:ext cx="811276" cy="108706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0CB137B-474F-499E-9FBB-A69CA4F1B2EE}"/>
              </a:ext>
            </a:extLst>
          </p:cNvPr>
          <p:cNvCxnSpPr>
            <a:cxnSpLocks/>
          </p:cNvCxnSpPr>
          <p:nvPr/>
        </p:nvCxnSpPr>
        <p:spPr>
          <a:xfrm flipV="1">
            <a:off x="6257488" y="2919787"/>
            <a:ext cx="1415490" cy="896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A26BE70-F4E8-4CD1-B6C4-5BD51E65F2ED}"/>
              </a:ext>
            </a:extLst>
          </p:cNvPr>
          <p:cNvSpPr txBox="1"/>
          <p:nvPr/>
        </p:nvSpPr>
        <p:spPr>
          <a:xfrm rot="3163759">
            <a:off x="6324182" y="4090313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Queue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B8DCF3F-2183-46EC-844E-BFECE4E3CF78}"/>
              </a:ext>
            </a:extLst>
          </p:cNvPr>
          <p:cNvSpPr txBox="1"/>
          <p:nvPr/>
        </p:nvSpPr>
        <p:spPr>
          <a:xfrm rot="3163759">
            <a:off x="7882979" y="4129966"/>
            <a:ext cx="17634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221344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69</Words>
  <Application>Microsoft Office PowerPoint</Application>
  <PresentationFormat>Widescreen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Øystein Askeland</dc:creator>
  <cp:lastModifiedBy>Anders Gill</cp:lastModifiedBy>
  <cp:revision>25</cp:revision>
  <dcterms:created xsi:type="dcterms:W3CDTF">2017-03-16T18:37:33Z</dcterms:created>
  <dcterms:modified xsi:type="dcterms:W3CDTF">2017-04-25T14:04:21Z</dcterms:modified>
</cp:coreProperties>
</file>