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488" r:id="rId2"/>
    <p:sldId id="957" r:id="rId3"/>
    <p:sldId id="1012" r:id="rId4"/>
    <p:sldId id="1011" r:id="rId5"/>
    <p:sldId id="958" r:id="rId6"/>
    <p:sldId id="959" r:id="rId7"/>
    <p:sldId id="960" r:id="rId8"/>
    <p:sldId id="1025" r:id="rId9"/>
    <p:sldId id="961" r:id="rId10"/>
    <p:sldId id="962" r:id="rId11"/>
    <p:sldId id="963" r:id="rId12"/>
    <p:sldId id="1026" r:id="rId13"/>
    <p:sldId id="1019" r:id="rId14"/>
    <p:sldId id="1027" r:id="rId15"/>
    <p:sldId id="964" r:id="rId16"/>
    <p:sldId id="965" r:id="rId17"/>
    <p:sldId id="975" r:id="rId18"/>
    <p:sldId id="1013" r:id="rId19"/>
    <p:sldId id="1016" r:id="rId20"/>
    <p:sldId id="1014" r:id="rId21"/>
    <p:sldId id="1015" r:id="rId22"/>
    <p:sldId id="976" r:id="rId23"/>
    <p:sldId id="978" r:id="rId24"/>
    <p:sldId id="980" r:id="rId25"/>
    <p:sldId id="1020" r:id="rId26"/>
    <p:sldId id="979" r:id="rId27"/>
    <p:sldId id="977" r:id="rId28"/>
    <p:sldId id="1021" r:id="rId29"/>
    <p:sldId id="981" r:id="rId30"/>
    <p:sldId id="982" r:id="rId31"/>
    <p:sldId id="966" r:id="rId32"/>
    <p:sldId id="967" r:id="rId33"/>
    <p:sldId id="968" r:id="rId34"/>
    <p:sldId id="1022" r:id="rId35"/>
    <p:sldId id="987" r:id="rId36"/>
    <p:sldId id="996" r:id="rId37"/>
    <p:sldId id="998" r:id="rId38"/>
    <p:sldId id="997" r:id="rId39"/>
    <p:sldId id="1023" r:id="rId40"/>
    <p:sldId id="991" r:id="rId41"/>
    <p:sldId id="992" r:id="rId42"/>
    <p:sldId id="993" r:id="rId43"/>
    <p:sldId id="1018" r:id="rId44"/>
    <p:sldId id="994" r:id="rId45"/>
    <p:sldId id="1024" r:id="rId46"/>
    <p:sldId id="995" r:id="rId47"/>
    <p:sldId id="999" r:id="rId48"/>
    <p:sldId id="989" r:id="rId49"/>
    <p:sldId id="1029" r:id="rId50"/>
    <p:sldId id="1010" r:id="rId51"/>
    <p:sldId id="969" r:id="rId52"/>
    <p:sldId id="1005" r:id="rId53"/>
    <p:sldId id="1000" r:id="rId54"/>
    <p:sldId id="1003" r:id="rId55"/>
    <p:sldId id="1004" r:id="rId56"/>
    <p:sldId id="1002" r:id="rId57"/>
    <p:sldId id="1001" r:id="rId58"/>
    <p:sldId id="970" r:id="rId59"/>
    <p:sldId id="971" r:id="rId60"/>
    <p:sldId id="990" r:id="rId61"/>
    <p:sldId id="972" r:id="rId62"/>
    <p:sldId id="1030" r:id="rId63"/>
    <p:sldId id="973" r:id="rId64"/>
    <p:sldId id="974" r:id="rId65"/>
    <p:sldId id="1007" r:id="rId66"/>
    <p:sldId id="1031" r:id="rId67"/>
    <p:sldId id="1008" r:id="rId68"/>
    <p:sldId id="1009" r:id="rId69"/>
    <p:sldId id="1032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0C9"/>
    <a:srgbClr val="3DFF06"/>
    <a:srgbClr val="0091C4"/>
    <a:srgbClr val="FF53DA"/>
    <a:srgbClr val="88FF08"/>
    <a:srgbClr val="00823B"/>
    <a:srgbClr val="0088B8"/>
    <a:srgbClr val="00759E"/>
    <a:srgbClr val="8FE2FF"/>
    <a:srgbClr val="14A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2" autoAdjust="0"/>
    <p:restoredTop sz="78036" autoAdjust="0"/>
  </p:normalViewPr>
  <p:slideViewPr>
    <p:cSldViewPr snapToGrid="0" snapToObjects="1">
      <p:cViewPr varScale="1">
        <p:scale>
          <a:sx n="70" d="100"/>
          <a:sy n="70" d="100"/>
        </p:scale>
        <p:origin x="-2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8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CE4E7-4565-6A4D-80A5-4471200E0461}" type="datetimeFigureOut">
              <a:rPr lang="en-US" smtClean="0"/>
              <a:t>16/04/21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3287F-8B97-1B43-AF72-7B5379A8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9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Hi. So </a:t>
            </a:r>
            <a:r>
              <a:rPr lang="nb-NO" dirty="0" err="1"/>
              <a:t>what</a:t>
            </a:r>
            <a:r>
              <a:rPr lang="nb-NO" dirty="0"/>
              <a:t> I </a:t>
            </a:r>
            <a:r>
              <a:rPr lang="nb-NO" dirty="0" err="1"/>
              <a:t>wanted</a:t>
            </a:r>
            <a:r>
              <a:rPr lang="nb-NO" dirty="0"/>
              <a:t> to talk </a:t>
            </a:r>
            <a:r>
              <a:rPr lang="nb-NO" dirty="0" err="1"/>
              <a:t>about</a:t>
            </a:r>
            <a:r>
              <a:rPr lang="nb-NO" dirty="0"/>
              <a:t>, </a:t>
            </a:r>
            <a:r>
              <a:rPr lang="nb-NO" dirty="0" err="1"/>
              <a:t>I’m</a:t>
            </a:r>
            <a:r>
              <a:rPr lang="nb-NO" dirty="0"/>
              <a:t> not </a:t>
            </a:r>
            <a:r>
              <a:rPr lang="nb-NO" dirty="0" err="1"/>
              <a:t>quite</a:t>
            </a:r>
            <a:r>
              <a:rPr lang="nb-NO" dirty="0"/>
              <a:t> sure,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I’ve</a:t>
            </a:r>
            <a:r>
              <a:rPr lang="nb-NO" dirty="0"/>
              <a:t>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angry</a:t>
            </a:r>
            <a:r>
              <a:rPr lang="nb-NO" dirty="0"/>
              <a:t> and </a:t>
            </a:r>
            <a:r>
              <a:rPr lang="nb-NO" dirty="0" err="1"/>
              <a:t>upset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seems</a:t>
            </a:r>
            <a:r>
              <a:rPr lang="nb-NO" dirty="0"/>
              <a:t> like a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starting</a:t>
            </a:r>
            <a:r>
              <a:rPr lang="nb-NO" dirty="0"/>
              <a:t> </a:t>
            </a:r>
            <a:r>
              <a:rPr lang="nb-NO" dirty="0" err="1"/>
              <a:t>point</a:t>
            </a:r>
            <a:r>
              <a:rPr lang="nb-NO" dirty="0"/>
              <a:t>. </a:t>
            </a:r>
            <a:r>
              <a:rPr lang="nb-NO" dirty="0" err="1"/>
              <a:t>That’s</a:t>
            </a:r>
            <a:r>
              <a:rPr lang="nb-NO" dirty="0"/>
              <a:t> </a:t>
            </a:r>
            <a:r>
              <a:rPr lang="nb-NO" dirty="0" err="1"/>
              <a:t>usually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I </a:t>
            </a:r>
            <a:r>
              <a:rPr lang="nb-NO" dirty="0" err="1"/>
              <a:t>write</a:t>
            </a:r>
            <a:r>
              <a:rPr lang="nb-NO" dirty="0"/>
              <a:t> </a:t>
            </a:r>
            <a:r>
              <a:rPr lang="nb-NO" dirty="0" err="1"/>
              <a:t>blog</a:t>
            </a:r>
            <a:r>
              <a:rPr lang="nb-NO" dirty="0"/>
              <a:t> posts or talks. I </a:t>
            </a:r>
            <a:r>
              <a:rPr lang="nb-NO" dirty="0" err="1"/>
              <a:t>sometimes</a:t>
            </a:r>
            <a:r>
              <a:rPr lang="nb-NO" dirty="0"/>
              <a:t>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myself</a:t>
            </a:r>
            <a:r>
              <a:rPr lang="nb-NO" dirty="0"/>
              <a:t> as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pebble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shoe</a:t>
            </a:r>
            <a:r>
              <a:rPr lang="nb-NO" dirty="0"/>
              <a:t> programmer, </a:t>
            </a:r>
            <a:r>
              <a:rPr lang="nb-NO" dirty="0" err="1"/>
              <a:t>constantly</a:t>
            </a:r>
            <a:r>
              <a:rPr lang="nb-NO" dirty="0"/>
              <a:t> </a:t>
            </a:r>
            <a:r>
              <a:rPr lang="nb-NO" dirty="0" err="1"/>
              <a:t>finding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annoy</a:t>
            </a:r>
            <a:r>
              <a:rPr lang="nb-NO" dirty="0"/>
              <a:t> </a:t>
            </a:r>
            <a:r>
              <a:rPr lang="nb-NO" dirty="0" err="1"/>
              <a:t>me</a:t>
            </a:r>
            <a:r>
              <a:rPr lang="nb-NO" dirty="0"/>
              <a:t> and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talking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those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How </a:t>
            </a:r>
            <a:r>
              <a:rPr lang="nb-NO" dirty="0" err="1"/>
              <a:t>valuable</a:t>
            </a:r>
            <a:r>
              <a:rPr lang="nb-NO" dirty="0"/>
              <a:t> is a </a:t>
            </a:r>
            <a:r>
              <a:rPr lang="nb-NO" dirty="0" err="1"/>
              <a:t>particular</a:t>
            </a:r>
            <a:r>
              <a:rPr lang="nb-NO" dirty="0"/>
              <a:t> </a:t>
            </a:r>
            <a:r>
              <a:rPr lang="nb-NO" dirty="0" err="1"/>
              <a:t>idea</a:t>
            </a:r>
            <a:r>
              <a:rPr lang="nb-NO" dirty="0"/>
              <a:t> or </a:t>
            </a:r>
            <a:r>
              <a:rPr lang="nb-NO" dirty="0" err="1"/>
              <a:t>meme</a:t>
            </a:r>
            <a:r>
              <a:rPr lang="nb-NO" dirty="0"/>
              <a:t>? One </a:t>
            </a:r>
            <a:r>
              <a:rPr lang="nb-NO" dirty="0" err="1"/>
              <a:t>way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measure</a:t>
            </a:r>
            <a:r>
              <a:rPr lang="nb-NO" dirty="0"/>
              <a:t>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is by </a:t>
            </a:r>
            <a:r>
              <a:rPr lang="nb-NO" dirty="0" err="1"/>
              <a:t>looking</a:t>
            </a:r>
            <a:r>
              <a:rPr lang="nb-NO" dirty="0"/>
              <a:t> at </a:t>
            </a:r>
            <a:r>
              <a:rPr lang="nb-NO" dirty="0" err="1"/>
              <a:t>the</a:t>
            </a:r>
            <a:r>
              <a:rPr lang="nb-NO" dirty="0"/>
              <a:t> output it </a:t>
            </a:r>
            <a:r>
              <a:rPr lang="nb-NO" dirty="0" err="1"/>
              <a:t>generates</a:t>
            </a:r>
            <a:r>
              <a:rPr lang="nb-NO" dirty="0"/>
              <a:t>. And </a:t>
            </a:r>
            <a:r>
              <a:rPr lang="nb-NO" dirty="0" err="1"/>
              <a:t>this</a:t>
            </a:r>
            <a:r>
              <a:rPr lang="nb-NO" dirty="0"/>
              <a:t> I </a:t>
            </a:r>
            <a:r>
              <a:rPr lang="nb-NO" dirty="0" err="1"/>
              <a:t>think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main</a:t>
            </a:r>
            <a:r>
              <a:rPr lang="nb-NO" dirty="0"/>
              <a:t> problem for </a:t>
            </a:r>
            <a:r>
              <a:rPr lang="nb-NO" dirty="0" err="1"/>
              <a:t>me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19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frankly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disappointed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output.</a:t>
            </a:r>
          </a:p>
          <a:p>
            <a:endParaRPr lang="nb-NO" dirty="0"/>
          </a:p>
          <a:p>
            <a:r>
              <a:rPr lang="nb-NO" dirty="0"/>
              <a:t>This is a </a:t>
            </a:r>
            <a:r>
              <a:rPr lang="nb-NO" dirty="0" err="1"/>
              <a:t>very</a:t>
            </a:r>
            <a:r>
              <a:rPr lang="nb-NO" dirty="0"/>
              <a:t> old </a:t>
            </a:r>
            <a:r>
              <a:rPr lang="nb-NO" dirty="0" err="1"/>
              <a:t>meme</a:t>
            </a:r>
            <a:r>
              <a:rPr lang="nb-NO" dirty="0"/>
              <a:t> in terms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history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.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at </a:t>
            </a:r>
            <a:r>
              <a:rPr lang="nb-NO" dirty="0" err="1"/>
              <a:t>least</a:t>
            </a:r>
            <a:r>
              <a:rPr lang="nb-NO" dirty="0"/>
              <a:t> trace it back to </a:t>
            </a:r>
            <a:r>
              <a:rPr lang="nb-NO" dirty="0" err="1"/>
              <a:t>Dijkstra</a:t>
            </a:r>
            <a:r>
              <a:rPr lang="nb-NO" dirty="0"/>
              <a:t> and </a:t>
            </a:r>
            <a:r>
              <a:rPr lang="nb-NO" dirty="0" err="1"/>
              <a:t>Knuth</a:t>
            </a:r>
            <a:r>
              <a:rPr lang="nb-NO" dirty="0"/>
              <a:t>, and </a:t>
            </a:r>
            <a:r>
              <a:rPr lang="nb-NO" dirty="0" err="1"/>
              <a:t>possibly</a:t>
            </a:r>
            <a:r>
              <a:rPr lang="nb-NO" dirty="0"/>
              <a:t> </a:t>
            </a:r>
            <a:r>
              <a:rPr lang="nb-NO" dirty="0" err="1"/>
              <a:t>even</a:t>
            </a:r>
            <a:r>
              <a:rPr lang="nb-NO" dirty="0"/>
              <a:t> longer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. I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Knuth</a:t>
            </a:r>
            <a:r>
              <a:rPr lang="nb-NO" dirty="0"/>
              <a:t> </a:t>
            </a:r>
            <a:r>
              <a:rPr lang="nb-NO" dirty="0" err="1"/>
              <a:t>wrote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original «Is </a:t>
            </a:r>
            <a:r>
              <a:rPr lang="nb-NO" dirty="0" err="1"/>
              <a:t>programming</a:t>
            </a:r>
            <a:r>
              <a:rPr lang="nb-NO" dirty="0"/>
              <a:t> art or science» </a:t>
            </a:r>
            <a:r>
              <a:rPr lang="nb-NO" dirty="0" err="1"/>
              <a:t>article</a:t>
            </a:r>
            <a:r>
              <a:rPr lang="nb-NO" dirty="0"/>
              <a:t> in 1974. </a:t>
            </a:r>
            <a:r>
              <a:rPr lang="nb-NO" dirty="0" err="1"/>
              <a:t>Now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read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article</a:t>
            </a:r>
            <a:r>
              <a:rPr lang="nb-NO" dirty="0"/>
              <a:t>, </a:t>
            </a:r>
            <a:r>
              <a:rPr lang="nb-NO" dirty="0" err="1"/>
              <a:t>called</a:t>
            </a:r>
            <a:r>
              <a:rPr lang="nb-NO" dirty="0"/>
              <a:t> «Computer </a:t>
            </a:r>
            <a:r>
              <a:rPr lang="nb-NO" dirty="0" err="1"/>
              <a:t>programming</a:t>
            </a:r>
            <a:r>
              <a:rPr lang="nb-NO" dirty="0"/>
              <a:t> as art», and </a:t>
            </a:r>
            <a:r>
              <a:rPr lang="nb-NO" dirty="0" err="1"/>
              <a:t>compare</a:t>
            </a:r>
            <a:r>
              <a:rPr lang="nb-NO" dirty="0"/>
              <a:t> it to </a:t>
            </a:r>
            <a:r>
              <a:rPr lang="nb-NO" dirty="0" err="1"/>
              <a:t>whatever</a:t>
            </a:r>
            <a:r>
              <a:rPr lang="nb-NO" dirty="0"/>
              <a:t>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writing</a:t>
            </a:r>
            <a:r>
              <a:rPr lang="nb-NO" dirty="0"/>
              <a:t> </a:t>
            </a:r>
            <a:r>
              <a:rPr lang="nb-NO" dirty="0" err="1"/>
              <a:t>today</a:t>
            </a:r>
            <a:r>
              <a:rPr lang="nb-NO" dirty="0"/>
              <a:t> – at </a:t>
            </a:r>
            <a:r>
              <a:rPr lang="nb-NO" dirty="0" err="1"/>
              <a:t>least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blog</a:t>
            </a:r>
            <a:r>
              <a:rPr lang="nb-NO" dirty="0"/>
              <a:t> posts I </a:t>
            </a:r>
            <a:r>
              <a:rPr lang="nb-NO" dirty="0" err="1"/>
              <a:t>found</a:t>
            </a:r>
            <a:r>
              <a:rPr lang="nb-NO" dirty="0"/>
              <a:t> - </a:t>
            </a:r>
            <a:r>
              <a:rPr lang="nb-NO" dirty="0" err="1"/>
              <a:t>you’ll</a:t>
            </a:r>
            <a:r>
              <a:rPr lang="nb-NO" dirty="0"/>
              <a:t> 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is </a:t>
            </a:r>
            <a:r>
              <a:rPr lang="nb-NO" dirty="0" err="1"/>
              <a:t>nothing</a:t>
            </a:r>
            <a:r>
              <a:rPr lang="nb-NO" dirty="0"/>
              <a:t>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being</a:t>
            </a:r>
            <a:r>
              <a:rPr lang="nb-NO" dirty="0"/>
              <a:t> </a:t>
            </a:r>
            <a:r>
              <a:rPr lang="nb-NO" dirty="0" err="1"/>
              <a:t>offered</a:t>
            </a:r>
            <a:r>
              <a:rPr lang="nb-NO" dirty="0"/>
              <a:t>! In </a:t>
            </a:r>
            <a:r>
              <a:rPr lang="nb-NO" dirty="0" err="1"/>
              <a:t>fact</a:t>
            </a:r>
            <a:r>
              <a:rPr lang="nb-NO" dirty="0"/>
              <a:t>, </a:t>
            </a:r>
            <a:r>
              <a:rPr lang="nb-NO" dirty="0" err="1"/>
              <a:t>you’ll</a:t>
            </a:r>
            <a:r>
              <a:rPr lang="nb-NO" dirty="0"/>
              <a:t>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them</a:t>
            </a:r>
            <a:r>
              <a:rPr lang="nb-NO" dirty="0"/>
              <a:t> to be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poor</a:t>
            </a:r>
            <a:r>
              <a:rPr lang="nb-NO" dirty="0"/>
              <a:t> </a:t>
            </a:r>
            <a:r>
              <a:rPr lang="nb-NO" dirty="0" err="1"/>
              <a:t>echoes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Knuth</a:t>
            </a:r>
            <a:r>
              <a:rPr lang="nb-NO" dirty="0"/>
              <a:t> </a:t>
            </a:r>
            <a:r>
              <a:rPr lang="nb-NO" dirty="0" err="1"/>
              <a:t>tried</a:t>
            </a:r>
            <a:r>
              <a:rPr lang="nb-NO" dirty="0"/>
              <a:t> to </a:t>
            </a:r>
            <a:r>
              <a:rPr lang="nb-NO" dirty="0" err="1"/>
              <a:t>say</a:t>
            </a:r>
            <a:r>
              <a:rPr lang="nb-NO" dirty="0"/>
              <a:t> in 1974, </a:t>
            </a:r>
            <a:r>
              <a:rPr lang="nb-NO" dirty="0" err="1"/>
              <a:t>pathetic</a:t>
            </a:r>
            <a:r>
              <a:rPr lang="nb-NO" dirty="0"/>
              <a:t> </a:t>
            </a:r>
            <a:r>
              <a:rPr lang="nb-NO" dirty="0" err="1"/>
              <a:t>ghosts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points</a:t>
            </a:r>
            <a:r>
              <a:rPr lang="nb-NO" dirty="0"/>
              <a:t>. </a:t>
            </a:r>
            <a:r>
              <a:rPr lang="nb-NO" dirty="0" err="1"/>
              <a:t>That’s</a:t>
            </a:r>
            <a:r>
              <a:rPr lang="nb-NO" dirty="0"/>
              <a:t> a terrible </a:t>
            </a:r>
            <a:r>
              <a:rPr lang="nb-NO" dirty="0" err="1"/>
              <a:t>track</a:t>
            </a:r>
            <a:r>
              <a:rPr lang="nb-NO" dirty="0"/>
              <a:t> record for an </a:t>
            </a:r>
            <a:r>
              <a:rPr lang="nb-NO" dirty="0" err="1"/>
              <a:t>idea</a:t>
            </a:r>
            <a:r>
              <a:rPr lang="nb-NO" dirty="0"/>
              <a:t>. </a:t>
            </a:r>
            <a:r>
              <a:rPr lang="nb-NO" dirty="0" err="1"/>
              <a:t>That’s</a:t>
            </a:r>
            <a:r>
              <a:rPr lang="nb-NO" dirty="0"/>
              <a:t> </a:t>
            </a:r>
            <a:r>
              <a:rPr lang="nb-NO" dirty="0" err="1"/>
              <a:t>close</a:t>
            </a:r>
            <a:r>
              <a:rPr lang="nb-NO" dirty="0"/>
              <a:t> to 50 </a:t>
            </a:r>
            <a:r>
              <a:rPr lang="nb-NO" dirty="0" err="1"/>
              <a:t>years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stagnation</a:t>
            </a:r>
            <a:r>
              <a:rPr lang="nb-NO" dirty="0"/>
              <a:t>,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rehashing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stale</a:t>
            </a:r>
            <a:r>
              <a:rPr lang="nb-NO" dirty="0"/>
              <a:t> </a:t>
            </a:r>
            <a:r>
              <a:rPr lang="nb-NO" dirty="0" err="1"/>
              <a:t>points</a:t>
            </a:r>
            <a:r>
              <a:rPr lang="nb-NO" dirty="0"/>
              <a:t> over and over. And </a:t>
            </a:r>
            <a:r>
              <a:rPr lang="nb-NO" dirty="0" err="1"/>
              <a:t>yet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continue</a:t>
            </a:r>
            <a:r>
              <a:rPr lang="nb-NO" dirty="0"/>
              <a:t> to </a:t>
            </a:r>
            <a:r>
              <a:rPr lang="nb-NO" dirty="0" err="1"/>
              <a:t>treat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question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reverence</a:t>
            </a:r>
            <a:r>
              <a:rPr lang="nb-NO" dirty="0"/>
              <a:t>, as </a:t>
            </a:r>
            <a:r>
              <a:rPr lang="nb-NO" dirty="0" err="1"/>
              <a:t>if</a:t>
            </a:r>
            <a:r>
              <a:rPr lang="nb-NO" dirty="0"/>
              <a:t> it </a:t>
            </a:r>
            <a:r>
              <a:rPr lang="nb-NO" dirty="0" err="1"/>
              <a:t>were</a:t>
            </a:r>
            <a:r>
              <a:rPr lang="nb-NO" dirty="0"/>
              <a:t> </a:t>
            </a:r>
            <a:r>
              <a:rPr lang="nb-NO" dirty="0" err="1"/>
              <a:t>somehow</a:t>
            </a:r>
            <a:r>
              <a:rPr lang="nb-NO" dirty="0"/>
              <a:t> an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question</a:t>
            </a:r>
            <a:r>
              <a:rPr lang="nb-NO" dirty="0"/>
              <a:t>,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is </a:t>
            </a:r>
            <a:r>
              <a:rPr lang="nb-NO" dirty="0" err="1"/>
              <a:t>worthwhile</a:t>
            </a:r>
            <a:r>
              <a:rPr lang="nb-NO" dirty="0"/>
              <a:t> to </a:t>
            </a:r>
            <a:r>
              <a:rPr lang="nb-NO" dirty="0" err="1"/>
              <a:t>keep</a:t>
            </a:r>
            <a:r>
              <a:rPr lang="nb-NO" dirty="0"/>
              <a:t> </a:t>
            </a:r>
            <a:r>
              <a:rPr lang="nb-NO" dirty="0" err="1"/>
              <a:t>asking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This is a </a:t>
            </a:r>
            <a:r>
              <a:rPr lang="nb-NO" dirty="0" err="1"/>
              <a:t>very</a:t>
            </a:r>
            <a:r>
              <a:rPr lang="nb-NO" dirty="0"/>
              <a:t> old </a:t>
            </a:r>
            <a:r>
              <a:rPr lang="nb-NO" dirty="0" err="1"/>
              <a:t>meme</a:t>
            </a:r>
            <a:r>
              <a:rPr lang="nb-NO" dirty="0"/>
              <a:t> in terms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history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.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at </a:t>
            </a:r>
            <a:r>
              <a:rPr lang="nb-NO" dirty="0" err="1"/>
              <a:t>least</a:t>
            </a:r>
            <a:r>
              <a:rPr lang="nb-NO" dirty="0"/>
              <a:t> trace it back to </a:t>
            </a:r>
            <a:r>
              <a:rPr lang="nb-NO" dirty="0" err="1"/>
              <a:t>Dijkstra</a:t>
            </a:r>
            <a:r>
              <a:rPr lang="nb-NO" dirty="0"/>
              <a:t> and </a:t>
            </a:r>
            <a:r>
              <a:rPr lang="nb-NO" dirty="0" err="1"/>
              <a:t>Knuth</a:t>
            </a:r>
            <a:r>
              <a:rPr lang="nb-NO" dirty="0"/>
              <a:t>, and </a:t>
            </a:r>
            <a:r>
              <a:rPr lang="nb-NO" dirty="0" err="1"/>
              <a:t>possibly</a:t>
            </a:r>
            <a:r>
              <a:rPr lang="nb-NO" dirty="0"/>
              <a:t> </a:t>
            </a:r>
            <a:r>
              <a:rPr lang="nb-NO" dirty="0" err="1"/>
              <a:t>even</a:t>
            </a:r>
            <a:r>
              <a:rPr lang="nb-NO" dirty="0"/>
              <a:t> longer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. And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course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question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art </a:t>
            </a:r>
            <a:r>
              <a:rPr lang="nb-NO" dirty="0" err="1"/>
              <a:t>vs</a:t>
            </a:r>
            <a:r>
              <a:rPr lang="nb-NO" dirty="0"/>
              <a:t> science </a:t>
            </a:r>
            <a:r>
              <a:rPr lang="nb-NO" dirty="0" err="1"/>
              <a:t>predates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application</a:t>
            </a:r>
            <a:r>
              <a:rPr lang="nb-NO" dirty="0"/>
              <a:t> to </a:t>
            </a:r>
            <a:r>
              <a:rPr lang="nb-NO" dirty="0" err="1"/>
              <a:t>programming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1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Knuth</a:t>
            </a:r>
            <a:r>
              <a:rPr lang="nb-NO" dirty="0"/>
              <a:t> </a:t>
            </a:r>
            <a:r>
              <a:rPr lang="nb-NO" dirty="0" err="1"/>
              <a:t>wrote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original «Is </a:t>
            </a:r>
            <a:r>
              <a:rPr lang="nb-NO" dirty="0" err="1"/>
              <a:t>programming</a:t>
            </a:r>
            <a:r>
              <a:rPr lang="nb-NO" dirty="0"/>
              <a:t> art or science» </a:t>
            </a:r>
            <a:r>
              <a:rPr lang="nb-NO" dirty="0" err="1"/>
              <a:t>article</a:t>
            </a:r>
            <a:r>
              <a:rPr lang="nb-NO" dirty="0"/>
              <a:t> in 1974, or at </a:t>
            </a:r>
            <a:r>
              <a:rPr lang="nb-NO" dirty="0" err="1"/>
              <a:t>least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most </a:t>
            </a:r>
            <a:r>
              <a:rPr lang="nb-NO" dirty="0" err="1"/>
              <a:t>famous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. </a:t>
            </a:r>
            <a:r>
              <a:rPr lang="nb-NO" dirty="0" err="1"/>
              <a:t>Now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read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article</a:t>
            </a:r>
            <a:r>
              <a:rPr lang="nb-NO" dirty="0"/>
              <a:t>, </a:t>
            </a:r>
            <a:r>
              <a:rPr lang="nb-NO" dirty="0" err="1"/>
              <a:t>called</a:t>
            </a:r>
            <a:r>
              <a:rPr lang="nb-NO" dirty="0"/>
              <a:t> «Computer </a:t>
            </a:r>
            <a:r>
              <a:rPr lang="nb-NO" dirty="0" err="1"/>
              <a:t>programming</a:t>
            </a:r>
            <a:r>
              <a:rPr lang="nb-NO" dirty="0"/>
              <a:t> as art», and </a:t>
            </a:r>
            <a:r>
              <a:rPr lang="nb-NO" dirty="0" err="1"/>
              <a:t>compare</a:t>
            </a:r>
            <a:r>
              <a:rPr lang="nb-NO" dirty="0"/>
              <a:t> it to </a:t>
            </a:r>
            <a:r>
              <a:rPr lang="nb-NO" dirty="0" err="1"/>
              <a:t>whatever</a:t>
            </a:r>
            <a:r>
              <a:rPr lang="nb-NO" dirty="0"/>
              <a:t>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writing</a:t>
            </a:r>
            <a:r>
              <a:rPr lang="nb-NO" dirty="0"/>
              <a:t> </a:t>
            </a:r>
            <a:r>
              <a:rPr lang="nb-NO" dirty="0" err="1"/>
              <a:t>today</a:t>
            </a:r>
            <a:r>
              <a:rPr lang="nb-NO" dirty="0"/>
              <a:t> – at </a:t>
            </a:r>
            <a:r>
              <a:rPr lang="nb-NO" dirty="0" err="1"/>
              <a:t>least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blog</a:t>
            </a:r>
            <a:r>
              <a:rPr lang="nb-NO" dirty="0"/>
              <a:t> posts I </a:t>
            </a:r>
            <a:r>
              <a:rPr lang="nb-NO" dirty="0" err="1"/>
              <a:t>found</a:t>
            </a:r>
            <a:r>
              <a:rPr lang="nb-NO" dirty="0"/>
              <a:t> - </a:t>
            </a:r>
            <a:r>
              <a:rPr lang="nb-NO" dirty="0" err="1"/>
              <a:t>you’ll</a:t>
            </a:r>
            <a:r>
              <a:rPr lang="nb-NO" dirty="0"/>
              <a:t> 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is </a:t>
            </a:r>
            <a:r>
              <a:rPr lang="nb-NO" dirty="0" err="1"/>
              <a:t>nothing</a:t>
            </a:r>
            <a:r>
              <a:rPr lang="nb-NO" dirty="0"/>
              <a:t>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being</a:t>
            </a:r>
            <a:r>
              <a:rPr lang="nb-NO" dirty="0"/>
              <a:t> </a:t>
            </a:r>
            <a:r>
              <a:rPr lang="nb-NO" dirty="0" err="1"/>
              <a:t>offered</a:t>
            </a:r>
            <a:r>
              <a:rPr lang="nb-NO" dirty="0"/>
              <a:t>!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02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If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look</a:t>
            </a:r>
            <a:r>
              <a:rPr lang="nb-NO" dirty="0"/>
              <a:t> at </a:t>
            </a:r>
            <a:r>
              <a:rPr lang="nb-NO" dirty="0" err="1"/>
              <a:t>what</a:t>
            </a:r>
            <a:r>
              <a:rPr lang="nb-NO" dirty="0"/>
              <a:t> has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written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years</a:t>
            </a:r>
            <a:r>
              <a:rPr lang="nb-NO" dirty="0"/>
              <a:t> </a:t>
            </a:r>
            <a:r>
              <a:rPr lang="nb-NO" dirty="0" err="1"/>
              <a:t>after</a:t>
            </a:r>
            <a:r>
              <a:rPr lang="nb-NO" dirty="0"/>
              <a:t> 1974 – </a:t>
            </a:r>
            <a:r>
              <a:rPr lang="nb-NO" dirty="0" err="1"/>
              <a:t>which</a:t>
            </a:r>
            <a:r>
              <a:rPr lang="nb-NO" dirty="0"/>
              <a:t> just so </a:t>
            </a:r>
            <a:r>
              <a:rPr lang="nb-NO" dirty="0" err="1"/>
              <a:t>happens</a:t>
            </a:r>
            <a:r>
              <a:rPr lang="nb-NO" dirty="0"/>
              <a:t> to </a:t>
            </a:r>
            <a:r>
              <a:rPr lang="nb-NO" dirty="0" err="1"/>
              <a:t>mean</a:t>
            </a:r>
            <a:r>
              <a:rPr lang="nb-NO" dirty="0"/>
              <a:t> by </a:t>
            </a:r>
            <a:r>
              <a:rPr lang="nb-NO" dirty="0" err="1"/>
              <a:t>entire</a:t>
            </a:r>
            <a:r>
              <a:rPr lang="nb-NO" dirty="0"/>
              <a:t> </a:t>
            </a:r>
            <a:r>
              <a:rPr lang="nb-NO" dirty="0" err="1"/>
              <a:t>life</a:t>
            </a:r>
            <a:r>
              <a:rPr lang="nb-NO" dirty="0"/>
              <a:t>, </a:t>
            </a:r>
            <a:r>
              <a:rPr lang="nb-NO" dirty="0" err="1"/>
              <a:t>you’ll</a:t>
            </a:r>
            <a:r>
              <a:rPr lang="nb-NO" dirty="0"/>
              <a:t>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them</a:t>
            </a:r>
            <a:r>
              <a:rPr lang="nb-NO" dirty="0"/>
              <a:t> to be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poor</a:t>
            </a:r>
            <a:r>
              <a:rPr lang="nb-NO" dirty="0"/>
              <a:t> </a:t>
            </a:r>
            <a:r>
              <a:rPr lang="nb-NO" dirty="0" err="1"/>
              <a:t>echoes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Knuth</a:t>
            </a:r>
            <a:r>
              <a:rPr lang="nb-NO" dirty="0"/>
              <a:t> </a:t>
            </a:r>
            <a:r>
              <a:rPr lang="nb-NO" dirty="0" err="1"/>
              <a:t>tried</a:t>
            </a:r>
            <a:r>
              <a:rPr lang="nb-NO" dirty="0"/>
              <a:t> to </a:t>
            </a:r>
            <a:r>
              <a:rPr lang="nb-NO" dirty="0" err="1"/>
              <a:t>say</a:t>
            </a:r>
            <a:r>
              <a:rPr lang="nb-NO" dirty="0"/>
              <a:t>. </a:t>
            </a:r>
            <a:r>
              <a:rPr lang="nb-NO" dirty="0" err="1"/>
              <a:t>Pathetic</a:t>
            </a:r>
            <a:r>
              <a:rPr lang="nb-NO" dirty="0"/>
              <a:t> </a:t>
            </a:r>
            <a:r>
              <a:rPr lang="nb-NO" dirty="0" err="1"/>
              <a:t>ghosts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points</a:t>
            </a:r>
            <a:r>
              <a:rPr lang="nb-NO" dirty="0"/>
              <a:t>. </a:t>
            </a:r>
            <a:r>
              <a:rPr lang="nb-NO" dirty="0" err="1"/>
              <a:t>That’s</a:t>
            </a:r>
            <a:r>
              <a:rPr lang="nb-NO" dirty="0"/>
              <a:t> a terrible </a:t>
            </a:r>
            <a:r>
              <a:rPr lang="nb-NO" dirty="0" err="1"/>
              <a:t>track</a:t>
            </a:r>
            <a:r>
              <a:rPr lang="nb-NO" dirty="0"/>
              <a:t> record for an </a:t>
            </a:r>
            <a:r>
              <a:rPr lang="nb-NO" dirty="0" err="1"/>
              <a:t>idea</a:t>
            </a:r>
            <a:r>
              <a:rPr lang="nb-NO" dirty="0"/>
              <a:t>. </a:t>
            </a:r>
            <a:r>
              <a:rPr lang="nb-NO" dirty="0" err="1"/>
              <a:t>That’s</a:t>
            </a:r>
            <a:r>
              <a:rPr lang="nb-NO" dirty="0"/>
              <a:t> </a:t>
            </a:r>
            <a:r>
              <a:rPr lang="nb-NO" dirty="0" err="1"/>
              <a:t>close</a:t>
            </a:r>
            <a:r>
              <a:rPr lang="nb-NO" dirty="0"/>
              <a:t> to 50 </a:t>
            </a:r>
            <a:r>
              <a:rPr lang="nb-NO" dirty="0" err="1"/>
              <a:t>years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stagnation</a:t>
            </a:r>
            <a:r>
              <a:rPr lang="nb-NO" dirty="0"/>
              <a:t>,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rehashing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stale</a:t>
            </a:r>
            <a:r>
              <a:rPr lang="nb-NO" dirty="0"/>
              <a:t> </a:t>
            </a:r>
            <a:r>
              <a:rPr lang="nb-NO" dirty="0" err="1"/>
              <a:t>points</a:t>
            </a:r>
            <a:r>
              <a:rPr lang="nb-NO" dirty="0"/>
              <a:t> over and over. And </a:t>
            </a:r>
            <a:r>
              <a:rPr lang="nb-NO" dirty="0" err="1"/>
              <a:t>yet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continue</a:t>
            </a:r>
            <a:r>
              <a:rPr lang="nb-NO" dirty="0"/>
              <a:t> to </a:t>
            </a:r>
            <a:r>
              <a:rPr lang="nb-NO" dirty="0" err="1"/>
              <a:t>treat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question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reverence</a:t>
            </a:r>
            <a:r>
              <a:rPr lang="nb-NO" dirty="0"/>
              <a:t>, as </a:t>
            </a:r>
            <a:r>
              <a:rPr lang="nb-NO" dirty="0" err="1"/>
              <a:t>if</a:t>
            </a:r>
            <a:r>
              <a:rPr lang="nb-NO" dirty="0"/>
              <a:t> it </a:t>
            </a:r>
            <a:r>
              <a:rPr lang="nb-NO" dirty="0" err="1"/>
              <a:t>were</a:t>
            </a:r>
            <a:r>
              <a:rPr lang="nb-NO" dirty="0"/>
              <a:t> </a:t>
            </a:r>
            <a:r>
              <a:rPr lang="nb-NO" dirty="0" err="1"/>
              <a:t>somehow</a:t>
            </a:r>
            <a:r>
              <a:rPr lang="nb-NO" dirty="0"/>
              <a:t> an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question</a:t>
            </a:r>
            <a:r>
              <a:rPr lang="nb-NO" dirty="0"/>
              <a:t>,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is </a:t>
            </a:r>
            <a:r>
              <a:rPr lang="nb-NO" dirty="0" err="1"/>
              <a:t>worthwhile</a:t>
            </a:r>
            <a:r>
              <a:rPr lang="nb-NO" dirty="0"/>
              <a:t> to </a:t>
            </a:r>
            <a:r>
              <a:rPr lang="nb-NO" dirty="0" err="1"/>
              <a:t>keep</a:t>
            </a:r>
            <a:r>
              <a:rPr lang="nb-NO" dirty="0"/>
              <a:t> </a:t>
            </a:r>
            <a:r>
              <a:rPr lang="nb-NO" dirty="0" err="1"/>
              <a:t>asking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9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Unfortunately</a:t>
            </a:r>
            <a:r>
              <a:rPr lang="nb-NO" dirty="0"/>
              <a:t>, </a:t>
            </a:r>
            <a:r>
              <a:rPr lang="nb-NO" dirty="0" err="1"/>
              <a:t>memes</a:t>
            </a:r>
            <a:r>
              <a:rPr lang="nb-NO" dirty="0"/>
              <a:t>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compete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usefulness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output. </a:t>
            </a:r>
            <a:r>
              <a:rPr lang="nb-NO" dirty="0" err="1"/>
              <a:t>That’s</a:t>
            </a:r>
            <a:r>
              <a:rPr lang="nb-NO" dirty="0"/>
              <a:t> not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actually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.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extent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is a «</a:t>
            </a:r>
            <a:r>
              <a:rPr lang="nb-NO" dirty="0" err="1"/>
              <a:t>marketplace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ideas</a:t>
            </a:r>
            <a:r>
              <a:rPr lang="nb-NO" dirty="0"/>
              <a:t>»,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</a:t>
            </a:r>
            <a:r>
              <a:rPr lang="nb-NO" dirty="0" err="1"/>
              <a:t>isn’t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usefulness</a:t>
            </a:r>
            <a:r>
              <a:rPr lang="nb-NO" dirty="0"/>
              <a:t>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61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feels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is </a:t>
            </a:r>
            <a:r>
              <a:rPr lang="nb-NO" dirty="0" err="1"/>
              <a:t>much</a:t>
            </a:r>
            <a:r>
              <a:rPr lang="nb-NO" dirty="0"/>
              <a:t> more </a:t>
            </a:r>
            <a:r>
              <a:rPr lang="nb-NO" dirty="0" err="1"/>
              <a:t>important</a:t>
            </a:r>
            <a:r>
              <a:rPr lang="nb-NO" dirty="0"/>
              <a:t>. And I </a:t>
            </a:r>
            <a:r>
              <a:rPr lang="nb-NO" dirty="0" err="1"/>
              <a:t>guess</a:t>
            </a:r>
            <a:r>
              <a:rPr lang="nb-NO" dirty="0"/>
              <a:t> </a:t>
            </a:r>
            <a:r>
              <a:rPr lang="nb-NO" dirty="0" err="1"/>
              <a:t>that’s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appeal </a:t>
            </a:r>
            <a:r>
              <a:rPr lang="nb-NO" dirty="0" err="1"/>
              <a:t>of</a:t>
            </a:r>
            <a:r>
              <a:rPr lang="nb-NO" dirty="0"/>
              <a:t> «is </a:t>
            </a:r>
            <a:r>
              <a:rPr lang="nb-NO" dirty="0" err="1"/>
              <a:t>programming</a:t>
            </a:r>
            <a:r>
              <a:rPr lang="nb-NO" dirty="0"/>
              <a:t> art or science?» </a:t>
            </a:r>
            <a:r>
              <a:rPr lang="nb-NO" dirty="0" err="1"/>
              <a:t>Merely</a:t>
            </a:r>
            <a:r>
              <a:rPr lang="nb-NO" dirty="0"/>
              <a:t> </a:t>
            </a:r>
            <a:r>
              <a:rPr lang="nb-NO" dirty="0" err="1"/>
              <a:t>asking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question</a:t>
            </a:r>
            <a:r>
              <a:rPr lang="nb-NO" dirty="0"/>
              <a:t> makes </a:t>
            </a:r>
            <a:r>
              <a:rPr lang="nb-NO" dirty="0" err="1"/>
              <a:t>us</a:t>
            </a:r>
            <a:r>
              <a:rPr lang="nb-NO" dirty="0"/>
              <a:t> </a:t>
            </a:r>
            <a:r>
              <a:rPr lang="nb-NO" dirty="0" err="1"/>
              <a:t>feel</a:t>
            </a:r>
            <a:r>
              <a:rPr lang="nb-NO" dirty="0"/>
              <a:t> </a:t>
            </a:r>
            <a:r>
              <a:rPr lang="nb-NO" dirty="0" err="1"/>
              <a:t>slightly</a:t>
            </a:r>
            <a:r>
              <a:rPr lang="nb-NO" dirty="0"/>
              <a:t> </a:t>
            </a:r>
            <a:r>
              <a:rPr lang="nb-NO" dirty="0" err="1"/>
              <a:t>deep</a:t>
            </a:r>
            <a:r>
              <a:rPr lang="nb-NO" dirty="0"/>
              <a:t>, </a:t>
            </a:r>
            <a:r>
              <a:rPr lang="nb-NO" dirty="0" err="1"/>
              <a:t>slightly</a:t>
            </a:r>
            <a:r>
              <a:rPr lang="nb-NO" dirty="0"/>
              <a:t> </a:t>
            </a:r>
            <a:r>
              <a:rPr lang="nb-NO" dirty="0" err="1"/>
              <a:t>philosophical</a:t>
            </a:r>
            <a:r>
              <a:rPr lang="nb-NO" dirty="0"/>
              <a:t>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sip a </a:t>
            </a:r>
            <a:r>
              <a:rPr lang="nb-NO" dirty="0" err="1"/>
              <a:t>little</a:t>
            </a:r>
            <a:r>
              <a:rPr lang="nb-NO" dirty="0"/>
              <a:t> </a:t>
            </a:r>
            <a:r>
              <a:rPr lang="nb-NO" dirty="0" err="1"/>
              <a:t>wine</a:t>
            </a:r>
            <a:r>
              <a:rPr lang="nb-NO" dirty="0"/>
              <a:t>, stare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horizon</a:t>
            </a:r>
            <a:r>
              <a:rPr lang="nb-NO" dirty="0"/>
              <a:t> and </a:t>
            </a:r>
            <a:r>
              <a:rPr lang="nb-NO" dirty="0" err="1"/>
              <a:t>nod</a:t>
            </a:r>
            <a:r>
              <a:rPr lang="nb-NO" dirty="0"/>
              <a:t> as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contemplate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depth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souls.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32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there’s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a part </a:t>
            </a:r>
            <a:r>
              <a:rPr lang="nb-NO" dirty="0" err="1"/>
              <a:t>of</a:t>
            </a:r>
            <a:r>
              <a:rPr lang="nb-NO" dirty="0"/>
              <a:t> it </a:t>
            </a:r>
            <a:r>
              <a:rPr lang="nb-NO" dirty="0" err="1"/>
              <a:t>that</a:t>
            </a:r>
            <a:r>
              <a:rPr lang="nb-NO" dirty="0"/>
              <a:t> has to do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community</a:t>
            </a:r>
            <a:r>
              <a:rPr lang="nb-NO" dirty="0"/>
              <a:t> and </a:t>
            </a:r>
            <a:r>
              <a:rPr lang="nb-NO" dirty="0" err="1"/>
              <a:t>recognition</a:t>
            </a:r>
            <a:r>
              <a:rPr lang="nb-NO" dirty="0"/>
              <a:t>. I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all </a:t>
            </a:r>
            <a:r>
              <a:rPr lang="nb-NO" dirty="0" err="1"/>
              <a:t>familiar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joke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guy</a:t>
            </a:r>
            <a:r>
              <a:rPr lang="nb-NO" dirty="0"/>
              <a:t> </a:t>
            </a:r>
            <a:r>
              <a:rPr lang="nb-NO" dirty="0" err="1"/>
              <a:t>who</a:t>
            </a:r>
            <a:r>
              <a:rPr lang="nb-NO" dirty="0"/>
              <a:t> </a:t>
            </a:r>
            <a:r>
              <a:rPr lang="nb-NO" dirty="0" err="1"/>
              <a:t>goes</a:t>
            </a:r>
            <a:r>
              <a:rPr lang="nb-NO" dirty="0"/>
              <a:t> to prison and </a:t>
            </a:r>
            <a:r>
              <a:rPr lang="nb-NO" dirty="0" err="1"/>
              <a:t>finds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inmates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saying</a:t>
            </a:r>
            <a:r>
              <a:rPr lang="nb-NO" dirty="0"/>
              <a:t> </a:t>
            </a:r>
            <a:r>
              <a:rPr lang="nb-NO" dirty="0" err="1"/>
              <a:t>seemingly</a:t>
            </a:r>
            <a:r>
              <a:rPr lang="nb-NO" dirty="0"/>
              <a:t> random </a:t>
            </a:r>
            <a:r>
              <a:rPr lang="nb-NO" dirty="0" err="1"/>
              <a:t>numbers</a:t>
            </a:r>
            <a:r>
              <a:rPr lang="nb-NO" dirty="0"/>
              <a:t> to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and </a:t>
            </a:r>
            <a:r>
              <a:rPr lang="nb-NO" dirty="0" err="1"/>
              <a:t>roaring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laughter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he</a:t>
            </a:r>
            <a:r>
              <a:rPr lang="nb-NO" dirty="0"/>
              <a:t> </a:t>
            </a:r>
            <a:r>
              <a:rPr lang="nb-NO" dirty="0" err="1"/>
              <a:t>says</a:t>
            </a:r>
            <a:r>
              <a:rPr lang="nb-NO" dirty="0"/>
              <a:t> a </a:t>
            </a:r>
            <a:r>
              <a:rPr lang="nb-NO" dirty="0" err="1"/>
              <a:t>number</a:t>
            </a:r>
            <a:r>
              <a:rPr lang="nb-NO" dirty="0"/>
              <a:t>, all </a:t>
            </a:r>
            <a:r>
              <a:rPr lang="nb-NO" dirty="0" err="1"/>
              <a:t>he</a:t>
            </a:r>
            <a:r>
              <a:rPr lang="nb-NO" dirty="0"/>
              <a:t> </a:t>
            </a:r>
            <a:r>
              <a:rPr lang="nb-NO" dirty="0" err="1"/>
              <a:t>gets</a:t>
            </a:r>
            <a:r>
              <a:rPr lang="nb-NO" dirty="0"/>
              <a:t> is a </a:t>
            </a:r>
            <a:r>
              <a:rPr lang="nb-NO" dirty="0" err="1"/>
              <a:t>groan</a:t>
            </a:r>
            <a:r>
              <a:rPr lang="nb-NO" dirty="0"/>
              <a:t> and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says</a:t>
            </a:r>
            <a:r>
              <a:rPr lang="nb-NO" dirty="0"/>
              <a:t> «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tell a joke,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can’t</a:t>
            </a:r>
            <a:r>
              <a:rPr lang="nb-NO" dirty="0"/>
              <a:t>». One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unite</a:t>
            </a:r>
            <a:r>
              <a:rPr lang="nb-NO" dirty="0"/>
              <a:t> </a:t>
            </a:r>
            <a:r>
              <a:rPr lang="nb-NO" dirty="0" err="1"/>
              <a:t>us</a:t>
            </a:r>
            <a:r>
              <a:rPr lang="nb-NO" dirty="0"/>
              <a:t> as programmers is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constantly</a:t>
            </a:r>
            <a:r>
              <a:rPr lang="nb-NO" dirty="0"/>
              <a:t> </a:t>
            </a:r>
            <a:r>
              <a:rPr lang="nb-NO" dirty="0" err="1"/>
              <a:t>discussing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we’re</a:t>
            </a:r>
            <a:r>
              <a:rPr lang="nb-NO" dirty="0"/>
              <a:t> </a:t>
            </a:r>
            <a:r>
              <a:rPr lang="nb-NO" dirty="0" err="1"/>
              <a:t>doing</a:t>
            </a:r>
            <a:r>
              <a:rPr lang="nb-NO" dirty="0"/>
              <a:t> art or science.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19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answer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all </a:t>
            </a:r>
            <a:r>
              <a:rPr lang="nb-NO" dirty="0" err="1"/>
              <a:t>memorized</a:t>
            </a:r>
            <a:r>
              <a:rPr lang="nb-NO" dirty="0"/>
              <a:t>, and </a:t>
            </a:r>
            <a:r>
              <a:rPr lang="nb-NO" dirty="0" err="1"/>
              <a:t>yet</a:t>
            </a:r>
            <a:r>
              <a:rPr lang="nb-NO" dirty="0"/>
              <a:t> at </a:t>
            </a:r>
            <a:r>
              <a:rPr lang="nb-NO" dirty="0" err="1"/>
              <a:t>intervals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feel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repeat</a:t>
            </a:r>
            <a:r>
              <a:rPr lang="nb-NO" dirty="0"/>
              <a:t> to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, is </a:t>
            </a:r>
            <a:r>
              <a:rPr lang="nb-NO" dirty="0" err="1"/>
              <a:t>this</a:t>
            </a:r>
            <a:r>
              <a:rPr lang="nb-NO" dirty="0"/>
              <a:t>: «it is </a:t>
            </a:r>
            <a:r>
              <a:rPr lang="nb-NO" dirty="0" err="1"/>
              <a:t>neither</a:t>
            </a:r>
            <a:r>
              <a:rPr lang="nb-NO" dirty="0"/>
              <a:t>, and </a:t>
            </a:r>
            <a:r>
              <a:rPr lang="nb-NO" dirty="0" err="1"/>
              <a:t>both</a:t>
            </a:r>
            <a:r>
              <a:rPr lang="nb-NO" dirty="0"/>
              <a:t>, and </a:t>
            </a:r>
            <a:r>
              <a:rPr lang="nb-NO" dirty="0" err="1"/>
              <a:t>isn’t</a:t>
            </a:r>
            <a:r>
              <a:rPr lang="nb-NO" dirty="0"/>
              <a:t> it grand». 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go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in a </a:t>
            </a:r>
            <a:r>
              <a:rPr lang="nb-NO" dirty="0" err="1"/>
              <a:t>slightly</a:t>
            </a:r>
            <a:r>
              <a:rPr lang="nb-NO" dirty="0"/>
              <a:t> </a:t>
            </a:r>
            <a:r>
              <a:rPr lang="nb-NO" dirty="0" err="1"/>
              <a:t>roundabout</a:t>
            </a:r>
            <a:r>
              <a:rPr lang="nb-NO" dirty="0"/>
              <a:t> </a:t>
            </a:r>
            <a:r>
              <a:rPr lang="nb-NO" dirty="0" err="1"/>
              <a:t>fashion</a:t>
            </a:r>
            <a:r>
              <a:rPr lang="nb-NO" dirty="0"/>
              <a:t>,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involves</a:t>
            </a:r>
            <a:r>
              <a:rPr lang="nb-NO" dirty="0"/>
              <a:t> a google </a:t>
            </a:r>
            <a:r>
              <a:rPr lang="nb-NO" dirty="0" err="1"/>
              <a:t>search</a:t>
            </a:r>
            <a:r>
              <a:rPr lang="nb-NO" dirty="0"/>
              <a:t> for </a:t>
            </a:r>
            <a:r>
              <a:rPr lang="nb-NO" dirty="0" err="1"/>
              <a:t>definitions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art and science, and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meandering</a:t>
            </a:r>
            <a:r>
              <a:rPr lang="nb-NO" dirty="0"/>
              <a:t> a bit back and </a:t>
            </a:r>
            <a:r>
              <a:rPr lang="nb-NO" dirty="0" err="1"/>
              <a:t>forth</a:t>
            </a:r>
            <a:r>
              <a:rPr lang="nb-NO" dirty="0"/>
              <a:t> </a:t>
            </a:r>
            <a:r>
              <a:rPr lang="nb-NO" dirty="0" err="1"/>
              <a:t>before</a:t>
            </a:r>
            <a:r>
              <a:rPr lang="nb-NO" dirty="0"/>
              <a:t> </a:t>
            </a:r>
            <a:r>
              <a:rPr lang="nb-NO" dirty="0" err="1"/>
              <a:t>concluding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already</a:t>
            </a:r>
            <a:r>
              <a:rPr lang="nb-NO" dirty="0"/>
              <a:t> </a:t>
            </a:r>
            <a:r>
              <a:rPr lang="nb-NO" dirty="0" err="1"/>
              <a:t>known</a:t>
            </a:r>
            <a:r>
              <a:rPr lang="nb-NO" dirty="0"/>
              <a:t>. And </a:t>
            </a:r>
            <a:r>
              <a:rPr lang="nb-NO" dirty="0" err="1"/>
              <a:t>again</a:t>
            </a:r>
            <a:r>
              <a:rPr lang="nb-NO" dirty="0"/>
              <a:t>,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pattern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laid</a:t>
            </a:r>
            <a:r>
              <a:rPr lang="nb-NO" dirty="0"/>
              <a:t> </a:t>
            </a:r>
            <a:r>
              <a:rPr lang="nb-NO" dirty="0" err="1"/>
              <a:t>down</a:t>
            </a:r>
            <a:r>
              <a:rPr lang="nb-NO" dirty="0"/>
              <a:t> by </a:t>
            </a:r>
            <a:r>
              <a:rPr lang="nb-NO" dirty="0" err="1"/>
              <a:t>Knuth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1974 </a:t>
            </a:r>
            <a:r>
              <a:rPr lang="nb-NO" dirty="0" err="1"/>
              <a:t>article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1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</a:t>
            </a:r>
            <a:r>
              <a:rPr lang="nb-NO" dirty="0" err="1"/>
              <a:t>that</a:t>
            </a:r>
            <a:r>
              <a:rPr lang="nb-NO" dirty="0"/>
              <a:t> is </a:t>
            </a:r>
            <a:r>
              <a:rPr lang="nb-NO" dirty="0" err="1"/>
              <a:t>really</a:t>
            </a:r>
            <a:r>
              <a:rPr lang="nb-NO" dirty="0"/>
              <a:t> </a:t>
            </a:r>
            <a:r>
              <a:rPr lang="nb-NO" dirty="0" err="1"/>
              <a:t>provoking</a:t>
            </a:r>
            <a:r>
              <a:rPr lang="nb-NO" dirty="0"/>
              <a:t> to </a:t>
            </a:r>
            <a:r>
              <a:rPr lang="nb-NO" dirty="0" err="1"/>
              <a:t>me</a:t>
            </a:r>
            <a:r>
              <a:rPr lang="nb-NO" dirty="0"/>
              <a:t>. I </a:t>
            </a:r>
            <a:r>
              <a:rPr lang="nb-NO" dirty="0" err="1"/>
              <a:t>see</a:t>
            </a:r>
            <a:r>
              <a:rPr lang="nb-NO" dirty="0"/>
              <a:t> it as a form </a:t>
            </a:r>
            <a:r>
              <a:rPr lang="nb-NO" dirty="0" err="1"/>
              <a:t>of</a:t>
            </a:r>
            <a:r>
              <a:rPr lang="nb-NO" dirty="0"/>
              <a:t> pseudo-</a:t>
            </a:r>
            <a:r>
              <a:rPr lang="nb-NO" dirty="0" err="1"/>
              <a:t>intellectal</a:t>
            </a:r>
            <a:r>
              <a:rPr lang="nb-NO" dirty="0"/>
              <a:t> </a:t>
            </a:r>
            <a:r>
              <a:rPr lang="nb-NO" dirty="0" err="1"/>
              <a:t>posturing</a:t>
            </a:r>
            <a:r>
              <a:rPr lang="nb-NO" dirty="0"/>
              <a:t>. It’s just show, </a:t>
            </a:r>
            <a:r>
              <a:rPr lang="nb-NO" dirty="0" err="1"/>
              <a:t>there</a:t>
            </a:r>
            <a:r>
              <a:rPr lang="nb-NO" dirty="0"/>
              <a:t> is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substance</a:t>
            </a:r>
            <a:r>
              <a:rPr lang="nb-NO" dirty="0"/>
              <a:t> to it.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in </a:t>
            </a:r>
            <a:r>
              <a:rPr lang="nb-NO" dirty="0" err="1"/>
              <a:t>this</a:t>
            </a:r>
            <a:r>
              <a:rPr lang="nb-NO" dirty="0"/>
              <a:t> case it is </a:t>
            </a:r>
            <a:r>
              <a:rPr lang="nb-NO" dirty="0" err="1"/>
              <a:t>this</a:t>
            </a:r>
            <a:r>
              <a:rPr lang="nb-NO" dirty="0"/>
              <a:t>. This evergreen </a:t>
            </a:r>
            <a:r>
              <a:rPr lang="nb-NO" dirty="0" err="1"/>
              <a:t>question</a:t>
            </a:r>
            <a:r>
              <a:rPr lang="nb-NO" dirty="0"/>
              <a:t>, «is </a:t>
            </a:r>
            <a:r>
              <a:rPr lang="nb-NO" dirty="0" err="1"/>
              <a:t>programming</a:t>
            </a:r>
            <a:r>
              <a:rPr lang="nb-NO" dirty="0"/>
              <a:t> art or science?»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69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In </a:t>
            </a:r>
            <a:r>
              <a:rPr lang="nb-NO" dirty="0" err="1"/>
              <a:t>particular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easy</a:t>
            </a:r>
            <a:r>
              <a:rPr lang="nb-NO" dirty="0"/>
              <a:t>, </a:t>
            </a:r>
            <a:r>
              <a:rPr lang="nb-NO" dirty="0" err="1"/>
              <a:t>there</a:t>
            </a:r>
            <a:r>
              <a:rPr lang="nb-NO" dirty="0"/>
              <a:t> is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intellectual</a:t>
            </a:r>
            <a:r>
              <a:rPr lang="nb-NO" dirty="0"/>
              <a:t> </a:t>
            </a:r>
            <a:r>
              <a:rPr lang="nb-NO" dirty="0" err="1"/>
              <a:t>effort</a:t>
            </a:r>
            <a:r>
              <a:rPr lang="nb-NO" dirty="0"/>
              <a:t> </a:t>
            </a:r>
            <a:r>
              <a:rPr lang="nb-NO" dirty="0" err="1"/>
              <a:t>involved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51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</a:t>
            </a:r>
            <a:r>
              <a:rPr lang="nb-NO" dirty="0" err="1"/>
              <a:t>while</a:t>
            </a:r>
            <a:r>
              <a:rPr lang="nb-NO" dirty="0"/>
              <a:t> dressing up as </a:t>
            </a:r>
            <a:r>
              <a:rPr lang="nb-NO" dirty="0" err="1"/>
              <a:t>somehow</a:t>
            </a:r>
            <a:r>
              <a:rPr lang="nb-NO" dirty="0"/>
              <a:t> </a:t>
            </a:r>
            <a:r>
              <a:rPr lang="nb-NO" dirty="0" err="1"/>
              <a:t>intellectual</a:t>
            </a:r>
            <a:r>
              <a:rPr lang="nb-NO" dirty="0"/>
              <a:t>, it </a:t>
            </a:r>
            <a:r>
              <a:rPr lang="nb-NO" dirty="0" err="1"/>
              <a:t>really</a:t>
            </a:r>
            <a:r>
              <a:rPr lang="nb-NO" dirty="0"/>
              <a:t> </a:t>
            </a:r>
            <a:r>
              <a:rPr lang="nb-NO" dirty="0" err="1"/>
              <a:t>represents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opposite</a:t>
            </a:r>
            <a:r>
              <a:rPr lang="nb-NO" dirty="0"/>
              <a:t>. It’s </a:t>
            </a:r>
            <a:r>
              <a:rPr lang="nb-NO" dirty="0" err="1"/>
              <a:t>stagnation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34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</a:t>
            </a:r>
            <a:r>
              <a:rPr lang="nb-NO" dirty="0" err="1"/>
              <a:t>new</a:t>
            </a:r>
            <a:r>
              <a:rPr lang="nb-NO" dirty="0"/>
              <a:t> questions, questions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stimulate</a:t>
            </a:r>
            <a:r>
              <a:rPr lang="nb-NO" dirty="0"/>
              <a:t>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intellectual</a:t>
            </a:r>
            <a:r>
              <a:rPr lang="nb-NO" dirty="0"/>
              <a:t> </a:t>
            </a:r>
            <a:r>
              <a:rPr lang="nb-NO" dirty="0" err="1"/>
              <a:t>effort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19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memes</a:t>
            </a:r>
            <a:r>
              <a:rPr lang="nb-NO" dirty="0"/>
              <a:t> do </a:t>
            </a:r>
            <a:r>
              <a:rPr lang="nb-NO" dirty="0" err="1"/>
              <a:t>compete</a:t>
            </a:r>
            <a:r>
              <a:rPr lang="nb-NO" dirty="0"/>
              <a:t> for </a:t>
            </a:r>
            <a:r>
              <a:rPr lang="nb-NO" dirty="0" err="1"/>
              <a:t>attention</a:t>
            </a:r>
            <a:r>
              <a:rPr lang="nb-NO" dirty="0"/>
              <a:t> and </a:t>
            </a:r>
            <a:r>
              <a:rPr lang="nb-NO" dirty="0" err="1"/>
              <a:t>replication</a:t>
            </a:r>
            <a:r>
              <a:rPr lang="nb-NO" dirty="0"/>
              <a:t>, and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we’re</a:t>
            </a:r>
            <a:r>
              <a:rPr lang="nb-NO" dirty="0"/>
              <a:t> </a:t>
            </a:r>
            <a:r>
              <a:rPr lang="nb-NO" dirty="0" err="1"/>
              <a:t>constantly</a:t>
            </a:r>
            <a:r>
              <a:rPr lang="nb-NO" dirty="0"/>
              <a:t> </a:t>
            </a:r>
            <a:r>
              <a:rPr lang="nb-NO" dirty="0" err="1"/>
              <a:t>asking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old </a:t>
            </a:r>
            <a:r>
              <a:rPr lang="nb-NO" dirty="0" err="1"/>
              <a:t>question</a:t>
            </a:r>
            <a:r>
              <a:rPr lang="nb-NO" dirty="0"/>
              <a:t>,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generates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new</a:t>
            </a:r>
            <a:r>
              <a:rPr lang="nb-NO" dirty="0"/>
              <a:t> output,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insights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is or </a:t>
            </a:r>
            <a:r>
              <a:rPr lang="nb-NO" dirty="0" err="1"/>
              <a:t>isn’t</a:t>
            </a:r>
            <a:r>
              <a:rPr lang="nb-NO" dirty="0"/>
              <a:t>, </a:t>
            </a:r>
            <a:r>
              <a:rPr lang="nb-NO" dirty="0" err="1"/>
              <a:t>then</a:t>
            </a:r>
            <a:r>
              <a:rPr lang="nb-NO" dirty="0"/>
              <a:t> it </a:t>
            </a:r>
            <a:r>
              <a:rPr lang="nb-NO" dirty="0" err="1"/>
              <a:t>would</a:t>
            </a:r>
            <a:r>
              <a:rPr lang="nb-NO" dirty="0"/>
              <a:t> be </a:t>
            </a:r>
            <a:r>
              <a:rPr lang="nb-NO" dirty="0" err="1"/>
              <a:t>nice</a:t>
            </a:r>
            <a:r>
              <a:rPr lang="nb-NO" dirty="0"/>
              <a:t> to </a:t>
            </a:r>
            <a:r>
              <a:rPr lang="nb-NO" dirty="0" err="1"/>
              <a:t>free</a:t>
            </a:r>
            <a:r>
              <a:rPr lang="nb-NO" dirty="0"/>
              <a:t> up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 to ask </a:t>
            </a:r>
            <a:r>
              <a:rPr lang="nb-NO" dirty="0" err="1"/>
              <a:t>some</a:t>
            </a:r>
            <a:r>
              <a:rPr lang="nb-NO" dirty="0"/>
              <a:t> different questions,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actually</a:t>
            </a:r>
            <a:r>
              <a:rPr lang="nb-NO" dirty="0"/>
              <a:t> </a:t>
            </a:r>
            <a:r>
              <a:rPr lang="nb-NO" dirty="0" err="1"/>
              <a:t>produce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useful</a:t>
            </a:r>
            <a:r>
              <a:rPr lang="nb-NO" dirty="0"/>
              <a:t> output.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7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There’s</a:t>
            </a:r>
            <a:r>
              <a:rPr lang="nb-NO" dirty="0"/>
              <a:t> an </a:t>
            </a:r>
            <a:r>
              <a:rPr lang="nb-NO" dirty="0" err="1"/>
              <a:t>opportunity</a:t>
            </a:r>
            <a:r>
              <a:rPr lang="nb-NO" dirty="0"/>
              <a:t> </a:t>
            </a:r>
            <a:r>
              <a:rPr lang="nb-NO" dirty="0" err="1"/>
              <a:t>cost</a:t>
            </a:r>
            <a:r>
              <a:rPr lang="nb-NO" dirty="0"/>
              <a:t> to </a:t>
            </a:r>
            <a:r>
              <a:rPr lang="nb-NO" dirty="0" err="1"/>
              <a:t>asking</a:t>
            </a:r>
            <a:r>
              <a:rPr lang="nb-NO" dirty="0"/>
              <a:t> </a:t>
            </a:r>
            <a:r>
              <a:rPr lang="nb-NO" dirty="0" err="1"/>
              <a:t>unproductive</a:t>
            </a:r>
            <a:r>
              <a:rPr lang="nb-NO" dirty="0"/>
              <a:t> questions over and over </a:t>
            </a:r>
            <a:r>
              <a:rPr lang="nb-NO" dirty="0" err="1"/>
              <a:t>again</a:t>
            </a:r>
            <a:r>
              <a:rPr lang="nb-NO" dirty="0"/>
              <a:t>, as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were</a:t>
            </a:r>
            <a:r>
              <a:rPr lang="nb-NO" dirty="0"/>
              <a:t> </a:t>
            </a:r>
            <a:r>
              <a:rPr lang="nb-NO" dirty="0" err="1"/>
              <a:t>interesting</a:t>
            </a:r>
            <a:r>
              <a:rPr lang="nb-NO" dirty="0"/>
              <a:t>. The </a:t>
            </a:r>
            <a:r>
              <a:rPr lang="nb-NO" dirty="0" err="1"/>
              <a:t>unproductive</a:t>
            </a:r>
            <a:r>
              <a:rPr lang="nb-NO" dirty="0"/>
              <a:t> questions </a:t>
            </a:r>
            <a:r>
              <a:rPr lang="nb-NO" dirty="0" err="1"/>
              <a:t>occupy</a:t>
            </a:r>
            <a:r>
              <a:rPr lang="nb-NO" dirty="0"/>
              <a:t> </a:t>
            </a:r>
            <a:r>
              <a:rPr lang="nb-NO" dirty="0" err="1"/>
              <a:t>brain</a:t>
            </a:r>
            <a:r>
              <a:rPr lang="nb-NO" dirty="0"/>
              <a:t> real </a:t>
            </a:r>
            <a:r>
              <a:rPr lang="nb-NO" dirty="0" err="1"/>
              <a:t>estate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be used for </a:t>
            </a:r>
            <a:r>
              <a:rPr lang="nb-NO" dirty="0" err="1"/>
              <a:t>something</a:t>
            </a:r>
            <a:r>
              <a:rPr lang="nb-NO" dirty="0"/>
              <a:t> </a:t>
            </a:r>
            <a:r>
              <a:rPr lang="nb-NO" dirty="0" err="1"/>
              <a:t>productive</a:t>
            </a:r>
            <a:r>
              <a:rPr lang="nb-NO" dirty="0"/>
              <a:t> </a:t>
            </a:r>
            <a:r>
              <a:rPr lang="nb-NO" dirty="0" err="1"/>
              <a:t>instead</a:t>
            </a:r>
            <a:r>
              <a:rPr lang="nb-NO" dirty="0"/>
              <a:t>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31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much</a:t>
            </a:r>
            <a:r>
              <a:rPr lang="nb-NO" dirty="0"/>
              <a:t> for </a:t>
            </a:r>
            <a:r>
              <a:rPr lang="nb-NO" dirty="0" err="1"/>
              <a:t>memes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26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Another</a:t>
            </a:r>
            <a:r>
              <a:rPr lang="nb-NO" dirty="0"/>
              <a:t> </a:t>
            </a:r>
            <a:r>
              <a:rPr lang="nb-NO" dirty="0" err="1"/>
              <a:t>perspective</a:t>
            </a:r>
            <a:r>
              <a:rPr lang="nb-NO" dirty="0"/>
              <a:t> has to do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linguistics</a:t>
            </a:r>
            <a:r>
              <a:rPr lang="nb-NO" dirty="0"/>
              <a:t>. At </a:t>
            </a:r>
            <a:r>
              <a:rPr lang="nb-NO" dirty="0" err="1"/>
              <a:t>least</a:t>
            </a:r>
            <a:r>
              <a:rPr lang="nb-NO" dirty="0"/>
              <a:t> it </a:t>
            </a:r>
            <a:r>
              <a:rPr lang="nb-NO" dirty="0" err="1"/>
              <a:t>seems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to </a:t>
            </a:r>
            <a:r>
              <a:rPr lang="nb-NO" dirty="0" err="1"/>
              <a:t>me</a:t>
            </a:r>
            <a:r>
              <a:rPr lang="nb-NO" dirty="0"/>
              <a:t>, a non-</a:t>
            </a:r>
            <a:r>
              <a:rPr lang="nb-NO" dirty="0" err="1"/>
              <a:t>linguist</a:t>
            </a:r>
            <a:r>
              <a:rPr lang="nb-NO" dirty="0"/>
              <a:t>. I </a:t>
            </a:r>
            <a:r>
              <a:rPr lang="nb-NO" dirty="0" err="1"/>
              <a:t>really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have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for </a:t>
            </a:r>
            <a:r>
              <a:rPr lang="nb-NO" dirty="0" err="1"/>
              <a:t>Alvaro’s</a:t>
            </a:r>
            <a:r>
              <a:rPr lang="nb-NO" dirty="0"/>
              <a:t> </a:t>
            </a:r>
            <a:r>
              <a:rPr lang="nb-NO" dirty="0" err="1"/>
              <a:t>presentation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semiotics</a:t>
            </a:r>
            <a:r>
              <a:rPr lang="nb-NO" dirty="0"/>
              <a:t>, so </a:t>
            </a:r>
            <a:r>
              <a:rPr lang="nb-NO" dirty="0" err="1"/>
              <a:t>you’ll</a:t>
            </a:r>
            <a:r>
              <a:rPr lang="nb-NO" dirty="0"/>
              <a:t> have to </a:t>
            </a:r>
            <a:r>
              <a:rPr lang="nb-NO" dirty="0" err="1"/>
              <a:t>forgive</a:t>
            </a:r>
            <a:r>
              <a:rPr lang="nb-NO" dirty="0"/>
              <a:t> my </a:t>
            </a:r>
            <a:r>
              <a:rPr lang="nb-NO" dirty="0" err="1"/>
              <a:t>ignorance</a:t>
            </a:r>
            <a:r>
              <a:rPr lang="nb-NO" dirty="0"/>
              <a:t> and naive </a:t>
            </a:r>
            <a:r>
              <a:rPr lang="nb-NO" dirty="0" err="1"/>
              <a:t>thoughts</a:t>
            </a:r>
            <a:r>
              <a:rPr lang="nb-NO" dirty="0"/>
              <a:t>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8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word</a:t>
            </a:r>
            <a:r>
              <a:rPr lang="nb-NO" dirty="0"/>
              <a:t> «is» </a:t>
            </a:r>
            <a:r>
              <a:rPr lang="nb-NO" dirty="0" err="1"/>
              <a:t>too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dirty="0"/>
              <a:t>, and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do, </a:t>
            </a:r>
            <a:r>
              <a:rPr lang="nb-NO" dirty="0" err="1"/>
              <a:t>we’re</a:t>
            </a:r>
            <a:r>
              <a:rPr lang="nb-NO" dirty="0"/>
              <a:t> not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explicit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mean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98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Consider</a:t>
            </a:r>
            <a:r>
              <a:rPr lang="nb-NO" dirty="0"/>
              <a:t> a </a:t>
            </a:r>
            <a:r>
              <a:rPr lang="nb-NO" dirty="0" err="1"/>
              <a:t>sentence</a:t>
            </a:r>
            <a:r>
              <a:rPr lang="nb-NO" dirty="0"/>
              <a:t> like «</a:t>
            </a:r>
            <a:r>
              <a:rPr lang="nb-NO" dirty="0" err="1"/>
              <a:t>programming</a:t>
            </a:r>
            <a:r>
              <a:rPr lang="nb-NO" dirty="0"/>
              <a:t> is art». </a:t>
            </a:r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significance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 </a:t>
            </a:r>
            <a:r>
              <a:rPr lang="nb-NO" dirty="0" err="1"/>
              <a:t>sentence</a:t>
            </a:r>
            <a:r>
              <a:rPr lang="nb-NO" dirty="0"/>
              <a:t>?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it </a:t>
            </a:r>
            <a:r>
              <a:rPr lang="nb-NO" dirty="0" err="1"/>
              <a:t>mean</a:t>
            </a:r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38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In </a:t>
            </a:r>
            <a:r>
              <a:rPr lang="nb-NO" dirty="0" err="1"/>
              <a:t>particular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role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word</a:t>
            </a:r>
            <a:r>
              <a:rPr lang="nb-NO" dirty="0"/>
              <a:t> «is»,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it </a:t>
            </a:r>
            <a:r>
              <a:rPr lang="nb-NO" dirty="0" err="1"/>
              <a:t>mean</a:t>
            </a:r>
            <a:r>
              <a:rPr lang="nb-NO" dirty="0"/>
              <a:t>. Do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mean</a:t>
            </a:r>
            <a:r>
              <a:rPr lang="nb-NO" dirty="0"/>
              <a:t> it </a:t>
            </a:r>
            <a:r>
              <a:rPr lang="nb-NO" dirty="0" err="1"/>
              <a:t>descriptively</a:t>
            </a:r>
            <a:r>
              <a:rPr lang="nb-NO" dirty="0"/>
              <a:t>, as a </a:t>
            </a:r>
            <a:r>
              <a:rPr lang="nb-NO" dirty="0" err="1"/>
              <a:t>fact</a:t>
            </a:r>
            <a:r>
              <a:rPr lang="nb-NO" dirty="0"/>
              <a:t> – I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_is_ art in an </a:t>
            </a:r>
            <a:r>
              <a:rPr lang="nb-NO" dirty="0" err="1"/>
              <a:t>objective</a:t>
            </a:r>
            <a:r>
              <a:rPr lang="nb-NO" dirty="0"/>
              <a:t> </a:t>
            </a:r>
            <a:r>
              <a:rPr lang="nb-NO" dirty="0" err="1"/>
              <a:t>sense</a:t>
            </a:r>
            <a:r>
              <a:rPr lang="nb-NO" dirty="0"/>
              <a:t>, or </a:t>
            </a:r>
            <a:r>
              <a:rPr lang="nb-NO" dirty="0" err="1"/>
              <a:t>normatively</a:t>
            </a:r>
            <a:r>
              <a:rPr lang="nb-NO" dirty="0"/>
              <a:t>, as </a:t>
            </a:r>
            <a:r>
              <a:rPr lang="nb-NO" dirty="0" err="1"/>
              <a:t>something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 </a:t>
            </a:r>
            <a:r>
              <a:rPr lang="nb-NO" dirty="0" err="1"/>
              <a:t>wish</a:t>
            </a:r>
            <a:r>
              <a:rPr lang="nb-NO" dirty="0"/>
              <a:t> </a:t>
            </a:r>
            <a:r>
              <a:rPr lang="nb-NO" dirty="0" err="1"/>
              <a:t>were</a:t>
            </a:r>
            <a:r>
              <a:rPr lang="nb-NO" dirty="0"/>
              <a:t> so – I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_</a:t>
            </a:r>
            <a:r>
              <a:rPr lang="nb-NO" dirty="0" err="1"/>
              <a:t>should</a:t>
            </a:r>
            <a:r>
              <a:rPr lang="nb-NO" dirty="0"/>
              <a:t> be_ art, </a:t>
            </a:r>
            <a:r>
              <a:rPr lang="nb-NO" dirty="0" err="1"/>
              <a:t>programming</a:t>
            </a:r>
            <a:r>
              <a:rPr lang="nb-NO" dirty="0"/>
              <a:t> </a:t>
            </a:r>
            <a:r>
              <a:rPr lang="nb-NO" dirty="0" err="1"/>
              <a:t>would</a:t>
            </a:r>
            <a:r>
              <a:rPr lang="nb-NO" dirty="0"/>
              <a:t> be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it </a:t>
            </a:r>
            <a:r>
              <a:rPr lang="nb-NO" dirty="0" err="1"/>
              <a:t>were</a:t>
            </a:r>
            <a:r>
              <a:rPr lang="nb-NO" dirty="0"/>
              <a:t> art.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5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reading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CFP for HAPOC 2020, and </a:t>
            </a:r>
            <a:r>
              <a:rPr lang="nb-NO" dirty="0" err="1"/>
              <a:t>there</a:t>
            </a:r>
            <a:r>
              <a:rPr lang="nb-NO" dirty="0"/>
              <a:t> it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again</a:t>
            </a:r>
            <a:r>
              <a:rPr lang="nb-NO" dirty="0"/>
              <a:t>. The </a:t>
            </a:r>
            <a:r>
              <a:rPr lang="nb-NO" dirty="0" err="1"/>
              <a:t>very</a:t>
            </a:r>
            <a:r>
              <a:rPr lang="nb-NO" dirty="0"/>
              <a:t> first </a:t>
            </a:r>
            <a:r>
              <a:rPr lang="nb-NO" dirty="0" err="1"/>
              <a:t>question</a:t>
            </a:r>
            <a:r>
              <a:rPr lang="nb-NO" dirty="0"/>
              <a:t>:</a:t>
            </a:r>
          </a:p>
          <a:p>
            <a:r>
              <a:rPr lang="en-US" dirty="0"/>
              <a:t>Can/has been/should be programming understood as an art, a craft and/or a science?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0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can’t</a:t>
            </a:r>
            <a:r>
              <a:rPr lang="nb-NO" dirty="0"/>
              <a:t> </a:t>
            </a:r>
            <a:r>
              <a:rPr lang="nb-NO" dirty="0" err="1"/>
              <a:t>possibly</a:t>
            </a:r>
            <a:r>
              <a:rPr lang="nb-NO" dirty="0"/>
              <a:t> </a:t>
            </a:r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</a:t>
            </a:r>
            <a:r>
              <a:rPr lang="nb-NO" dirty="0" err="1"/>
              <a:t>actually</a:t>
            </a:r>
            <a:r>
              <a:rPr lang="nb-NO" dirty="0"/>
              <a:t> </a:t>
            </a:r>
            <a:r>
              <a:rPr lang="nb-NO" dirty="0" err="1"/>
              <a:t>equals</a:t>
            </a:r>
            <a:r>
              <a:rPr lang="nb-NO" dirty="0"/>
              <a:t> art, </a:t>
            </a:r>
            <a:r>
              <a:rPr lang="nb-NO" dirty="0" err="1"/>
              <a:t>they’re</a:t>
            </a:r>
            <a:r>
              <a:rPr lang="nb-NO" dirty="0"/>
              <a:t> not synonyms. So </a:t>
            </a:r>
            <a:r>
              <a:rPr lang="nb-NO" dirty="0" err="1"/>
              <a:t>there</a:t>
            </a:r>
            <a:r>
              <a:rPr lang="nb-NO" dirty="0"/>
              <a:t> is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relationship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words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2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it must be more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readings</a:t>
            </a:r>
            <a:r>
              <a:rPr lang="nb-NO" dirty="0"/>
              <a:t> or </a:t>
            </a:r>
            <a:r>
              <a:rPr lang="nb-NO" dirty="0" err="1"/>
              <a:t>perspectives</a:t>
            </a:r>
            <a:r>
              <a:rPr lang="nb-NO" dirty="0"/>
              <a:t>. </a:t>
            </a:r>
            <a:r>
              <a:rPr lang="nb-NO" dirty="0" err="1"/>
              <a:t>We’re</a:t>
            </a:r>
            <a:r>
              <a:rPr lang="nb-NO" dirty="0"/>
              <a:t> </a:t>
            </a:r>
            <a:r>
              <a:rPr lang="nb-NO" dirty="0" err="1"/>
              <a:t>perhaps</a:t>
            </a:r>
            <a:r>
              <a:rPr lang="nb-NO" dirty="0"/>
              <a:t> </a:t>
            </a:r>
            <a:r>
              <a:rPr lang="nb-NO" dirty="0" err="1"/>
              <a:t>trying</a:t>
            </a:r>
            <a:r>
              <a:rPr lang="nb-NO" dirty="0"/>
              <a:t> to </a:t>
            </a:r>
            <a:r>
              <a:rPr lang="nb-NO" dirty="0" err="1"/>
              <a:t>paint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meaning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word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by applying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paint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words</a:t>
            </a:r>
            <a:r>
              <a:rPr lang="nb-NO" dirty="0"/>
              <a:t>,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seems</a:t>
            </a:r>
            <a:r>
              <a:rPr lang="nb-NO" dirty="0"/>
              <a:t> to be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</a:t>
            </a:r>
            <a:r>
              <a:rPr lang="nb-NO" dirty="0" err="1"/>
              <a:t>language</a:t>
            </a:r>
            <a:r>
              <a:rPr lang="nb-NO" dirty="0"/>
              <a:t> </a:t>
            </a:r>
            <a:r>
              <a:rPr lang="nb-NO" dirty="0" err="1"/>
              <a:t>works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520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ask, for </a:t>
            </a:r>
            <a:r>
              <a:rPr lang="nb-NO" dirty="0" err="1"/>
              <a:t>instance</a:t>
            </a:r>
            <a:r>
              <a:rPr lang="nb-NO" dirty="0"/>
              <a:t>,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happens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consider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as art,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insights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follow</a:t>
            </a:r>
            <a:r>
              <a:rPr lang="nb-NO" dirty="0"/>
              <a:t> from </a:t>
            </a:r>
            <a:r>
              <a:rPr lang="nb-NO" dirty="0" err="1"/>
              <a:t>that</a:t>
            </a:r>
            <a:r>
              <a:rPr lang="nb-NO" dirty="0"/>
              <a:t>. And to be fair to </a:t>
            </a:r>
            <a:r>
              <a:rPr lang="nb-NO" dirty="0" err="1"/>
              <a:t>Knuth</a:t>
            </a:r>
            <a:r>
              <a:rPr lang="nb-NO" dirty="0"/>
              <a:t>,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actually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his 1974 </a:t>
            </a:r>
            <a:r>
              <a:rPr lang="nb-NO" dirty="0" err="1"/>
              <a:t>article</a:t>
            </a:r>
            <a:r>
              <a:rPr lang="nb-NO" dirty="0"/>
              <a:t>: Computer </a:t>
            </a:r>
            <a:r>
              <a:rPr lang="nb-NO" dirty="0" err="1"/>
              <a:t>programming</a:t>
            </a:r>
            <a:r>
              <a:rPr lang="nb-NO" dirty="0"/>
              <a:t> as an art. He </a:t>
            </a:r>
            <a:r>
              <a:rPr lang="nb-NO" dirty="0" err="1"/>
              <a:t>didn’t</a:t>
            </a:r>
            <a:r>
              <a:rPr lang="nb-NO" dirty="0"/>
              <a:t> </a:t>
            </a:r>
            <a:r>
              <a:rPr lang="nb-NO" dirty="0" err="1"/>
              <a:t>say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art, </a:t>
            </a:r>
            <a:r>
              <a:rPr lang="nb-NO" dirty="0" err="1"/>
              <a:t>he</a:t>
            </a:r>
            <a:r>
              <a:rPr lang="nb-NO" dirty="0"/>
              <a:t> </a:t>
            </a:r>
            <a:r>
              <a:rPr lang="nb-NO" dirty="0" err="1"/>
              <a:t>said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be and </a:t>
            </a:r>
            <a:r>
              <a:rPr lang="nb-NO" dirty="0" err="1"/>
              <a:t>perhaps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viewed</a:t>
            </a:r>
            <a:r>
              <a:rPr lang="nb-NO" dirty="0"/>
              <a:t> as art.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348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Or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ask,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happens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consider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as science,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insights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follow</a:t>
            </a:r>
            <a:r>
              <a:rPr lang="nb-NO" dirty="0"/>
              <a:t> from </a:t>
            </a:r>
            <a:r>
              <a:rPr lang="nb-NO" dirty="0" err="1"/>
              <a:t>that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007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interestingly</a:t>
            </a:r>
            <a:r>
              <a:rPr lang="nb-NO" dirty="0"/>
              <a:t>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seem</a:t>
            </a:r>
            <a:r>
              <a:rPr lang="nb-NO" dirty="0"/>
              <a:t> to do </a:t>
            </a:r>
            <a:r>
              <a:rPr lang="nb-NO" dirty="0" err="1"/>
              <a:t>that</a:t>
            </a:r>
            <a:r>
              <a:rPr lang="nb-NO" dirty="0"/>
              <a:t>.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always</a:t>
            </a:r>
            <a:r>
              <a:rPr lang="nb-NO" dirty="0"/>
              <a:t> </a:t>
            </a:r>
            <a:r>
              <a:rPr lang="nb-NO" dirty="0" err="1"/>
              <a:t>consider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as art and as science at </a:t>
            </a:r>
            <a:r>
              <a:rPr lang="nb-NO" dirty="0" err="1"/>
              <a:t>the</a:t>
            </a:r>
            <a:r>
              <a:rPr lang="nb-NO" dirty="0"/>
              <a:t> same time, </a:t>
            </a:r>
            <a:r>
              <a:rPr lang="nb-NO" dirty="0" err="1"/>
              <a:t>together</a:t>
            </a:r>
            <a:r>
              <a:rPr lang="nb-NO" dirty="0"/>
              <a:t>. </a:t>
            </a:r>
            <a:r>
              <a:rPr lang="nb-NO" dirty="0" err="1"/>
              <a:t>They’re</a:t>
            </a:r>
            <a:r>
              <a:rPr lang="nb-NO" dirty="0"/>
              <a:t> </a:t>
            </a:r>
            <a:r>
              <a:rPr lang="nb-NO" dirty="0" err="1"/>
              <a:t>tied</a:t>
            </a:r>
            <a:r>
              <a:rPr lang="nb-NO" dirty="0"/>
              <a:t> </a:t>
            </a:r>
            <a:r>
              <a:rPr lang="nb-NO" dirty="0" err="1"/>
              <a:t>together</a:t>
            </a:r>
            <a:r>
              <a:rPr lang="nb-NO" dirty="0"/>
              <a:t>. </a:t>
            </a:r>
            <a:r>
              <a:rPr lang="nb-NO" dirty="0" err="1"/>
              <a:t>We</a:t>
            </a:r>
            <a:r>
              <a:rPr lang="nb-NO" dirty="0"/>
              <a:t> never </a:t>
            </a:r>
            <a:r>
              <a:rPr lang="nb-NO" dirty="0" err="1"/>
              <a:t>go</a:t>
            </a:r>
            <a:r>
              <a:rPr lang="nb-NO" dirty="0"/>
              <a:t> </a:t>
            </a:r>
            <a:r>
              <a:rPr lang="nb-NO" dirty="0" err="1"/>
              <a:t>deep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either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03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is </a:t>
            </a:r>
            <a:r>
              <a:rPr lang="nb-NO" dirty="0" err="1"/>
              <a:t>something</a:t>
            </a:r>
            <a:r>
              <a:rPr lang="nb-NO" dirty="0"/>
              <a:t> </a:t>
            </a:r>
            <a:r>
              <a:rPr lang="nb-NO" dirty="0" err="1"/>
              <a:t>yin</a:t>
            </a:r>
            <a:r>
              <a:rPr lang="nb-NO" dirty="0"/>
              <a:t> and </a:t>
            </a:r>
            <a:r>
              <a:rPr lang="nb-NO" dirty="0" err="1"/>
              <a:t>yang</a:t>
            </a:r>
            <a:r>
              <a:rPr lang="nb-NO" dirty="0"/>
              <a:t> like </a:t>
            </a:r>
            <a:r>
              <a:rPr lang="nb-NO" dirty="0" err="1"/>
              <a:t>going</a:t>
            </a:r>
            <a:r>
              <a:rPr lang="nb-NO" dirty="0"/>
              <a:t> on. A </a:t>
            </a:r>
            <a:r>
              <a:rPr lang="nb-NO" dirty="0" err="1"/>
              <a:t>little</a:t>
            </a:r>
            <a:r>
              <a:rPr lang="nb-NO" dirty="0"/>
              <a:t> bit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mysticism</a:t>
            </a:r>
            <a:r>
              <a:rPr lang="nb-NO" dirty="0"/>
              <a:t>, a </a:t>
            </a:r>
            <a:r>
              <a:rPr lang="nb-NO" dirty="0" err="1"/>
              <a:t>little</a:t>
            </a:r>
            <a:r>
              <a:rPr lang="nb-NO" dirty="0"/>
              <a:t> bit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orientalism</a:t>
            </a:r>
            <a:r>
              <a:rPr lang="nb-NO" dirty="0"/>
              <a:t>. </a:t>
            </a:r>
            <a:r>
              <a:rPr lang="nb-NO" dirty="0" err="1"/>
              <a:t>We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west</a:t>
            </a:r>
            <a:r>
              <a:rPr lang="nb-NO" dirty="0"/>
              <a:t> love </a:t>
            </a:r>
            <a:r>
              <a:rPr lang="nb-NO" dirty="0" err="1"/>
              <a:t>eastern</a:t>
            </a:r>
            <a:r>
              <a:rPr lang="nb-NO" dirty="0"/>
              <a:t> </a:t>
            </a:r>
            <a:r>
              <a:rPr lang="nb-NO" dirty="0" err="1"/>
              <a:t>philosophy</a:t>
            </a:r>
            <a:r>
              <a:rPr lang="nb-NO" dirty="0"/>
              <a:t>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mould</a:t>
            </a:r>
            <a:r>
              <a:rPr lang="nb-NO" dirty="0"/>
              <a:t> it to </a:t>
            </a:r>
            <a:r>
              <a:rPr lang="nb-NO" dirty="0" err="1"/>
              <a:t>fit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needs</a:t>
            </a:r>
            <a:r>
              <a:rPr lang="nb-NO" dirty="0"/>
              <a:t>. </a:t>
            </a:r>
            <a:r>
              <a:rPr lang="nb-NO" dirty="0" err="1"/>
              <a:t>We</a:t>
            </a:r>
            <a:r>
              <a:rPr lang="nb-NO" dirty="0"/>
              <a:t> like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compare</a:t>
            </a:r>
            <a:r>
              <a:rPr lang="nb-NO" dirty="0"/>
              <a:t> and contrast </a:t>
            </a:r>
            <a:r>
              <a:rPr lang="nb-NO" dirty="0" err="1"/>
              <a:t>between</a:t>
            </a:r>
            <a:r>
              <a:rPr lang="nb-NO" dirty="0"/>
              <a:t> art and science, </a:t>
            </a:r>
            <a:r>
              <a:rPr lang="nb-NO" dirty="0" err="1"/>
              <a:t>where</a:t>
            </a:r>
            <a:r>
              <a:rPr lang="nb-NO" dirty="0"/>
              <a:t> art is a symbol for </a:t>
            </a:r>
            <a:r>
              <a:rPr lang="nb-NO" dirty="0" err="1"/>
              <a:t>creativity</a:t>
            </a:r>
            <a:r>
              <a:rPr lang="nb-NO" dirty="0"/>
              <a:t>, gut feeling, </a:t>
            </a:r>
            <a:r>
              <a:rPr lang="nb-NO" dirty="0" err="1"/>
              <a:t>the</a:t>
            </a:r>
            <a:r>
              <a:rPr lang="nb-NO" dirty="0"/>
              <a:t> humane, and science </a:t>
            </a:r>
            <a:r>
              <a:rPr lang="nb-NO" dirty="0" err="1"/>
              <a:t>represents</a:t>
            </a:r>
            <a:r>
              <a:rPr lang="nb-NO" dirty="0"/>
              <a:t> cool </a:t>
            </a:r>
            <a:r>
              <a:rPr lang="nb-NO" dirty="0" err="1"/>
              <a:t>reason</a:t>
            </a:r>
            <a:r>
              <a:rPr lang="nb-NO" dirty="0"/>
              <a:t>, </a:t>
            </a:r>
            <a:r>
              <a:rPr lang="nb-NO" dirty="0" err="1"/>
              <a:t>logic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mechanical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746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We’re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art and science as </a:t>
            </a:r>
            <a:r>
              <a:rPr lang="nb-NO" dirty="0" err="1"/>
              <a:t>metaphors</a:t>
            </a:r>
            <a:r>
              <a:rPr lang="nb-NO" dirty="0"/>
              <a:t> for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opposing</a:t>
            </a:r>
            <a:r>
              <a:rPr lang="nb-NO" dirty="0"/>
              <a:t> </a:t>
            </a:r>
            <a:r>
              <a:rPr lang="nb-NO" dirty="0" err="1"/>
              <a:t>forces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883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in a </a:t>
            </a:r>
            <a:r>
              <a:rPr lang="nb-NO" dirty="0" err="1"/>
              <a:t>sense</a:t>
            </a:r>
            <a:r>
              <a:rPr lang="nb-NO" dirty="0"/>
              <a:t> </a:t>
            </a:r>
            <a:r>
              <a:rPr lang="nb-NO" dirty="0" err="1"/>
              <a:t>that’s</a:t>
            </a:r>
            <a:r>
              <a:rPr lang="nb-NO" dirty="0"/>
              <a:t> a generative contrast. </a:t>
            </a:r>
            <a:r>
              <a:rPr lang="nb-NO" dirty="0" err="1"/>
              <a:t>There</a:t>
            </a:r>
            <a:r>
              <a:rPr lang="nb-NO" dirty="0"/>
              <a:t> is </a:t>
            </a:r>
            <a:r>
              <a:rPr lang="nb-NO" dirty="0" err="1"/>
              <a:t>something</a:t>
            </a:r>
            <a:r>
              <a:rPr lang="nb-NO" dirty="0"/>
              <a:t> to be </a:t>
            </a:r>
            <a:r>
              <a:rPr lang="nb-NO" dirty="0" err="1"/>
              <a:t>said</a:t>
            </a:r>
            <a:r>
              <a:rPr lang="nb-NO" dirty="0"/>
              <a:t> in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more or less </a:t>
            </a:r>
            <a:r>
              <a:rPr lang="nb-NO" dirty="0" err="1"/>
              <a:t>opposing</a:t>
            </a:r>
            <a:r>
              <a:rPr lang="nb-NO" dirty="0"/>
              <a:t> </a:t>
            </a:r>
            <a:r>
              <a:rPr lang="nb-NO" dirty="0" err="1"/>
              <a:t>perspectives</a:t>
            </a:r>
            <a:r>
              <a:rPr lang="nb-NO" dirty="0"/>
              <a:t> to </a:t>
            </a:r>
            <a:r>
              <a:rPr lang="nb-NO" dirty="0" err="1"/>
              <a:t>describe</a:t>
            </a:r>
            <a:r>
              <a:rPr lang="nb-NO" dirty="0"/>
              <a:t> </a:t>
            </a:r>
            <a:r>
              <a:rPr lang="nb-NO" dirty="0" err="1"/>
              <a:t>something</a:t>
            </a:r>
            <a:r>
              <a:rPr lang="nb-NO" dirty="0"/>
              <a:t>. </a:t>
            </a:r>
            <a:r>
              <a:rPr lang="nb-NO" dirty="0" err="1"/>
              <a:t>But</a:t>
            </a:r>
            <a:r>
              <a:rPr lang="nb-NO" dirty="0"/>
              <a:t> at </a:t>
            </a:r>
            <a:r>
              <a:rPr lang="nb-NO" dirty="0" err="1"/>
              <a:t>the</a:t>
            </a:r>
            <a:r>
              <a:rPr lang="nb-NO" dirty="0"/>
              <a:t> same time, </a:t>
            </a:r>
            <a:r>
              <a:rPr lang="nb-NO" dirty="0" err="1"/>
              <a:t>Knuth</a:t>
            </a:r>
            <a:r>
              <a:rPr lang="nb-NO" dirty="0"/>
              <a:t> has </a:t>
            </a:r>
            <a:r>
              <a:rPr lang="nb-NO" dirty="0" err="1"/>
              <a:t>already</a:t>
            </a:r>
            <a:r>
              <a:rPr lang="nb-NO" dirty="0"/>
              <a:t> done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exercise</a:t>
            </a:r>
            <a:r>
              <a:rPr lang="nb-NO" dirty="0"/>
              <a:t>, sort </a:t>
            </a:r>
            <a:r>
              <a:rPr lang="nb-NO" dirty="0" err="1"/>
              <a:t>of</a:t>
            </a:r>
            <a:r>
              <a:rPr lang="nb-NO" dirty="0"/>
              <a:t>, and </a:t>
            </a:r>
            <a:r>
              <a:rPr lang="nb-NO" dirty="0" err="1"/>
              <a:t>apparently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don’t</a:t>
            </a:r>
            <a:r>
              <a:rPr lang="nb-NO" dirty="0"/>
              <a:t> have </a:t>
            </a:r>
            <a:r>
              <a:rPr lang="nb-NO" dirty="0" err="1"/>
              <a:t>much</a:t>
            </a:r>
            <a:r>
              <a:rPr lang="nb-NO" dirty="0"/>
              <a:t> more to </a:t>
            </a:r>
            <a:r>
              <a:rPr lang="nb-NO" dirty="0" err="1"/>
              <a:t>say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98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Viewing</a:t>
            </a:r>
            <a:r>
              <a:rPr lang="nb-NO" dirty="0"/>
              <a:t> art </a:t>
            </a:r>
            <a:r>
              <a:rPr lang="nb-NO" dirty="0" err="1"/>
              <a:t>only</a:t>
            </a:r>
            <a:r>
              <a:rPr lang="nb-NO" dirty="0"/>
              <a:t> in contrast to science and science </a:t>
            </a:r>
            <a:r>
              <a:rPr lang="nb-NO" dirty="0" err="1"/>
              <a:t>only</a:t>
            </a:r>
            <a:r>
              <a:rPr lang="nb-NO" dirty="0"/>
              <a:t> in contrast to art is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limiting</a:t>
            </a:r>
            <a:r>
              <a:rPr lang="nb-NO" dirty="0"/>
              <a:t> to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accomplish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847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Let’s</a:t>
            </a:r>
            <a:r>
              <a:rPr lang="nb-NO" dirty="0"/>
              <a:t> </a:t>
            </a:r>
            <a:r>
              <a:rPr lang="nb-NO" dirty="0" err="1"/>
              <a:t>go</a:t>
            </a:r>
            <a:r>
              <a:rPr lang="nb-NO" dirty="0"/>
              <a:t> back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reading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as art. </a:t>
            </a:r>
            <a:r>
              <a:rPr lang="nb-NO" dirty="0" err="1"/>
              <a:t>Such</a:t>
            </a:r>
            <a:r>
              <a:rPr lang="nb-NO" dirty="0"/>
              <a:t> a </a:t>
            </a:r>
            <a:r>
              <a:rPr lang="nb-NO" dirty="0" err="1"/>
              <a:t>perspective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be </a:t>
            </a:r>
            <a:r>
              <a:rPr lang="nb-NO" dirty="0" err="1"/>
              <a:t>expanded</a:t>
            </a:r>
            <a:r>
              <a:rPr lang="nb-NO" dirty="0"/>
              <a:t> </a:t>
            </a:r>
            <a:r>
              <a:rPr lang="nb-NO" dirty="0" err="1"/>
              <a:t>upon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unlikely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it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happen</a:t>
            </a:r>
            <a:r>
              <a:rPr lang="nb-NO" dirty="0"/>
              <a:t> as </a:t>
            </a:r>
            <a:r>
              <a:rPr lang="nb-NO" dirty="0" err="1"/>
              <a:t>long</a:t>
            </a:r>
            <a:r>
              <a:rPr lang="nb-NO" dirty="0"/>
              <a:t> as it is </a:t>
            </a:r>
            <a:r>
              <a:rPr lang="nb-NO" dirty="0" err="1"/>
              <a:t>forever</a:t>
            </a:r>
            <a:r>
              <a:rPr lang="nb-NO" dirty="0"/>
              <a:t> </a:t>
            </a:r>
            <a:r>
              <a:rPr lang="nb-NO" dirty="0" err="1"/>
              <a:t>joined</a:t>
            </a:r>
            <a:r>
              <a:rPr lang="nb-NO" dirty="0"/>
              <a:t> at </a:t>
            </a:r>
            <a:r>
              <a:rPr lang="nb-NO" dirty="0" err="1"/>
              <a:t>the</a:t>
            </a:r>
            <a:r>
              <a:rPr lang="nb-NO" dirty="0"/>
              <a:t> hip to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question</a:t>
            </a:r>
            <a:r>
              <a:rPr lang="nb-NO" dirty="0"/>
              <a:t>. If art is </a:t>
            </a:r>
            <a:r>
              <a:rPr lang="nb-NO" dirty="0" err="1"/>
              <a:t>always</a:t>
            </a:r>
            <a:r>
              <a:rPr lang="nb-NO" dirty="0"/>
              <a:t> </a:t>
            </a:r>
            <a:r>
              <a:rPr lang="nb-NO" dirty="0" err="1"/>
              <a:t>considered</a:t>
            </a:r>
            <a:r>
              <a:rPr lang="nb-NO" dirty="0"/>
              <a:t> in contrast to science,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won’t</a:t>
            </a:r>
            <a:r>
              <a:rPr lang="nb-NO" dirty="0"/>
              <a:t> ever </a:t>
            </a:r>
            <a:r>
              <a:rPr lang="nb-NO" dirty="0" err="1"/>
              <a:t>delve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deeply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as art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1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I </a:t>
            </a:r>
            <a:r>
              <a:rPr lang="nb-NO" dirty="0" err="1"/>
              <a:t>was</a:t>
            </a:r>
            <a:r>
              <a:rPr lang="nb-NO" dirty="0"/>
              <a:t> like, </a:t>
            </a:r>
            <a:r>
              <a:rPr lang="nb-NO" dirty="0" err="1"/>
              <a:t>really</a:t>
            </a:r>
            <a:r>
              <a:rPr lang="nb-NO" dirty="0"/>
              <a:t>? Even </a:t>
            </a:r>
            <a:r>
              <a:rPr lang="nb-NO" dirty="0" err="1"/>
              <a:t>here</a:t>
            </a:r>
            <a:r>
              <a:rPr lang="nb-NO" dirty="0"/>
              <a:t>? Even </a:t>
            </a:r>
            <a:r>
              <a:rPr lang="nb-NO" dirty="0" err="1"/>
              <a:t>you</a:t>
            </a:r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417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. </a:t>
            </a:r>
            <a:r>
              <a:rPr lang="nb-NO" dirty="0" err="1"/>
              <a:t>I’m</a:t>
            </a:r>
            <a:r>
              <a:rPr lang="nb-NO" dirty="0"/>
              <a:t> not </a:t>
            </a:r>
            <a:r>
              <a:rPr lang="nb-NO" dirty="0" err="1"/>
              <a:t>going</a:t>
            </a:r>
            <a:r>
              <a:rPr lang="nb-NO" dirty="0"/>
              <a:t> to </a:t>
            </a:r>
            <a:r>
              <a:rPr lang="nb-NO" dirty="0" err="1"/>
              <a:t>try</a:t>
            </a:r>
            <a:r>
              <a:rPr lang="nb-NO" dirty="0"/>
              <a:t> to do it for real, </a:t>
            </a:r>
            <a:r>
              <a:rPr lang="nb-NO" dirty="0" err="1"/>
              <a:t>because</a:t>
            </a:r>
            <a:r>
              <a:rPr lang="nb-NO" dirty="0"/>
              <a:t> I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really</a:t>
            </a:r>
            <a:r>
              <a:rPr lang="nb-NO" dirty="0"/>
              <a:t> </a:t>
            </a:r>
            <a:r>
              <a:rPr lang="nb-NO" dirty="0" err="1"/>
              <a:t>feel</a:t>
            </a:r>
            <a:r>
              <a:rPr lang="nb-NO" dirty="0"/>
              <a:t> </a:t>
            </a:r>
            <a:r>
              <a:rPr lang="nb-NO" dirty="0" err="1"/>
              <a:t>qualified</a:t>
            </a:r>
            <a:r>
              <a:rPr lang="nb-NO" dirty="0"/>
              <a:t>, and </a:t>
            </a:r>
            <a:r>
              <a:rPr lang="nb-NO" dirty="0" err="1"/>
              <a:t>it’s</a:t>
            </a:r>
            <a:r>
              <a:rPr lang="nb-NO" dirty="0"/>
              <a:t> not </a:t>
            </a:r>
            <a:r>
              <a:rPr lang="nb-NO" dirty="0" err="1"/>
              <a:t>really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topic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talk. </a:t>
            </a:r>
            <a:r>
              <a:rPr lang="nb-NO" dirty="0" err="1"/>
              <a:t>But</a:t>
            </a:r>
            <a:r>
              <a:rPr lang="nb-NO" dirty="0"/>
              <a:t> it </a:t>
            </a:r>
            <a:r>
              <a:rPr lang="nb-NO" dirty="0" err="1"/>
              <a:t>would</a:t>
            </a:r>
            <a:r>
              <a:rPr lang="nb-NO" dirty="0"/>
              <a:t> be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easy</a:t>
            </a:r>
            <a:r>
              <a:rPr lang="nb-NO" dirty="0"/>
              <a:t> to ask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basic</a:t>
            </a:r>
            <a:r>
              <a:rPr lang="nb-NO" dirty="0"/>
              <a:t> questions </a:t>
            </a:r>
            <a:r>
              <a:rPr lang="nb-NO" dirty="0" err="1"/>
              <a:t>that</a:t>
            </a:r>
            <a:r>
              <a:rPr lang="nb-NO" dirty="0"/>
              <a:t> still never </a:t>
            </a:r>
            <a:r>
              <a:rPr lang="nb-NO" dirty="0" err="1"/>
              <a:t>come</a:t>
            </a:r>
            <a:r>
              <a:rPr lang="nb-NO" dirty="0"/>
              <a:t> up in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endless</a:t>
            </a:r>
            <a:r>
              <a:rPr lang="nb-NO" dirty="0"/>
              <a:t> </a:t>
            </a:r>
            <a:r>
              <a:rPr lang="nb-NO" dirty="0" err="1"/>
              <a:t>repetitions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art-</a:t>
            </a:r>
            <a:r>
              <a:rPr lang="nb-NO" dirty="0" err="1"/>
              <a:t>vs</a:t>
            </a:r>
            <a:r>
              <a:rPr lang="nb-NO" dirty="0"/>
              <a:t>-science </a:t>
            </a:r>
            <a:r>
              <a:rPr lang="nb-NO" dirty="0" err="1"/>
              <a:t>meme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469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For </a:t>
            </a:r>
            <a:r>
              <a:rPr lang="nb-NO" dirty="0" err="1"/>
              <a:t>instance</a:t>
            </a:r>
            <a:r>
              <a:rPr lang="nb-NO" dirty="0"/>
              <a:t> «</a:t>
            </a:r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artwork</a:t>
            </a:r>
            <a:r>
              <a:rPr lang="nb-NO" dirty="0"/>
              <a:t>?» To </a:t>
            </a:r>
            <a:r>
              <a:rPr lang="nb-NO" dirty="0" err="1"/>
              <a:t>Knuth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answer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source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«listing» as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called</a:t>
            </a:r>
            <a:r>
              <a:rPr lang="nb-NO" dirty="0"/>
              <a:t> it back </a:t>
            </a:r>
            <a:r>
              <a:rPr lang="nb-NO" dirty="0" err="1"/>
              <a:t>then</a:t>
            </a:r>
            <a:r>
              <a:rPr lang="nb-NO" dirty="0"/>
              <a:t>, </a:t>
            </a:r>
            <a:r>
              <a:rPr lang="nb-NO" dirty="0" err="1"/>
              <a:t>presumably</a:t>
            </a:r>
            <a:r>
              <a:rPr lang="nb-NO" dirty="0"/>
              <a:t>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had</a:t>
            </a:r>
            <a:r>
              <a:rPr lang="nb-NO" dirty="0"/>
              <a:t> it </a:t>
            </a:r>
            <a:r>
              <a:rPr lang="nb-NO" dirty="0" err="1"/>
              <a:t>printed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, a 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artifact</a:t>
            </a:r>
            <a:r>
              <a:rPr lang="nb-NO" dirty="0"/>
              <a:t>. And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kind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interesting</a:t>
            </a:r>
            <a:r>
              <a:rPr lang="nb-NO" dirty="0"/>
              <a:t> to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it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, </a:t>
            </a:r>
            <a:r>
              <a:rPr lang="nb-NO" dirty="0" err="1"/>
              <a:t>it’s</a:t>
            </a:r>
            <a:r>
              <a:rPr lang="nb-NO" dirty="0"/>
              <a:t> like </a:t>
            </a:r>
            <a:r>
              <a:rPr lang="nb-NO" dirty="0" err="1"/>
              <a:t>considering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sheet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music</a:t>
            </a:r>
            <a:r>
              <a:rPr lang="nb-NO" dirty="0"/>
              <a:t> to be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artwork</a:t>
            </a:r>
            <a:r>
              <a:rPr lang="nb-NO" dirty="0"/>
              <a:t> or </a:t>
            </a:r>
            <a:r>
              <a:rPr lang="nb-NO" dirty="0" err="1"/>
              <a:t>something</a:t>
            </a:r>
            <a:r>
              <a:rPr lang="nb-NO" dirty="0"/>
              <a:t>.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since</a:t>
            </a:r>
            <a:r>
              <a:rPr lang="nb-NO" dirty="0"/>
              <a:t> </a:t>
            </a:r>
            <a:r>
              <a:rPr lang="nb-NO" dirty="0" err="1"/>
              <a:t>no-one</a:t>
            </a:r>
            <a:r>
              <a:rPr lang="nb-NO" dirty="0"/>
              <a:t> has </a:t>
            </a:r>
            <a:r>
              <a:rPr lang="nb-NO" dirty="0" err="1"/>
              <a:t>expanded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anything</a:t>
            </a:r>
            <a:r>
              <a:rPr lang="nb-NO" dirty="0"/>
              <a:t> in </a:t>
            </a:r>
            <a:r>
              <a:rPr lang="nb-NO" dirty="0" err="1"/>
              <a:t>Knuth’s</a:t>
            </a:r>
            <a:r>
              <a:rPr lang="nb-NO" dirty="0"/>
              <a:t> original </a:t>
            </a:r>
            <a:r>
              <a:rPr lang="nb-NO" dirty="0" err="1"/>
              <a:t>article</a:t>
            </a:r>
            <a:r>
              <a:rPr lang="nb-NO" dirty="0"/>
              <a:t>, </a:t>
            </a:r>
            <a:r>
              <a:rPr lang="nb-NO" dirty="0" err="1"/>
              <a:t>that’s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perspective</a:t>
            </a:r>
            <a:r>
              <a:rPr lang="nb-NO" dirty="0"/>
              <a:t> </a:t>
            </a:r>
            <a:r>
              <a:rPr lang="nb-NO" dirty="0" err="1"/>
              <a:t>I’ve</a:t>
            </a:r>
            <a:r>
              <a:rPr lang="nb-NO" dirty="0"/>
              <a:t> </a:t>
            </a:r>
            <a:r>
              <a:rPr lang="nb-NO" dirty="0" err="1"/>
              <a:t>seen</a:t>
            </a:r>
            <a:r>
              <a:rPr lang="nb-NO" dirty="0"/>
              <a:t>.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certainly</a:t>
            </a:r>
            <a:r>
              <a:rPr lang="nb-NO" dirty="0"/>
              <a:t> not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possible</a:t>
            </a:r>
            <a:r>
              <a:rPr lang="nb-NO" dirty="0"/>
              <a:t> </a:t>
            </a:r>
            <a:r>
              <a:rPr lang="nb-NO" dirty="0" err="1"/>
              <a:t>answer</a:t>
            </a:r>
            <a:r>
              <a:rPr lang="nb-NO" dirty="0"/>
              <a:t>.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runtime</a:t>
            </a:r>
            <a:r>
              <a:rPr lang="nb-NO" dirty="0"/>
              <a:t>?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art? The </a:t>
            </a:r>
            <a:r>
              <a:rPr lang="nb-NO" dirty="0" err="1"/>
              <a:t>ontological</a:t>
            </a:r>
            <a:r>
              <a:rPr lang="nb-NO" dirty="0"/>
              <a:t> status </a:t>
            </a:r>
            <a:r>
              <a:rPr lang="nb-NO" dirty="0" err="1"/>
              <a:t>of</a:t>
            </a:r>
            <a:r>
              <a:rPr lang="nb-NO" dirty="0"/>
              <a:t> programs is </a:t>
            </a:r>
            <a:r>
              <a:rPr lang="nb-NO" dirty="0" err="1"/>
              <a:t>actually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interesting</a:t>
            </a:r>
            <a:r>
              <a:rPr lang="nb-NO" dirty="0"/>
              <a:t>.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even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program?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program’s</a:t>
            </a:r>
            <a:r>
              <a:rPr lang="nb-NO" dirty="0"/>
              <a:t> </a:t>
            </a:r>
            <a:r>
              <a:rPr lang="nb-NO" dirty="0" err="1"/>
              <a:t>evolution</a:t>
            </a:r>
            <a:r>
              <a:rPr lang="nb-NO" dirty="0"/>
              <a:t>?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self-modifying</a:t>
            </a:r>
            <a:r>
              <a:rPr lang="nb-NO" dirty="0"/>
              <a:t> programs?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groups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programs?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44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Who is </a:t>
            </a:r>
            <a:r>
              <a:rPr lang="nb-NO" dirty="0" err="1"/>
              <a:t>the</a:t>
            </a:r>
            <a:r>
              <a:rPr lang="nb-NO" dirty="0"/>
              <a:t> artist? In </a:t>
            </a:r>
            <a:r>
              <a:rPr lang="nb-NO" dirty="0" err="1"/>
              <a:t>Knuth’s</a:t>
            </a:r>
            <a:r>
              <a:rPr lang="nb-NO" dirty="0"/>
              <a:t> time, it </a:t>
            </a:r>
            <a:r>
              <a:rPr lang="nb-NO" dirty="0" err="1"/>
              <a:t>seems</a:t>
            </a:r>
            <a:r>
              <a:rPr lang="nb-NO" dirty="0"/>
              <a:t>, it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implicit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a single </a:t>
            </a:r>
            <a:r>
              <a:rPr lang="nb-NO" dirty="0" err="1"/>
              <a:t>author</a:t>
            </a:r>
            <a:r>
              <a:rPr lang="nb-NO" dirty="0"/>
              <a:t> for programs, and so a single artist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artwork</a:t>
            </a:r>
            <a:r>
              <a:rPr lang="nb-NO" dirty="0"/>
              <a:t>.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not most </a:t>
            </a:r>
            <a:r>
              <a:rPr lang="nb-NO" dirty="0" err="1"/>
              <a:t>programming</a:t>
            </a:r>
            <a:r>
              <a:rPr lang="nb-NO" dirty="0"/>
              <a:t> </a:t>
            </a:r>
            <a:r>
              <a:rPr lang="nb-NO" dirty="0" err="1"/>
              <a:t>today</a:t>
            </a:r>
            <a:r>
              <a:rPr lang="nb-NO" dirty="0"/>
              <a:t> is </a:t>
            </a:r>
            <a:r>
              <a:rPr lang="nb-NO" dirty="0" err="1"/>
              <a:t>collaborative</a:t>
            </a:r>
            <a:r>
              <a:rPr lang="nb-NO" dirty="0"/>
              <a:t>. </a:t>
            </a:r>
            <a:r>
              <a:rPr lang="nb-NO" dirty="0" err="1"/>
              <a:t>Does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artist matter? Is </a:t>
            </a:r>
            <a:r>
              <a:rPr lang="nb-NO" dirty="0" err="1"/>
              <a:t>the</a:t>
            </a:r>
            <a:r>
              <a:rPr lang="nb-NO" dirty="0"/>
              <a:t> artist </a:t>
            </a:r>
            <a:r>
              <a:rPr lang="nb-NO" dirty="0" err="1"/>
              <a:t>interesting</a:t>
            </a:r>
            <a:r>
              <a:rPr lang="nb-NO" dirty="0"/>
              <a:t>?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mob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913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If </a:t>
            </a:r>
            <a:r>
              <a:rPr lang="nb-NO" dirty="0" err="1"/>
              <a:t>programming</a:t>
            </a:r>
            <a:r>
              <a:rPr lang="nb-NO" dirty="0"/>
              <a:t> is art –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I </a:t>
            </a:r>
            <a:r>
              <a:rPr lang="nb-NO" dirty="0" err="1"/>
              <a:t>experience</a:t>
            </a:r>
            <a:r>
              <a:rPr lang="nb-NO" dirty="0"/>
              <a:t> it? </a:t>
            </a:r>
            <a:r>
              <a:rPr lang="nb-NO" dirty="0" err="1"/>
              <a:t>Obviously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related</a:t>
            </a:r>
            <a:r>
              <a:rPr lang="nb-NO" dirty="0"/>
              <a:t> to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artwork</a:t>
            </a:r>
            <a:r>
              <a:rPr lang="nb-NO" dirty="0"/>
              <a:t> is,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artful</a:t>
            </a:r>
            <a:r>
              <a:rPr lang="nb-NO" dirty="0"/>
              <a:t> </a:t>
            </a:r>
            <a:r>
              <a:rPr lang="nb-NO" dirty="0" err="1"/>
              <a:t>artifact</a:t>
            </a:r>
            <a:r>
              <a:rPr lang="nb-NO" dirty="0"/>
              <a:t> is.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100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Where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exhibition</a:t>
            </a:r>
            <a:r>
              <a:rPr lang="nb-NO" dirty="0"/>
              <a:t>? If </a:t>
            </a:r>
            <a:r>
              <a:rPr lang="nb-NO" dirty="0" err="1"/>
              <a:t>programming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seen</a:t>
            </a:r>
            <a:r>
              <a:rPr lang="nb-NO" dirty="0"/>
              <a:t> as art,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artful</a:t>
            </a:r>
            <a:r>
              <a:rPr lang="nb-NO" dirty="0"/>
              <a:t>, </a:t>
            </a:r>
            <a:r>
              <a:rPr lang="nb-NO" dirty="0" err="1"/>
              <a:t>surely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art </a:t>
            </a:r>
            <a:r>
              <a:rPr lang="nb-NO" dirty="0" err="1"/>
              <a:t>exhibitions</a:t>
            </a:r>
            <a:r>
              <a:rPr lang="nb-NO" dirty="0"/>
              <a:t>, </a:t>
            </a:r>
            <a:r>
              <a:rPr lang="nb-NO" dirty="0" err="1"/>
              <a:t>where</a:t>
            </a:r>
            <a:r>
              <a:rPr lang="nb-NO" dirty="0"/>
              <a:t> I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appreciate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art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? Is it GitHub?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538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actually</a:t>
            </a:r>
            <a:r>
              <a:rPr lang="nb-NO" dirty="0"/>
              <a:t> a </a:t>
            </a:r>
            <a:r>
              <a:rPr lang="nb-NO" dirty="0" err="1"/>
              <a:t>few</a:t>
            </a:r>
            <a:r>
              <a:rPr lang="nb-NO" dirty="0"/>
              <a:t> </a:t>
            </a:r>
            <a:r>
              <a:rPr lang="nb-NO" dirty="0" err="1"/>
              <a:t>exhibition</a:t>
            </a:r>
            <a:r>
              <a:rPr lang="nb-NO" dirty="0"/>
              <a:t>-like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spring to </a:t>
            </a:r>
            <a:r>
              <a:rPr lang="nb-NO" dirty="0" err="1"/>
              <a:t>mind</a:t>
            </a:r>
            <a:r>
              <a:rPr lang="nb-NO" dirty="0"/>
              <a:t>. In </a:t>
            </a:r>
            <a:r>
              <a:rPr lang="nb-NO" dirty="0" err="1"/>
              <a:t>particular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demoscene. I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</a:t>
            </a:r>
            <a:r>
              <a:rPr lang="nb-NO" dirty="0" err="1"/>
              <a:t>argue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demoscene is all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art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. https://en.wikipedia.org/wiki/Demoscene</a:t>
            </a:r>
          </a:p>
          <a:p>
            <a:r>
              <a:rPr lang="nb-NO" dirty="0" err="1"/>
              <a:t>But</a:t>
            </a:r>
            <a:r>
              <a:rPr lang="nb-NO" dirty="0"/>
              <a:t> I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think</a:t>
            </a:r>
            <a:r>
              <a:rPr lang="nb-NO" dirty="0"/>
              <a:t> programmers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demoscene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talk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as art.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they’ll</a:t>
            </a:r>
            <a:r>
              <a:rPr lang="nb-NO" dirty="0"/>
              <a:t> </a:t>
            </a:r>
            <a:r>
              <a:rPr lang="nb-NO" dirty="0" err="1"/>
              <a:t>mention</a:t>
            </a:r>
            <a:r>
              <a:rPr lang="nb-NO" dirty="0"/>
              <a:t> it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pushed</a:t>
            </a:r>
            <a:r>
              <a:rPr lang="nb-NO" dirty="0"/>
              <a:t>.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mostly</a:t>
            </a:r>
            <a:r>
              <a:rPr lang="nb-NO" dirty="0"/>
              <a:t> «I </a:t>
            </a:r>
            <a:r>
              <a:rPr lang="nb-NO" dirty="0" err="1"/>
              <a:t>think</a:t>
            </a:r>
            <a:r>
              <a:rPr lang="nb-NO" dirty="0"/>
              <a:t> my program is </a:t>
            </a:r>
            <a:r>
              <a:rPr lang="nb-NO" dirty="0" err="1"/>
              <a:t>pretty</a:t>
            </a:r>
            <a:r>
              <a:rPr lang="nb-NO" dirty="0"/>
              <a:t>».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48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There</a:t>
            </a:r>
            <a:r>
              <a:rPr lang="nb-NO" dirty="0"/>
              <a:t> is </a:t>
            </a:r>
            <a:r>
              <a:rPr lang="nb-NO" dirty="0" err="1"/>
              <a:t>also</a:t>
            </a:r>
            <a:r>
              <a:rPr lang="nb-NO" dirty="0"/>
              <a:t> FARM </a:t>
            </a:r>
            <a:r>
              <a:rPr lang="nb-NO" dirty="0" err="1"/>
              <a:t>which</a:t>
            </a:r>
            <a:r>
              <a:rPr lang="nb-NO" dirty="0"/>
              <a:t> I </a:t>
            </a:r>
            <a:r>
              <a:rPr lang="nb-NO" dirty="0" err="1"/>
              <a:t>think</a:t>
            </a:r>
            <a:r>
              <a:rPr lang="nb-NO" dirty="0"/>
              <a:t> is </a:t>
            </a:r>
            <a:r>
              <a:rPr lang="nb-NO" dirty="0" err="1"/>
              <a:t>interesting</a:t>
            </a:r>
            <a:r>
              <a:rPr lang="nb-NO" dirty="0"/>
              <a:t>. </a:t>
            </a:r>
            <a:r>
              <a:rPr lang="en-US" dirty="0"/>
              <a:t>The ACM SIGPLAN International Workshop on Functional Art, Music, Modelling and Design. That’s partially about producing artful output, programs that produce art in a sense, but not only.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476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I have to </a:t>
            </a:r>
            <a:r>
              <a:rPr lang="nb-NO" dirty="0" err="1"/>
              <a:t>mention</a:t>
            </a:r>
            <a:r>
              <a:rPr lang="nb-NO" dirty="0"/>
              <a:t> </a:t>
            </a:r>
            <a:r>
              <a:rPr lang="nb-NO" dirty="0" err="1"/>
              <a:t>CodeKlavier</a:t>
            </a:r>
            <a:r>
              <a:rPr lang="nb-NO" dirty="0"/>
              <a:t>. https://codeklavier.space/</a:t>
            </a:r>
          </a:p>
          <a:p>
            <a:r>
              <a:rPr lang="nb-NO" dirty="0" err="1"/>
              <a:t>Which</a:t>
            </a:r>
            <a:r>
              <a:rPr lang="nb-NO" dirty="0"/>
              <a:t> is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doing</a:t>
            </a:r>
            <a:r>
              <a:rPr lang="nb-NO" dirty="0"/>
              <a:t> lambda-calculus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piano.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137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do </a:t>
            </a:r>
            <a:r>
              <a:rPr lang="nb-NO" dirty="0" err="1"/>
              <a:t>the</a:t>
            </a:r>
            <a:r>
              <a:rPr lang="nb-NO" dirty="0"/>
              <a:t> same for science. And in a </a:t>
            </a:r>
            <a:r>
              <a:rPr lang="nb-NO" dirty="0" err="1"/>
              <a:t>sense</a:t>
            </a:r>
            <a:r>
              <a:rPr lang="nb-NO" dirty="0"/>
              <a:t>, </a:t>
            </a:r>
            <a:r>
              <a:rPr lang="nb-NO" dirty="0" err="1"/>
              <a:t>here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computer science,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I’m</a:t>
            </a:r>
            <a:r>
              <a:rPr lang="nb-NO" dirty="0"/>
              <a:t> not sure </a:t>
            </a:r>
            <a:r>
              <a:rPr lang="nb-NO" dirty="0" err="1"/>
              <a:t>that’s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thing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461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</a:t>
            </a:r>
            <a:r>
              <a:rPr lang="nb-NO" dirty="0" err="1"/>
              <a:t>anyway</a:t>
            </a:r>
            <a:r>
              <a:rPr lang="nb-NO" dirty="0"/>
              <a:t>, </a:t>
            </a:r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would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stop at just </a:t>
            </a:r>
            <a:r>
              <a:rPr lang="nb-NO" dirty="0" err="1"/>
              <a:t>those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? It </a:t>
            </a:r>
            <a:r>
              <a:rPr lang="nb-NO" dirty="0" err="1"/>
              <a:t>seems</a:t>
            </a:r>
            <a:r>
              <a:rPr lang="nb-NO" dirty="0"/>
              <a:t> to </a:t>
            </a:r>
            <a:r>
              <a:rPr lang="nb-NO" dirty="0" err="1"/>
              <a:t>me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suffer</a:t>
            </a:r>
            <a:r>
              <a:rPr lang="nb-NO" dirty="0"/>
              <a:t> from </a:t>
            </a:r>
            <a:r>
              <a:rPr lang="nb-NO" dirty="0" err="1"/>
              <a:t>extreme</a:t>
            </a:r>
            <a:r>
              <a:rPr lang="nb-NO" dirty="0"/>
              <a:t> </a:t>
            </a:r>
            <a:r>
              <a:rPr lang="nb-NO" dirty="0" err="1"/>
              <a:t>lack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imagination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those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readings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</a:t>
            </a:r>
            <a:r>
              <a:rPr lang="nb-NO" dirty="0" err="1"/>
              <a:t>give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somehow</a:t>
            </a:r>
            <a:r>
              <a:rPr lang="nb-NO" dirty="0"/>
              <a:t> </a:t>
            </a:r>
            <a:r>
              <a:rPr lang="nb-NO" dirty="0" err="1"/>
              <a:t>condemned</a:t>
            </a:r>
            <a:r>
              <a:rPr lang="nb-NO" dirty="0"/>
              <a:t> to </a:t>
            </a:r>
            <a:r>
              <a:rPr lang="nb-NO" dirty="0" err="1"/>
              <a:t>repeat</a:t>
            </a:r>
            <a:r>
              <a:rPr lang="nb-NO" dirty="0"/>
              <a:t> </a:t>
            </a:r>
            <a:r>
              <a:rPr lang="nb-NO" dirty="0" err="1"/>
              <a:t>those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readings</a:t>
            </a:r>
            <a:r>
              <a:rPr lang="nb-NO" dirty="0"/>
              <a:t> </a:t>
            </a:r>
            <a:r>
              <a:rPr lang="nb-NO" dirty="0" err="1"/>
              <a:t>forever</a:t>
            </a:r>
            <a:r>
              <a:rPr lang="nb-NO" dirty="0"/>
              <a:t>. It’s like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*never* </a:t>
            </a:r>
            <a:r>
              <a:rPr lang="nb-NO" dirty="0" err="1"/>
              <a:t>analyze</a:t>
            </a:r>
            <a:r>
              <a:rPr lang="nb-NO" dirty="0"/>
              <a:t> Hamlet from </a:t>
            </a:r>
            <a:r>
              <a:rPr lang="nb-NO" dirty="0" err="1"/>
              <a:t>anything</a:t>
            </a:r>
            <a:r>
              <a:rPr lang="nb-NO" dirty="0"/>
              <a:t> </a:t>
            </a:r>
            <a:r>
              <a:rPr lang="nb-NO" dirty="0" err="1"/>
              <a:t>else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a </a:t>
            </a:r>
            <a:r>
              <a:rPr lang="nb-NO" dirty="0" err="1"/>
              <a:t>Freudian</a:t>
            </a:r>
            <a:r>
              <a:rPr lang="nb-NO" dirty="0"/>
              <a:t> angle, as an </a:t>
            </a:r>
            <a:r>
              <a:rPr lang="nb-NO" dirty="0" err="1"/>
              <a:t>Oedipus</a:t>
            </a:r>
            <a:r>
              <a:rPr lang="nb-NO" dirty="0"/>
              <a:t> drama.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my immediate </a:t>
            </a:r>
            <a:r>
              <a:rPr lang="nb-NO" dirty="0" err="1"/>
              <a:t>response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just </a:t>
            </a:r>
            <a:r>
              <a:rPr lang="nb-NO" dirty="0" err="1"/>
              <a:t>no</a:t>
            </a:r>
            <a:r>
              <a:rPr lang="nb-NO" dirty="0"/>
              <a:t>! I </a:t>
            </a:r>
            <a:r>
              <a:rPr lang="nb-NO" dirty="0" err="1"/>
              <a:t>reject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question</a:t>
            </a:r>
            <a:r>
              <a:rPr lang="nb-NO" dirty="0"/>
              <a:t>! I hate </a:t>
            </a:r>
            <a:r>
              <a:rPr lang="nb-NO" dirty="0" err="1"/>
              <a:t>it!</a:t>
            </a:r>
            <a:r>
              <a:rPr lang="nb-NO" dirty="0"/>
              <a:t> And I </a:t>
            </a:r>
            <a:r>
              <a:rPr lang="nb-NO" dirty="0" err="1"/>
              <a:t>didn’t</a:t>
            </a:r>
            <a:r>
              <a:rPr lang="nb-NO" dirty="0"/>
              <a:t> </a:t>
            </a:r>
            <a:r>
              <a:rPr lang="nb-NO" dirty="0" err="1"/>
              <a:t>necessarily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why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I </a:t>
            </a:r>
            <a:r>
              <a:rPr lang="nb-NO" dirty="0" err="1"/>
              <a:t>knew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 </a:t>
            </a:r>
            <a:r>
              <a:rPr lang="nb-NO" dirty="0" err="1"/>
              <a:t>did</a:t>
            </a:r>
            <a:r>
              <a:rPr lang="nb-NO" dirty="0"/>
              <a:t>, and so I </a:t>
            </a:r>
            <a:r>
              <a:rPr lang="nb-NO" dirty="0" err="1"/>
              <a:t>quickly</a:t>
            </a:r>
            <a:r>
              <a:rPr lang="nb-NO" dirty="0"/>
              <a:t> </a:t>
            </a:r>
            <a:r>
              <a:rPr lang="nb-NO" dirty="0" err="1"/>
              <a:t>wrote</a:t>
            </a:r>
            <a:r>
              <a:rPr lang="nb-NO" dirty="0"/>
              <a:t> an </a:t>
            </a:r>
            <a:r>
              <a:rPr lang="nb-NO" dirty="0" err="1"/>
              <a:t>incoherent</a:t>
            </a:r>
            <a:r>
              <a:rPr lang="nb-NO" dirty="0"/>
              <a:t> rant in my </a:t>
            </a:r>
            <a:r>
              <a:rPr lang="nb-NO" dirty="0" err="1"/>
              <a:t>TiddlyWiki</a:t>
            </a:r>
            <a:r>
              <a:rPr lang="nb-NO" dirty="0"/>
              <a:t>, </a:t>
            </a:r>
            <a:r>
              <a:rPr lang="nb-NO" dirty="0" err="1"/>
              <a:t>where</a:t>
            </a:r>
            <a:r>
              <a:rPr lang="nb-NO" dirty="0"/>
              <a:t> I </a:t>
            </a:r>
            <a:r>
              <a:rPr lang="nb-NO" dirty="0" err="1"/>
              <a:t>keep</a:t>
            </a:r>
            <a:r>
              <a:rPr lang="nb-NO" dirty="0"/>
              <a:t> drafts and submissions for talks. And I </a:t>
            </a:r>
            <a:r>
              <a:rPr lang="nb-NO" dirty="0" err="1"/>
              <a:t>guess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talk is just </a:t>
            </a:r>
            <a:r>
              <a:rPr lang="nb-NO" dirty="0" err="1"/>
              <a:t>going</a:t>
            </a:r>
            <a:r>
              <a:rPr lang="nb-NO" dirty="0"/>
              <a:t> to be </a:t>
            </a:r>
            <a:r>
              <a:rPr lang="nb-NO" dirty="0" err="1"/>
              <a:t>that</a:t>
            </a:r>
            <a:r>
              <a:rPr lang="nb-NO" dirty="0"/>
              <a:t> rant in oral form.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352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/>
              <a:t>need</a:t>
            </a:r>
            <a:r>
              <a:rPr lang="nb-NO" dirty="0"/>
              <a:t> to break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smtClean="0"/>
              <a:t>and </a:t>
            </a:r>
            <a:r>
              <a:rPr lang="nb-NO" dirty="0" err="1" smtClean="0"/>
              <a:t>look</a:t>
            </a:r>
            <a:r>
              <a:rPr lang="nb-NO" dirty="0" smtClean="0"/>
              <a:t> at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perspectives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53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programming</a:t>
            </a:r>
            <a:r>
              <a:rPr lang="nb-NO" dirty="0"/>
              <a:t> as </a:t>
            </a:r>
            <a:r>
              <a:rPr lang="nb-NO" dirty="0" err="1"/>
              <a:t>neither</a:t>
            </a:r>
            <a:r>
              <a:rPr lang="nb-NO" dirty="0"/>
              <a:t> art nor science, </a:t>
            </a:r>
            <a:r>
              <a:rPr lang="nb-NO" dirty="0" err="1"/>
              <a:t>what</a:t>
            </a:r>
            <a:r>
              <a:rPr lang="nb-NO" dirty="0"/>
              <a:t> is it </a:t>
            </a:r>
            <a:r>
              <a:rPr lang="nb-NO" dirty="0" err="1"/>
              <a:t>then</a:t>
            </a:r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685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happens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as </a:t>
            </a:r>
            <a:r>
              <a:rPr lang="nb-NO" dirty="0" err="1"/>
              <a:t>something</a:t>
            </a:r>
            <a:r>
              <a:rPr lang="nb-NO" dirty="0"/>
              <a:t> </a:t>
            </a:r>
            <a:r>
              <a:rPr lang="nb-NO" dirty="0" err="1"/>
              <a:t>else</a:t>
            </a:r>
            <a:r>
              <a:rPr lang="nb-NO" dirty="0"/>
              <a:t> </a:t>
            </a:r>
            <a:r>
              <a:rPr lang="nb-NO" dirty="0" err="1"/>
              <a:t>entirely</a:t>
            </a:r>
            <a:r>
              <a:rPr lang="nb-NO" dirty="0"/>
              <a:t>, or </a:t>
            </a:r>
            <a:r>
              <a:rPr lang="nb-NO" dirty="0" err="1"/>
              <a:t>even</a:t>
            </a:r>
            <a:r>
              <a:rPr lang="nb-NO" dirty="0"/>
              <a:t> as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negation</a:t>
            </a:r>
            <a:r>
              <a:rPr lang="nb-NO" dirty="0"/>
              <a:t> or absence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something</a:t>
            </a:r>
            <a:r>
              <a:rPr lang="nb-NO" dirty="0"/>
              <a:t>. </a:t>
            </a:r>
          </a:p>
          <a:p>
            <a:r>
              <a:rPr lang="nb-NO" dirty="0" err="1"/>
              <a:t>Now</a:t>
            </a:r>
            <a:r>
              <a:rPr lang="nb-NO" dirty="0"/>
              <a:t> is a </a:t>
            </a:r>
            <a:r>
              <a:rPr lang="nb-NO" dirty="0" err="1"/>
              <a:t>good</a:t>
            </a:r>
            <a:r>
              <a:rPr lang="nb-NO" dirty="0"/>
              <a:t> time to </a:t>
            </a:r>
            <a:r>
              <a:rPr lang="nb-NO" dirty="0" err="1"/>
              <a:t>take</a:t>
            </a:r>
            <a:r>
              <a:rPr lang="nb-NO" dirty="0"/>
              <a:t> a sip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wine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have a glass.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216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ask </a:t>
            </a:r>
            <a:r>
              <a:rPr lang="nb-NO" dirty="0" err="1"/>
              <a:t>ourselves</a:t>
            </a:r>
            <a:r>
              <a:rPr lang="nb-NO" dirty="0"/>
              <a:t> – as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perform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readings</a:t>
            </a:r>
            <a:r>
              <a:rPr lang="nb-NO" dirty="0"/>
              <a:t>,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attempts</a:t>
            </a:r>
            <a:r>
              <a:rPr lang="nb-NO" dirty="0"/>
              <a:t> to </a:t>
            </a:r>
            <a:r>
              <a:rPr lang="nb-NO" dirty="0" err="1"/>
              <a:t>highlight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aspect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be – </a:t>
            </a:r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purpose? </a:t>
            </a:r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doing</a:t>
            </a:r>
            <a:r>
              <a:rPr lang="nb-NO" dirty="0"/>
              <a:t> it?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216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seem</a:t>
            </a:r>
            <a:r>
              <a:rPr lang="nb-NO" dirty="0"/>
              <a:t> </a:t>
            </a:r>
            <a:r>
              <a:rPr lang="nb-NO" dirty="0" err="1"/>
              <a:t>silly</a:t>
            </a:r>
            <a:r>
              <a:rPr lang="nb-NO" dirty="0"/>
              <a:t>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surely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to </a:t>
            </a:r>
            <a:r>
              <a:rPr lang="nb-NO" dirty="0" err="1"/>
              <a:t>somehow</a:t>
            </a:r>
            <a:r>
              <a:rPr lang="nb-NO" dirty="0"/>
              <a:t> understand, right?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290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an </a:t>
            </a:r>
            <a:r>
              <a:rPr lang="nb-NO" dirty="0" err="1"/>
              <a:t>interpretation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46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We’re</a:t>
            </a:r>
            <a:r>
              <a:rPr lang="nb-NO" dirty="0"/>
              <a:t> </a:t>
            </a:r>
            <a:r>
              <a:rPr lang="nb-NO" dirty="0" err="1"/>
              <a:t>really</a:t>
            </a:r>
            <a:r>
              <a:rPr lang="nb-NO" dirty="0"/>
              <a:t> </a:t>
            </a:r>
            <a:r>
              <a:rPr lang="nb-NO" dirty="0" err="1"/>
              <a:t>trying</a:t>
            </a:r>
            <a:r>
              <a:rPr lang="nb-NO" dirty="0"/>
              <a:t> to understand «</a:t>
            </a:r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programming</a:t>
            </a:r>
            <a:r>
              <a:rPr lang="nb-NO" dirty="0"/>
              <a:t>?» </a:t>
            </a:r>
            <a:r>
              <a:rPr lang="nb-NO" dirty="0" err="1"/>
              <a:t>Which</a:t>
            </a:r>
            <a:r>
              <a:rPr lang="nb-NO" dirty="0"/>
              <a:t> is a </a:t>
            </a:r>
            <a:r>
              <a:rPr lang="nb-NO" dirty="0" err="1"/>
              <a:t>much</a:t>
            </a:r>
            <a:r>
              <a:rPr lang="nb-NO" dirty="0"/>
              <a:t> more </a:t>
            </a:r>
            <a:r>
              <a:rPr lang="nb-NO" dirty="0" err="1"/>
              <a:t>open-ended</a:t>
            </a:r>
            <a:r>
              <a:rPr lang="nb-NO" dirty="0"/>
              <a:t> </a:t>
            </a:r>
            <a:r>
              <a:rPr lang="nb-NO" dirty="0" err="1"/>
              <a:t>question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672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another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to </a:t>
            </a:r>
            <a:r>
              <a:rPr lang="nb-NO" dirty="0" err="1"/>
              <a:t>look</a:t>
            </a:r>
            <a:r>
              <a:rPr lang="nb-NO" dirty="0"/>
              <a:t> at it, </a:t>
            </a:r>
            <a:r>
              <a:rPr lang="nb-NO" dirty="0" err="1"/>
              <a:t>which</a:t>
            </a:r>
            <a:r>
              <a:rPr lang="nb-NO" dirty="0"/>
              <a:t> I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follows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characterization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is, is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reading</a:t>
            </a:r>
            <a:r>
              <a:rPr lang="nb-NO" dirty="0"/>
              <a:t> – </a:t>
            </a:r>
            <a:r>
              <a:rPr lang="nb-NO" dirty="0" err="1"/>
              <a:t>interpreting</a:t>
            </a:r>
            <a:r>
              <a:rPr lang="nb-NO" dirty="0"/>
              <a:t> – </a:t>
            </a:r>
            <a:r>
              <a:rPr lang="nb-NO" dirty="0" err="1"/>
              <a:t>programming</a:t>
            </a:r>
            <a:r>
              <a:rPr lang="nb-NO" dirty="0"/>
              <a:t> to be </a:t>
            </a:r>
            <a:r>
              <a:rPr lang="nb-NO" dirty="0" err="1"/>
              <a:t>something</a:t>
            </a:r>
            <a:r>
              <a:rPr lang="nb-NO" dirty="0"/>
              <a:t> </a:t>
            </a:r>
            <a:r>
              <a:rPr lang="nb-NO" dirty="0" err="1"/>
              <a:t>ourselves</a:t>
            </a:r>
            <a:r>
              <a:rPr lang="nb-NO" dirty="0"/>
              <a:t>.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is </a:t>
            </a:r>
            <a:r>
              <a:rPr lang="nb-NO" dirty="0" err="1"/>
              <a:t>something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, programmers, do.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003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 has to do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identities</a:t>
            </a:r>
            <a:r>
              <a:rPr lang="nb-NO" dirty="0"/>
              <a:t> as programmers.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252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Whatever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is </a:t>
            </a:r>
            <a:r>
              <a:rPr lang="nb-NO" dirty="0" err="1"/>
              <a:t>determines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24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This </a:t>
            </a:r>
            <a:r>
              <a:rPr lang="nb-NO" dirty="0" err="1"/>
              <a:t>actually</a:t>
            </a:r>
            <a:r>
              <a:rPr lang="nb-NO" dirty="0"/>
              <a:t> </a:t>
            </a:r>
            <a:r>
              <a:rPr lang="nb-NO" dirty="0" err="1"/>
              <a:t>happened</a:t>
            </a:r>
            <a:r>
              <a:rPr lang="nb-NO" dirty="0"/>
              <a:t> a </a:t>
            </a:r>
            <a:r>
              <a:rPr lang="nb-NO" dirty="0" err="1"/>
              <a:t>year</a:t>
            </a:r>
            <a:r>
              <a:rPr lang="nb-NO" dirty="0"/>
              <a:t> </a:t>
            </a:r>
            <a:r>
              <a:rPr lang="nb-NO" dirty="0" err="1"/>
              <a:t>ago</a:t>
            </a:r>
            <a:r>
              <a:rPr lang="nb-NO" dirty="0"/>
              <a:t>, </a:t>
            </a:r>
            <a:r>
              <a:rPr lang="nb-NO" dirty="0" err="1"/>
              <a:t>it’s</a:t>
            </a:r>
            <a:r>
              <a:rPr lang="nb-NO" dirty="0"/>
              <a:t> old </a:t>
            </a:r>
            <a:r>
              <a:rPr lang="nb-NO" dirty="0" err="1"/>
              <a:t>stuff</a:t>
            </a:r>
            <a:r>
              <a:rPr lang="nb-NO" dirty="0"/>
              <a:t> in a </a:t>
            </a:r>
            <a:r>
              <a:rPr lang="nb-NO" dirty="0" err="1"/>
              <a:t>sense</a:t>
            </a:r>
            <a:r>
              <a:rPr lang="nb-NO" dirty="0"/>
              <a:t>.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I </a:t>
            </a:r>
            <a:r>
              <a:rPr lang="nb-NO" dirty="0" err="1"/>
              <a:t>started</a:t>
            </a:r>
            <a:r>
              <a:rPr lang="nb-NO" dirty="0"/>
              <a:t> my </a:t>
            </a:r>
            <a:r>
              <a:rPr lang="nb-NO" dirty="0" err="1"/>
              <a:t>tiny</a:t>
            </a:r>
            <a:r>
              <a:rPr lang="nb-NO" dirty="0"/>
              <a:t> </a:t>
            </a:r>
            <a:r>
              <a:rPr lang="nb-NO" dirty="0" err="1"/>
              <a:t>preparations</a:t>
            </a:r>
            <a:r>
              <a:rPr lang="nb-NO" dirty="0"/>
              <a:t> for </a:t>
            </a:r>
            <a:r>
              <a:rPr lang="nb-NO" dirty="0" err="1"/>
              <a:t>this</a:t>
            </a:r>
            <a:r>
              <a:rPr lang="nb-NO" dirty="0"/>
              <a:t> talk, I </a:t>
            </a:r>
            <a:r>
              <a:rPr lang="nb-NO" dirty="0" err="1"/>
              <a:t>made</a:t>
            </a:r>
            <a:r>
              <a:rPr lang="nb-NO" dirty="0"/>
              <a:t> a </a:t>
            </a:r>
            <a:r>
              <a:rPr lang="nb-NO" dirty="0" err="1"/>
              <a:t>few</a:t>
            </a:r>
            <a:r>
              <a:rPr lang="nb-NO" dirty="0"/>
              <a:t> google </a:t>
            </a:r>
            <a:r>
              <a:rPr lang="nb-NO" dirty="0" err="1"/>
              <a:t>searches</a:t>
            </a:r>
            <a:r>
              <a:rPr lang="nb-NO" dirty="0"/>
              <a:t> and </a:t>
            </a:r>
            <a:r>
              <a:rPr lang="nb-NO" dirty="0" err="1"/>
              <a:t>read</a:t>
            </a:r>
            <a:r>
              <a:rPr lang="nb-NO" dirty="0"/>
              <a:t> a </a:t>
            </a:r>
            <a:r>
              <a:rPr lang="nb-NO" dirty="0" err="1"/>
              <a:t>few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question</a:t>
            </a:r>
            <a:r>
              <a:rPr lang="nb-NO" dirty="0"/>
              <a:t> and </a:t>
            </a:r>
            <a:r>
              <a:rPr lang="nb-NO" dirty="0" err="1"/>
              <a:t>now</a:t>
            </a:r>
            <a:r>
              <a:rPr lang="nb-NO" dirty="0"/>
              <a:t> my anger and </a:t>
            </a:r>
            <a:r>
              <a:rPr lang="nb-NO" dirty="0" err="1"/>
              <a:t>frustration</a:t>
            </a:r>
            <a:r>
              <a:rPr lang="nb-NO" dirty="0"/>
              <a:t> is all </a:t>
            </a:r>
            <a:r>
              <a:rPr lang="nb-NO" dirty="0" err="1"/>
              <a:t>fresh</a:t>
            </a:r>
            <a:r>
              <a:rPr lang="nb-NO" dirty="0"/>
              <a:t>. </a:t>
            </a:r>
            <a:r>
              <a:rPr lang="nb-NO" dirty="0" err="1"/>
              <a:t>Nothing</a:t>
            </a:r>
            <a:r>
              <a:rPr lang="nb-NO" dirty="0"/>
              <a:t> has </a:t>
            </a:r>
            <a:r>
              <a:rPr lang="nb-NO" dirty="0" err="1"/>
              <a:t>changed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meantime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36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metaphor</a:t>
            </a:r>
            <a:r>
              <a:rPr lang="nb-NO" dirty="0"/>
              <a:t> is a </a:t>
            </a:r>
            <a:r>
              <a:rPr lang="nb-NO" dirty="0" err="1"/>
              <a:t>mirror</a:t>
            </a:r>
            <a:r>
              <a:rPr lang="nb-NO" dirty="0"/>
              <a:t>, and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like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see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mirror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54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Programming as art makes </a:t>
            </a:r>
            <a:r>
              <a:rPr lang="nb-NO" dirty="0" err="1"/>
              <a:t>the</a:t>
            </a:r>
            <a:r>
              <a:rPr lang="nb-NO" dirty="0"/>
              <a:t> programmer an artist.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574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</a:t>
            </a:r>
            <a:r>
              <a:rPr lang="nb-NO" dirty="0" err="1"/>
              <a:t>Knuth</a:t>
            </a:r>
            <a:r>
              <a:rPr lang="nb-NO" dirty="0"/>
              <a:t> </a:t>
            </a:r>
            <a:r>
              <a:rPr lang="nb-NO" dirty="0" err="1"/>
              <a:t>actually</a:t>
            </a:r>
            <a:r>
              <a:rPr lang="nb-NO" dirty="0"/>
              <a:t> </a:t>
            </a:r>
            <a:r>
              <a:rPr lang="nb-NO" dirty="0" err="1"/>
              <a:t>wrote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too</a:t>
            </a:r>
            <a:r>
              <a:rPr lang="nb-NO" dirty="0"/>
              <a:t>. This is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summary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his 1974 </a:t>
            </a:r>
            <a:r>
              <a:rPr lang="nb-NO" dirty="0" err="1"/>
              <a:t>article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4656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course</a:t>
            </a:r>
            <a:r>
              <a:rPr lang="nb-NO" dirty="0"/>
              <a:t> </a:t>
            </a:r>
            <a:r>
              <a:rPr lang="nb-NO" dirty="0" err="1"/>
              <a:t>interpreting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as science turns </a:t>
            </a:r>
            <a:r>
              <a:rPr lang="nb-NO" dirty="0" err="1"/>
              <a:t>us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scientists.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appeal to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/>
              <a:t>too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9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515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alternative </a:t>
            </a:r>
            <a:r>
              <a:rPr lang="nb-NO" dirty="0" err="1"/>
              <a:t>readings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?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455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as </a:t>
            </a:r>
            <a:r>
              <a:rPr lang="nb-NO" dirty="0" err="1"/>
              <a:t>philosophy</a:t>
            </a:r>
            <a:r>
              <a:rPr lang="nb-NO" dirty="0"/>
              <a:t>?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would</a:t>
            </a:r>
            <a:r>
              <a:rPr lang="nb-NO" dirty="0"/>
              <a:t> make </a:t>
            </a:r>
            <a:r>
              <a:rPr lang="nb-NO" dirty="0" err="1"/>
              <a:t>us</a:t>
            </a:r>
            <a:r>
              <a:rPr lang="nb-NO" dirty="0"/>
              <a:t> </a:t>
            </a:r>
            <a:r>
              <a:rPr lang="nb-NO" dirty="0" err="1"/>
              <a:t>philosophers</a:t>
            </a:r>
            <a:r>
              <a:rPr lang="nb-NO" dirty="0"/>
              <a:t>.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nice</a:t>
            </a:r>
            <a:r>
              <a:rPr lang="nb-NO" dirty="0"/>
              <a:t>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5040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To be a </a:t>
            </a:r>
            <a:r>
              <a:rPr lang="nb-NO" dirty="0" err="1"/>
              <a:t>complete</a:t>
            </a:r>
            <a:r>
              <a:rPr lang="nb-NO" dirty="0"/>
              <a:t> pseudo-</a:t>
            </a:r>
            <a:r>
              <a:rPr lang="nb-NO" dirty="0" err="1"/>
              <a:t>intellectual</a:t>
            </a:r>
            <a:r>
              <a:rPr lang="nb-NO" dirty="0"/>
              <a:t> </a:t>
            </a:r>
            <a:r>
              <a:rPr lang="nb-NO" dirty="0" err="1"/>
              <a:t>myself</a:t>
            </a:r>
            <a:r>
              <a:rPr lang="nb-NO" dirty="0"/>
              <a:t>: How </a:t>
            </a:r>
            <a:r>
              <a:rPr lang="nb-NO" dirty="0" err="1"/>
              <a:t>does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</a:t>
            </a:r>
            <a:r>
              <a:rPr lang="nb-NO" dirty="0" err="1"/>
              <a:t>escape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attempts</a:t>
            </a:r>
            <a:r>
              <a:rPr lang="nb-NO" dirty="0"/>
              <a:t> to </a:t>
            </a:r>
            <a:r>
              <a:rPr lang="nb-NO" dirty="0" err="1"/>
              <a:t>read</a:t>
            </a:r>
            <a:r>
              <a:rPr lang="nb-NO" dirty="0"/>
              <a:t> it?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</a:t>
            </a:r>
            <a:r>
              <a:rPr lang="nb-NO" dirty="0" err="1"/>
              <a:t>escapes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attempts</a:t>
            </a:r>
            <a:r>
              <a:rPr lang="nb-NO" dirty="0"/>
              <a:t> to </a:t>
            </a:r>
            <a:r>
              <a:rPr lang="nb-NO" dirty="0" err="1"/>
              <a:t>capture</a:t>
            </a:r>
            <a:r>
              <a:rPr lang="nb-NO" dirty="0"/>
              <a:t> it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metaphors</a:t>
            </a:r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94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Every</a:t>
            </a:r>
            <a:r>
              <a:rPr lang="nb-NO" dirty="0"/>
              <a:t> </a:t>
            </a:r>
            <a:r>
              <a:rPr lang="nb-NO" dirty="0" err="1"/>
              <a:t>classification</a:t>
            </a:r>
            <a:r>
              <a:rPr lang="nb-NO" dirty="0"/>
              <a:t> or </a:t>
            </a:r>
            <a:r>
              <a:rPr lang="nb-NO" dirty="0" err="1"/>
              <a:t>metaphor</a:t>
            </a:r>
            <a:r>
              <a:rPr lang="nb-NO" dirty="0"/>
              <a:t> is a </a:t>
            </a:r>
            <a:r>
              <a:rPr lang="nb-NO" dirty="0" err="1"/>
              <a:t>reduction</a:t>
            </a:r>
            <a:r>
              <a:rPr lang="nb-NO" dirty="0"/>
              <a:t>. In a </a:t>
            </a:r>
            <a:r>
              <a:rPr lang="nb-NO" dirty="0" err="1"/>
              <a:t>sense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left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tautology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to </a:t>
            </a:r>
            <a:r>
              <a:rPr lang="nb-NO" dirty="0" err="1"/>
              <a:t>say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is.</a:t>
            </a:r>
          </a:p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irreducible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?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402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</a:t>
            </a:r>
            <a:r>
              <a:rPr lang="nb-NO" dirty="0" err="1"/>
              <a:t>that’s</a:t>
            </a:r>
            <a:r>
              <a:rPr lang="nb-NO" dirty="0"/>
              <a:t> all I have.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3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just </a:t>
            </a:r>
            <a:r>
              <a:rPr lang="nb-NO" dirty="0" err="1"/>
              <a:t>being</a:t>
            </a:r>
            <a:r>
              <a:rPr lang="nb-NO" dirty="0"/>
              <a:t> </a:t>
            </a:r>
            <a:r>
              <a:rPr lang="nb-NO" dirty="0" err="1"/>
              <a:t>angry</a:t>
            </a:r>
            <a:r>
              <a:rPr lang="nb-NO" dirty="0"/>
              <a:t> or </a:t>
            </a:r>
            <a:r>
              <a:rPr lang="nb-NO" dirty="0" err="1"/>
              <a:t>upset</a:t>
            </a:r>
            <a:r>
              <a:rPr lang="nb-NO" dirty="0"/>
              <a:t> </a:t>
            </a:r>
            <a:r>
              <a:rPr lang="nb-NO" dirty="0" err="1"/>
              <a:t>isn’t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fruitful</a:t>
            </a:r>
            <a:r>
              <a:rPr lang="nb-NO" dirty="0"/>
              <a:t>. At </a:t>
            </a:r>
            <a:r>
              <a:rPr lang="nb-NO" dirty="0" err="1"/>
              <a:t>least</a:t>
            </a:r>
            <a:r>
              <a:rPr lang="nb-NO" dirty="0"/>
              <a:t> I have to </a:t>
            </a:r>
            <a:r>
              <a:rPr lang="nb-NO" dirty="0" err="1"/>
              <a:t>explain</a:t>
            </a:r>
            <a:r>
              <a:rPr lang="nb-NO" dirty="0"/>
              <a:t> </a:t>
            </a:r>
            <a:r>
              <a:rPr lang="nb-NO" dirty="0" err="1"/>
              <a:t>myself</a:t>
            </a:r>
            <a:r>
              <a:rPr lang="nb-NO" dirty="0"/>
              <a:t>, </a:t>
            </a:r>
            <a:r>
              <a:rPr lang="nb-NO" dirty="0" err="1"/>
              <a:t>perform</a:t>
            </a:r>
            <a:r>
              <a:rPr lang="nb-NO" dirty="0"/>
              <a:t> a </a:t>
            </a:r>
            <a:r>
              <a:rPr lang="nb-NO" dirty="0" err="1"/>
              <a:t>little</a:t>
            </a:r>
            <a:r>
              <a:rPr lang="nb-NO" dirty="0"/>
              <a:t> </a:t>
            </a:r>
            <a:r>
              <a:rPr lang="nb-NO" dirty="0" err="1"/>
              <a:t>introspection</a:t>
            </a:r>
            <a:r>
              <a:rPr lang="nb-NO" dirty="0"/>
              <a:t>.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anger </a:t>
            </a:r>
            <a:r>
              <a:rPr lang="nb-NO" dirty="0" err="1"/>
              <a:t>come</a:t>
            </a:r>
            <a:r>
              <a:rPr lang="nb-NO" dirty="0"/>
              <a:t> from? </a:t>
            </a:r>
            <a:r>
              <a:rPr lang="nb-NO" dirty="0" err="1"/>
              <a:t>What</a:t>
            </a:r>
            <a:r>
              <a:rPr lang="nb-NO" dirty="0"/>
              <a:t> is it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annoys</a:t>
            </a:r>
            <a:r>
              <a:rPr lang="nb-NO" dirty="0"/>
              <a:t> </a:t>
            </a:r>
            <a:r>
              <a:rPr lang="nb-NO" dirty="0" err="1"/>
              <a:t>me</a:t>
            </a:r>
            <a:r>
              <a:rPr lang="nb-NO" dirty="0"/>
              <a:t>? </a:t>
            </a:r>
            <a:r>
              <a:rPr lang="nb-NO" dirty="0" err="1"/>
              <a:t>What’s</a:t>
            </a:r>
            <a:r>
              <a:rPr lang="nb-NO" dirty="0"/>
              <a:t> </a:t>
            </a:r>
            <a:r>
              <a:rPr lang="nb-NO" dirty="0" err="1"/>
              <a:t>wrong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question</a:t>
            </a:r>
            <a:r>
              <a:rPr lang="nb-NO" dirty="0"/>
              <a:t>? </a:t>
            </a:r>
            <a:r>
              <a:rPr lang="nb-NO" dirty="0" err="1"/>
              <a:t>Maybe</a:t>
            </a:r>
            <a:r>
              <a:rPr lang="nb-NO" dirty="0"/>
              <a:t> I </a:t>
            </a:r>
            <a:r>
              <a:rPr lang="nb-NO" dirty="0" err="1"/>
              <a:t>can</a:t>
            </a:r>
            <a:r>
              <a:rPr lang="nb-NO" dirty="0"/>
              <a:t> turn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frustration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something</a:t>
            </a:r>
            <a:r>
              <a:rPr lang="nb-NO" dirty="0"/>
              <a:t> more </a:t>
            </a:r>
            <a:r>
              <a:rPr lang="nb-NO" dirty="0" err="1"/>
              <a:t>useful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2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is it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question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is so </a:t>
            </a:r>
            <a:r>
              <a:rPr lang="nb-NO" dirty="0" err="1"/>
              <a:t>annoying</a:t>
            </a:r>
            <a:r>
              <a:rPr lang="nb-NO" dirty="0"/>
              <a:t> to </a:t>
            </a:r>
            <a:r>
              <a:rPr lang="nb-NO" dirty="0" err="1"/>
              <a:t>me</a:t>
            </a:r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70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One </a:t>
            </a:r>
            <a:r>
              <a:rPr lang="nb-NO" dirty="0" err="1"/>
              <a:t>way</a:t>
            </a:r>
            <a:r>
              <a:rPr lang="nb-NO" dirty="0"/>
              <a:t> to </a:t>
            </a:r>
            <a:r>
              <a:rPr lang="nb-NO" dirty="0" err="1"/>
              <a:t>look</a:t>
            </a:r>
            <a:r>
              <a:rPr lang="nb-NO" dirty="0"/>
              <a:t> at is, is to </a:t>
            </a:r>
            <a:r>
              <a:rPr lang="nb-NO" dirty="0" err="1"/>
              <a:t>consider</a:t>
            </a:r>
            <a:r>
              <a:rPr lang="nb-NO" dirty="0"/>
              <a:t> it as a </a:t>
            </a:r>
            <a:r>
              <a:rPr lang="nb-NO" dirty="0" err="1"/>
              <a:t>meme</a:t>
            </a:r>
            <a:r>
              <a:rPr lang="nb-NO" dirty="0"/>
              <a:t>. As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, </a:t>
            </a:r>
            <a:r>
              <a:rPr lang="nb-NO" dirty="0" err="1"/>
              <a:t>memetics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idea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memes</a:t>
            </a:r>
            <a:r>
              <a:rPr lang="nb-NO" dirty="0"/>
              <a:t> – </a:t>
            </a:r>
            <a:r>
              <a:rPr lang="nb-NO" dirty="0" err="1"/>
              <a:t>ideas</a:t>
            </a:r>
            <a:r>
              <a:rPr lang="nb-NO" dirty="0"/>
              <a:t> or soundbites – </a:t>
            </a:r>
            <a:r>
              <a:rPr lang="nb-NO" dirty="0" err="1"/>
              <a:t>are</a:t>
            </a:r>
            <a:r>
              <a:rPr lang="nb-NO" dirty="0"/>
              <a:t> like genes, in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replicate</a:t>
            </a:r>
            <a:r>
              <a:rPr lang="nb-NO" dirty="0"/>
              <a:t>, </a:t>
            </a:r>
            <a:r>
              <a:rPr lang="nb-NO" dirty="0" err="1"/>
              <a:t>mutate</a:t>
            </a:r>
            <a:r>
              <a:rPr lang="nb-NO" dirty="0"/>
              <a:t> and </a:t>
            </a:r>
            <a:r>
              <a:rPr lang="nb-NO" dirty="0" err="1"/>
              <a:t>compete</a:t>
            </a:r>
            <a:r>
              <a:rPr lang="nb-NO" dirty="0"/>
              <a:t> for </a:t>
            </a:r>
            <a:r>
              <a:rPr lang="nb-NO" dirty="0" err="1"/>
              <a:t>attention</a:t>
            </a:r>
            <a:r>
              <a:rPr lang="nb-NO" dirty="0"/>
              <a:t>.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course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idea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memes</a:t>
            </a:r>
            <a:r>
              <a:rPr lang="nb-NO" dirty="0"/>
              <a:t> is </a:t>
            </a:r>
            <a:r>
              <a:rPr lang="nb-NO" dirty="0" err="1"/>
              <a:t>itself</a:t>
            </a:r>
            <a:r>
              <a:rPr lang="nb-NO" dirty="0"/>
              <a:t> a </a:t>
            </a:r>
            <a:r>
              <a:rPr lang="nb-NO" dirty="0" err="1"/>
              <a:t>meme</a:t>
            </a:r>
            <a:r>
              <a:rPr lang="nb-NO" dirty="0"/>
              <a:t>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9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16/04/21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16/04/21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16/04/21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16/04/21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1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16/04/21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2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16/04/21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8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16/04/21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3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16/04/21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6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16/04/21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16/04/21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16/04/21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A154-3D18-244E-845E-143E1D114C09}" type="datetimeFigureOut">
              <a:rPr lang="en-US" smtClean="0"/>
              <a:t>16/04/21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4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0" y="46428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4000" dirty="0">
                <a:solidFill>
                  <a:srgbClr val="FFFF00"/>
                </a:solidFill>
                <a:latin typeface="Bebas Neue"/>
                <a:cs typeface="Bebas Neue"/>
              </a:rPr>
              <a:t>@EINARWH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2811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PROGRAMMING AS OTHER</a:t>
            </a:r>
            <a:endParaRPr lang="nb-NO" sz="8000" dirty="0">
              <a:solidFill>
                <a:srgbClr val="FFFF00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02659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8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THE VALUE OF MEMES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77561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63788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IS PROGRAMMING 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ART OR SCIENCE?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79242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821" y="16164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THE HISTORY OF 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«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IS PROGRAMMING ART </a:t>
            </a:r>
            <a:b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OR SCIENCE?</a:t>
            </a: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»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89113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164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KNUTH 1974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COMPUTER PROGRAMMING </a:t>
            </a:r>
            <a:b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AS AN ART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51681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644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1975 – 2021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ECHOES OF KNUTH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122076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HOW MEMES COMPETE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288842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WHAT FEELS GOOD?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11738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A MAN GOES TO PRISON…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941504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WHAT IS THE ANSWER?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961436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INTELLECTUAL POSTURING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71021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63788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IS PROGRAMMING 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ART OR SCIENCE?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010940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INTELLECTUAL LAZINESS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262180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INTELLECTUAL STAGNATION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044873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WE NEED NEW QUESTIONS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63745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MEME SPACE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932175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OPPORTUNITY COST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15976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SO MUCH FOR MEMES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932730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LINGUISTICS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327050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63788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IS PROGRAMMING 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ART OR SCIENCE?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903282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«PROGRAMMING IS ART»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528598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«PROGRAMMING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IS</a:t>
            </a: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 ART»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45095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HAPOC 2020 CFP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167487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PROGRAMMING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EQUALS</a:t>
            </a: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 ART?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378100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READINGS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209342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PROGRAMMING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AS</a:t>
            </a: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 ART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243047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PROGRAMMING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AS</a:t>
            </a: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 SCIENCE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393820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WHY ALWAYS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TOGETHER</a:t>
            </a: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041575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35</a:t>
            </a:fld>
            <a:endParaRPr lang="nb-NO"/>
          </a:p>
        </p:txBody>
      </p:sp>
      <p:pic>
        <p:nvPicPr>
          <p:cNvPr id="3" name="Grafikk 2">
            <a:extLst>
              <a:ext uri="{FF2B5EF4-FFF2-40B4-BE49-F238E27FC236}">
                <a16:creationId xmlns:a16="http://schemas.microsoft.com/office/drawing/2014/main" xmlns="" id="{0E5F65B3-F0B5-481A-9AD2-C92F6D3CD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90750" y="1047750"/>
            <a:ext cx="4762500" cy="476250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xmlns="" id="{F48A69FA-EAF5-4817-B665-2B6837E9B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92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644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ART AND SCIENCE 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AS METAPHORS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042961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CONTRAST AS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GENERATOR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126435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CONTRAST AS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LIMITATION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37033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PROGRAMMING AS ART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53148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8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ET TU, BRUTE?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257716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0502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TAKING 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«PROGRAMMING AS ART» </a:t>
            </a: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/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SERIOUSLY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940248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WHAT IS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THE ARTWORK</a:t>
            </a: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948812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WHO IS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THE ARTIST</a:t>
            </a: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914088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HOW CAN I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EXPERIENCE IT</a:t>
            </a: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706031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WHERE IS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THE EXHIBITION</a:t>
            </a: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32944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sz="8000" b="1" dirty="0">
                <a:solidFill>
                  <a:schemeClr val="bg1"/>
                </a:solidFill>
                <a:latin typeface="Bebas Neue" panose="020B0606020202050201" pitchFamily="34" charset="0"/>
              </a:rPr>
              <a:t>DEMOSCENE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xmlns="" id="{B54609F8-0E58-43D1-8AD0-4AC358AF7C00}"/>
              </a:ext>
            </a:extLst>
          </p:cNvPr>
          <p:cNvSpPr txBox="1"/>
          <p:nvPr/>
        </p:nvSpPr>
        <p:spPr>
          <a:xfrm>
            <a:off x="1" y="51315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4000" dirty="0">
                <a:solidFill>
                  <a:schemeClr val="bg1"/>
                </a:solidFill>
              </a:rPr>
              <a:t>https://en.wikipedia.org/wiki/Demoscene</a:t>
            </a:r>
          </a:p>
        </p:txBody>
      </p:sp>
    </p:spTree>
    <p:extLst>
      <p:ext uri="{BB962C8B-B14F-4D97-AF65-F5344CB8AC3E}">
        <p14:creationId xmlns:p14="http://schemas.microsoft.com/office/powerpoint/2010/main" val="12676633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sz="8000" b="1" dirty="0">
                <a:solidFill>
                  <a:schemeClr val="bg1"/>
                </a:solidFill>
                <a:latin typeface="Bebas Neue" panose="020B0606020202050201" pitchFamily="34" charset="0"/>
              </a:rPr>
              <a:t>FARM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xmlns="" id="{B54609F8-0E58-43D1-8AD0-4AC358AF7C00}"/>
              </a:ext>
            </a:extLst>
          </p:cNvPr>
          <p:cNvSpPr txBox="1"/>
          <p:nvPr/>
        </p:nvSpPr>
        <p:spPr>
          <a:xfrm>
            <a:off x="1" y="51315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4000" dirty="0">
                <a:solidFill>
                  <a:schemeClr val="bg1"/>
                </a:solidFill>
              </a:rPr>
              <a:t>https://functional-art.org/2021/</a:t>
            </a:r>
          </a:p>
        </p:txBody>
      </p:sp>
    </p:spTree>
    <p:extLst>
      <p:ext uri="{BB962C8B-B14F-4D97-AF65-F5344CB8AC3E}">
        <p14:creationId xmlns:p14="http://schemas.microsoft.com/office/powerpoint/2010/main" val="3468562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sz="8000" b="1" dirty="0" err="1">
                <a:solidFill>
                  <a:schemeClr val="bg1"/>
                </a:solidFill>
                <a:latin typeface="Bebas Neue" panose="020B0606020202050201" pitchFamily="34" charset="0"/>
              </a:rPr>
              <a:t>Ckalcu</a:t>
            </a:r>
            <a:r>
              <a:rPr lang="el-GR" sz="8000" b="1" dirty="0">
                <a:solidFill>
                  <a:schemeClr val="bg1"/>
                </a:solidFill>
              </a:rPr>
              <a:t>λ</a:t>
            </a:r>
            <a:r>
              <a:rPr lang="nb-NO" sz="8000" b="1" dirty="0" err="1">
                <a:solidFill>
                  <a:schemeClr val="bg1"/>
                </a:solidFill>
                <a:latin typeface="Bebas Neue" panose="020B0606020202050201" pitchFamily="34" charset="0"/>
              </a:rPr>
              <a:t>ator</a:t>
            </a:r>
            <a:endParaRPr lang="nb-NO" sz="8000" b="1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xmlns="" id="{B54609F8-0E58-43D1-8AD0-4AC358AF7C00}"/>
              </a:ext>
            </a:extLst>
          </p:cNvPr>
          <p:cNvSpPr txBox="1"/>
          <p:nvPr/>
        </p:nvSpPr>
        <p:spPr>
          <a:xfrm>
            <a:off x="0" y="51300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4000" dirty="0">
                <a:solidFill>
                  <a:schemeClr val="bg1"/>
                </a:solidFill>
              </a:rPr>
              <a:t>https://codeklavier.space</a:t>
            </a:r>
          </a:p>
        </p:txBody>
      </p:sp>
    </p:spTree>
    <p:extLst>
      <p:ext uri="{BB962C8B-B14F-4D97-AF65-F5344CB8AC3E}">
        <p14:creationId xmlns:p14="http://schemas.microsoft.com/office/powerpoint/2010/main" val="2220054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48</a:t>
            </a:fld>
            <a:endParaRPr lang="nb-NO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DB49CC5-388F-4FA2-B89B-F27C2CF3BA07}"/>
              </a:ext>
            </a:extLst>
          </p:cNvPr>
          <p:cNvSpPr txBox="1">
            <a:spLocks/>
          </p:cNvSpPr>
          <p:nvPr/>
        </p:nvSpPr>
        <p:spPr>
          <a:xfrm>
            <a:off x="0" y="160502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TAKING 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«PROGRAMMING AS SCIENCE» </a:t>
            </a: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/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SERIOUSLY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966841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PROGRAMMING AS WHATEVER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7377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8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NO!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4683409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BREAKING OUT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835348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PROGRAMMING AS NEITHER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6965400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PROGRAMMING AS OTHER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4680461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644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WHAT IS THE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PURPOSE</a:t>
            </a: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 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OF READING?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2459546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READING TO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UNDERSTAND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884586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READING AS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INTERPRETATION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4397398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WHAT IS PROGRAMMING?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0445600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READING TO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BE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7026552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IDENTITY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81916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644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PROGRAMMING MAKES 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THE PROGRAMMER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06407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8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PREPARATION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7596204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METAPHOR AS MIRROR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4398335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14751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PROGRAMMING AS ART MAKES THE PROGRAMMER 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AN ARTIST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0915944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398793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«A PROGRAMMER WHO SUBCONSCIOUSLY VIEWS HIMSELF AS AN ARTIST WILL ENJOY WHAT HE DOES AND WILL DO IT BETTER»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9433924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164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PROGRAMMING AS SCIENCE MAKES THE PROGRAMMER 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A SCIENTIST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712578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WHO DO WE WANT TO BE?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126876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ALTERNATIVE READINGS?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0215400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838488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72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PROGRAMMING AS PHILOSOPHY </a:t>
            </a:r>
            <a:br>
              <a:rPr lang="nb-NO" sz="72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72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MAKES THE PROGRAMMER </a:t>
            </a:r>
            <a:br>
              <a:rPr lang="nb-NO" sz="72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72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A PHILOSOPHER</a:t>
            </a:r>
            <a:endParaRPr lang="nb-NO" sz="72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3835297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644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ON THE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IMPOSSIBILITY</a:t>
            </a: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 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OF READING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841559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644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PROGRAMMING AS PROGRAMMING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7998702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1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DISCUSS?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85893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63788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WHERE DOES THE ANGER COME FROM?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17134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63788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IS PROGRAMMING 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ART OR SCIENCE?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3550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16/04/21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18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MEMES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9550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19067</TotalTime>
  <Words>3274</Words>
  <Application>Microsoft Macintosh PowerPoint</Application>
  <PresentationFormat>On-screen Show (4:3)</PresentationFormat>
  <Paragraphs>352</Paragraphs>
  <Slides>69</Slides>
  <Notes>69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TECHNICAL DEBT?</dc:title>
  <dc:creator>Einar Høst</dc:creator>
  <cp:lastModifiedBy>Einar Høst</cp:lastModifiedBy>
  <cp:revision>1936</cp:revision>
  <dcterms:created xsi:type="dcterms:W3CDTF">2018-06-05T15:34:19Z</dcterms:created>
  <dcterms:modified xsi:type="dcterms:W3CDTF">2021-04-18T20:02:31Z</dcterms:modified>
</cp:coreProperties>
</file>