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488" r:id="rId2"/>
    <p:sldId id="1289" r:id="rId3"/>
    <p:sldId id="1412" r:id="rId4"/>
    <p:sldId id="1409" r:id="rId5"/>
    <p:sldId id="1413" r:id="rId6"/>
    <p:sldId id="1414" r:id="rId7"/>
    <p:sldId id="1415" r:id="rId8"/>
    <p:sldId id="1435" r:id="rId9"/>
    <p:sldId id="1417" r:id="rId10"/>
    <p:sldId id="1416" r:id="rId11"/>
    <p:sldId id="1290" r:id="rId12"/>
    <p:sldId id="1411" r:id="rId13"/>
    <p:sldId id="1410" r:id="rId14"/>
    <p:sldId id="1419" r:id="rId15"/>
    <p:sldId id="1420" r:id="rId16"/>
    <p:sldId id="1421" r:id="rId17"/>
    <p:sldId id="1422" r:id="rId18"/>
    <p:sldId id="1418" r:id="rId19"/>
    <p:sldId id="1423" r:id="rId20"/>
    <p:sldId id="1456" r:id="rId21"/>
    <p:sldId id="1429" r:id="rId22"/>
    <p:sldId id="1426" r:id="rId23"/>
    <p:sldId id="1424" r:id="rId24"/>
    <p:sldId id="1434" r:id="rId25"/>
    <p:sldId id="1425" r:id="rId26"/>
    <p:sldId id="1428" r:id="rId27"/>
    <p:sldId id="1432" r:id="rId28"/>
    <p:sldId id="1433" r:id="rId29"/>
    <p:sldId id="1427" r:id="rId30"/>
    <p:sldId id="1430" r:id="rId31"/>
    <p:sldId id="1431" r:id="rId32"/>
    <p:sldId id="1436" r:id="rId33"/>
    <p:sldId id="1458" r:id="rId34"/>
    <p:sldId id="1457" r:id="rId35"/>
    <p:sldId id="1437" r:id="rId36"/>
    <p:sldId id="1438" r:id="rId37"/>
    <p:sldId id="1440" r:id="rId38"/>
    <p:sldId id="1439" r:id="rId39"/>
    <p:sldId id="1441" r:id="rId40"/>
    <p:sldId id="1442" r:id="rId41"/>
    <p:sldId id="1444" r:id="rId42"/>
    <p:sldId id="1445" r:id="rId43"/>
    <p:sldId id="1446" r:id="rId44"/>
    <p:sldId id="1443" r:id="rId45"/>
    <p:sldId id="1449" r:id="rId46"/>
    <p:sldId id="1448" r:id="rId47"/>
    <p:sldId id="1450" r:id="rId48"/>
    <p:sldId id="1451" r:id="rId49"/>
    <p:sldId id="1447" r:id="rId50"/>
    <p:sldId id="1452" r:id="rId51"/>
    <p:sldId id="1455" r:id="rId52"/>
    <p:sldId id="1453" r:id="rId53"/>
    <p:sldId id="1454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DA"/>
    <a:srgbClr val="3DFF06"/>
    <a:srgbClr val="B3FFD5"/>
    <a:srgbClr val="BCB48A"/>
    <a:srgbClr val="FFA7EC"/>
    <a:srgbClr val="FFB7F0"/>
    <a:srgbClr val="B5A6CA"/>
    <a:srgbClr val="FFD44B"/>
    <a:srgbClr val="E6A984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3" autoAdjust="0"/>
    <p:restoredTop sz="75709" autoAdjust="0"/>
  </p:normalViewPr>
  <p:slideViewPr>
    <p:cSldViewPr snapToGrid="0" snapToObjects="1">
      <p:cViewPr varScale="1">
        <p:scale>
          <a:sx n="48" d="100"/>
          <a:sy n="48" d="100"/>
        </p:scale>
        <p:origin x="1056" y="24"/>
      </p:cViewPr>
      <p:guideLst>
        <p:guide orient="horz" pos="2137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CE4E7-4565-6A4D-80A5-4471200E046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3287F-8B97-1B43-AF72-7B5379A8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b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90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6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4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4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0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5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1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4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53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5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3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8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2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09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14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9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6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8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3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33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5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5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10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17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197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18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9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1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1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67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80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3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9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76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66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08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154-3D18-244E-845E-143E1D114C0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398198" y="5878346"/>
            <a:ext cx="610147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4000" dirty="0">
                <a:solidFill>
                  <a:srgbClr val="00B0F0"/>
                </a:solidFill>
                <a:latin typeface="Bebas Neue"/>
                <a:cs typeface="Bebas Neue"/>
              </a:rPr>
              <a:t>@EINARWH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73679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000" dirty="0">
                <a:solidFill>
                  <a:srgbClr val="3DFF06"/>
                </a:solidFill>
                <a:latin typeface="Montserrat Black"/>
                <a:cs typeface="Montserrat Black"/>
              </a:rPr>
              <a:t>DOMENE-DREVET DESIGN</a:t>
            </a:r>
            <a:endParaRPr lang="nb-NO" sz="6000" dirty="0">
              <a:solidFill>
                <a:schemeClr val="bg1"/>
              </a:solidFill>
              <a:latin typeface="Montserrat Black"/>
              <a:cs typeface="Montserrat Black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F8500-4370-46B4-98B3-7C24361B1D20}"/>
              </a:ext>
            </a:extLst>
          </p:cNvPr>
          <p:cNvSpPr txBox="1">
            <a:spLocks/>
          </p:cNvSpPr>
          <p:nvPr/>
        </p:nvSpPr>
        <p:spPr>
          <a:xfrm>
            <a:off x="0" y="406883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4000" dirty="0">
                <a:solidFill>
                  <a:schemeClr val="bg1"/>
                </a:solidFill>
                <a:latin typeface="Montserrat Black"/>
                <a:cs typeface="Montserrat Black"/>
              </a:rPr>
              <a:t>MIKROTJENESTER</a:t>
            </a:r>
            <a:br>
              <a:rPr lang="nb-NO" sz="4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4000" dirty="0">
                <a:solidFill>
                  <a:schemeClr val="bg1"/>
                </a:solidFill>
                <a:latin typeface="Montserrat Black"/>
                <a:cs typeface="Montserrat Black"/>
              </a:rPr>
              <a:t>AUTONOMI</a:t>
            </a:r>
            <a:br>
              <a:rPr lang="nb-NO" sz="4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endParaRPr lang="nb-NO" sz="4000" dirty="0">
              <a:solidFill>
                <a:schemeClr val="bg1"/>
              </a:solidFill>
              <a:latin typeface="Montserrat Black"/>
              <a:cs typeface="Montserrat Black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08C3FC-1D6F-4643-880E-90EFB35A3754}"/>
              </a:ext>
            </a:extLst>
          </p:cNvPr>
          <p:cNvSpPr txBox="1">
            <a:spLocks/>
          </p:cNvSpPr>
          <p:nvPr/>
        </p:nvSpPr>
        <p:spPr>
          <a:xfrm>
            <a:off x="152400" y="391236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nb-NO" sz="4000" dirty="0">
              <a:solidFill>
                <a:schemeClr val="bg1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02659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FELLES MÅL?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98639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HVA ER EN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MIKROTJENESTE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?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98134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HVOR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STOR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ER EN MIKROTJENESTE?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5405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HVA ER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FORMÅLET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MED MIKROTJENESTER?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01524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MIKROTJENESTER ER EN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MEKANISME FOR DEKOBLING</a:t>
            </a:r>
          </a:p>
        </p:txBody>
      </p:sp>
    </p:spTree>
    <p:extLst>
      <p:ext uri="{BB962C8B-B14F-4D97-AF65-F5344CB8AC3E}">
        <p14:creationId xmlns:p14="http://schemas.microsoft.com/office/powerpoint/2010/main" val="254293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KOSTNAD I FORM AV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NETTVERKET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71781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NETTVERKSFEIL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0964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VI TRENGER EN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GEVINST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SOM ER STØRRE ENN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KOSTNADEN</a:t>
            </a:r>
          </a:p>
        </p:txBody>
      </p:sp>
    </p:spTree>
    <p:extLst>
      <p:ext uri="{BB962C8B-B14F-4D97-AF65-F5344CB8AC3E}">
        <p14:creationId xmlns:p14="http://schemas.microsoft.com/office/powerpoint/2010/main" val="125904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UTRULLING</a:t>
            </a:r>
          </a:p>
        </p:txBody>
      </p:sp>
    </p:spTree>
    <p:extLst>
      <p:ext uri="{BB962C8B-B14F-4D97-AF65-F5344CB8AC3E}">
        <p14:creationId xmlns:p14="http://schemas.microsoft.com/office/powerpoint/2010/main" val="273814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ENDRING</a:t>
            </a:r>
          </a:p>
        </p:txBody>
      </p:sp>
    </p:spTree>
    <p:extLst>
      <p:ext uri="{BB962C8B-B14F-4D97-AF65-F5344CB8AC3E}">
        <p14:creationId xmlns:p14="http://schemas.microsoft.com/office/powerpoint/2010/main" val="7269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HVA MED MIKROTJENESTER?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543473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ENDRINGSTAKT</a:t>
            </a:r>
          </a:p>
        </p:txBody>
      </p:sp>
    </p:spTree>
    <p:extLst>
      <p:ext uri="{BB962C8B-B14F-4D97-AF65-F5344CB8AC3E}">
        <p14:creationId xmlns:p14="http://schemas.microsoft.com/office/powerpoint/2010/main" val="73099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VERSJONERING</a:t>
            </a:r>
          </a:p>
        </p:txBody>
      </p:sp>
    </p:spTree>
    <p:extLst>
      <p:ext uri="{BB962C8B-B14F-4D97-AF65-F5344CB8AC3E}">
        <p14:creationId xmlns:p14="http://schemas.microsoft.com/office/powerpoint/2010/main" val="73554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INNKAPSLING</a:t>
            </a:r>
          </a:p>
        </p:txBody>
      </p:sp>
    </p:spTree>
    <p:extLst>
      <p:ext uri="{BB962C8B-B14F-4D97-AF65-F5344CB8AC3E}">
        <p14:creationId xmlns:p14="http://schemas.microsoft.com/office/powerpoint/2010/main" val="4036674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UAVHENGIGHET</a:t>
            </a:r>
          </a:p>
        </p:txBody>
      </p:sp>
    </p:spTree>
    <p:extLst>
      <p:ext uri="{BB962C8B-B14F-4D97-AF65-F5344CB8AC3E}">
        <p14:creationId xmlns:p14="http://schemas.microsoft.com/office/powerpoint/2010/main" val="232431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AUTONOMI</a:t>
            </a:r>
          </a:p>
        </p:txBody>
      </p:sp>
    </p:spTree>
    <p:extLst>
      <p:ext uri="{BB962C8B-B14F-4D97-AF65-F5344CB8AC3E}">
        <p14:creationId xmlns:p14="http://schemas.microsoft.com/office/powerpoint/2010/main" val="288098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KONSISTENS</a:t>
            </a:r>
          </a:p>
        </p:txBody>
      </p:sp>
    </p:spTree>
    <p:extLst>
      <p:ext uri="{BB962C8B-B14F-4D97-AF65-F5344CB8AC3E}">
        <p14:creationId xmlns:p14="http://schemas.microsoft.com/office/powerpoint/2010/main" val="2921820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IKKE-FUNKSJONELLE KRAV</a:t>
            </a:r>
          </a:p>
        </p:txBody>
      </p:sp>
    </p:spTree>
    <p:extLst>
      <p:ext uri="{BB962C8B-B14F-4D97-AF65-F5344CB8AC3E}">
        <p14:creationId xmlns:p14="http://schemas.microsoft.com/office/powerpoint/2010/main" val="147612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OPPETIDSKRAV</a:t>
            </a:r>
          </a:p>
        </p:txBody>
      </p:sp>
    </p:spTree>
    <p:extLst>
      <p:ext uri="{BB962C8B-B14F-4D97-AF65-F5344CB8AC3E}">
        <p14:creationId xmlns:p14="http://schemas.microsoft.com/office/powerpoint/2010/main" val="1149192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YTELSESKRAV</a:t>
            </a:r>
          </a:p>
        </p:txBody>
      </p:sp>
    </p:spTree>
    <p:extLst>
      <p:ext uri="{BB962C8B-B14F-4D97-AF65-F5344CB8AC3E}">
        <p14:creationId xmlns:p14="http://schemas.microsoft.com/office/powerpoint/2010/main" val="172769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FEILHÅNDERING</a:t>
            </a:r>
          </a:p>
        </p:txBody>
      </p:sp>
    </p:spTree>
    <p:extLst>
      <p:ext uri="{BB962C8B-B14F-4D97-AF65-F5344CB8AC3E}">
        <p14:creationId xmlns:p14="http://schemas.microsoft.com/office/powerpoint/2010/main" val="119643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HVA HAR DDD MED MIKROTJENESTER Å GJØRE?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03703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SKALERING</a:t>
            </a:r>
          </a:p>
        </p:txBody>
      </p:sp>
    </p:spTree>
    <p:extLst>
      <p:ext uri="{BB962C8B-B14F-4D97-AF65-F5344CB8AC3E}">
        <p14:creationId xmlns:p14="http://schemas.microsoft.com/office/powerpoint/2010/main" val="489786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ENHET FOR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ROBUSTIFISERING</a:t>
            </a:r>
          </a:p>
        </p:txBody>
      </p:sp>
    </p:spTree>
    <p:extLst>
      <p:ext uri="{BB962C8B-B14F-4D97-AF65-F5344CB8AC3E}">
        <p14:creationId xmlns:p14="http://schemas.microsoft.com/office/powerpoint/2010/main" val="3630312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HVA SKAL DENNE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ENHETEN VÆRE?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307615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HVORDAN FINNER VI FRAM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TIL DENNE ENHETEN?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074177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80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FINNES DET NOEN OPPLAGTE KANDIDATER TIL DENNE ENHETEN I DDD?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805001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KANDIDAT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BOUNDED CONTEXT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119132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FOR GROVKORNET?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869480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MER MAKROSERVICE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ENN MIKROSERVICE?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839200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HVOR STOR ER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 BOUNDED CONTEXT?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202202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80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HVA HVIS TEAMGRENSER SAMMENFALLER MED KONTEKSTGRENSER?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61057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EGENTLIG INGENTING </a:t>
            </a:r>
            <a:r>
              <a:rPr lang="nb-NO" sz="8000" dirty="0">
                <a:solidFill>
                  <a:srgbClr val="FF53DA"/>
                </a:solidFill>
                <a:latin typeface="Bebas Neue" panose="020B0606020202050201" pitchFamily="34" charset="0"/>
                <a:cs typeface="Montserrat Black"/>
              </a:rPr>
              <a:t>(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!!!</a:t>
            </a:r>
            <a:r>
              <a:rPr lang="nb-NO" sz="8000" dirty="0">
                <a:solidFill>
                  <a:srgbClr val="FF53DA"/>
                </a:solidFill>
                <a:latin typeface="Bebas Neue" panose="020B0606020202050201" pitchFamily="34" charset="0"/>
                <a:cs typeface="Montserrat Blac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304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KANDIDAT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AGGREGATE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13548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FOR FINKORNET?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769868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MER NANOSERVICE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ENN MIKROSERVICE?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58496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KAN EN AGGREGATE GJØRE NYTTIG ARBEID ALENE?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289791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KOMMUNIKASJON</a:t>
            </a:r>
          </a:p>
        </p:txBody>
      </p:sp>
    </p:spTree>
    <p:extLst>
      <p:ext uri="{BB962C8B-B14F-4D97-AF65-F5344CB8AC3E}">
        <p14:creationId xmlns:p14="http://schemas.microsoft.com/office/powerpoint/2010/main" val="3336547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VERSJONERING</a:t>
            </a:r>
          </a:p>
        </p:txBody>
      </p:sp>
    </p:spTree>
    <p:extLst>
      <p:ext uri="{BB962C8B-B14F-4D97-AF65-F5344CB8AC3E}">
        <p14:creationId xmlns:p14="http://schemas.microsoft.com/office/powerpoint/2010/main" val="1804918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ORKESTRERING</a:t>
            </a:r>
          </a:p>
        </p:txBody>
      </p:sp>
    </p:spTree>
    <p:extLst>
      <p:ext uri="{BB962C8B-B14F-4D97-AF65-F5344CB8AC3E}">
        <p14:creationId xmlns:p14="http://schemas.microsoft.com/office/powerpoint/2010/main" val="3736582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KOORDINERING</a:t>
            </a:r>
          </a:p>
        </p:txBody>
      </p:sp>
    </p:spTree>
    <p:extLst>
      <p:ext uri="{BB962C8B-B14F-4D97-AF65-F5344CB8AC3E}">
        <p14:creationId xmlns:p14="http://schemas.microsoft.com/office/powerpoint/2010/main" val="89753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UAVHENGIGHET?</a:t>
            </a:r>
          </a:p>
        </p:txBody>
      </p:sp>
    </p:spTree>
    <p:extLst>
      <p:ext uri="{BB962C8B-B14F-4D97-AF65-F5344CB8AC3E}">
        <p14:creationId xmlns:p14="http://schemas.microsoft.com/office/powerpoint/2010/main" val="909696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80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KAN MAN KOMMUNISERE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 FORM AV HENDELSER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 DOMENET?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5102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NOEN AV DE SAMME MÅLENE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061065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FORESPØRSLER ER MER SKJØRE ENN HENDELSER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716868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80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AGGREGATE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KAN FUNGERE SOM KILDE TIL DOMENEHENDELSER</a:t>
            </a:r>
            <a:endParaRPr lang="nb-NO" sz="8000" dirty="0">
              <a:solidFill>
                <a:srgbClr val="FFFF00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976025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INGEN FASIT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435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80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GEVINSTEN</a:t>
            </a: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 MED MIKROTJENESTER KOMMER MED </a:t>
            </a:r>
            <a:r>
              <a:rPr lang="nb-NO" sz="8000" dirty="0">
                <a:solidFill>
                  <a:srgbClr val="FFFF00"/>
                </a:solidFill>
                <a:latin typeface="Bebas Neue" panose="020B0606020202050201" pitchFamily="34" charset="0"/>
                <a:cs typeface="Montserrat Black"/>
              </a:rPr>
              <a:t>UAVHENGIGHET</a:t>
            </a:r>
          </a:p>
        </p:txBody>
      </p:sp>
    </p:spTree>
    <p:extLst>
      <p:ext uri="{BB962C8B-B14F-4D97-AF65-F5344CB8AC3E}">
        <p14:creationId xmlns:p14="http://schemas.microsoft.com/office/powerpoint/2010/main" val="287987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KAN BRUKES SAMMEN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16163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JEG VILLE IKKE BRUKT MIKROTJENESTER UTEN DDD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53414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06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TJENESTEORIENTERING </a:t>
            </a:r>
            <a:b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KAN VÆRE LURT FOR DDD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7066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09.11.2021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Bebas Neue" panose="020B0606020202050201" pitchFamily="34" charset="0"/>
                <a:cs typeface="Montserrat Black"/>
              </a:rPr>
              <a:t>SYNERGIER</a:t>
            </a:r>
            <a:endParaRPr lang="nb-NO" sz="8000" dirty="0">
              <a:solidFill>
                <a:srgbClr val="3DFF06"/>
              </a:solidFill>
              <a:latin typeface="Bebas Neue" panose="020B0606020202050201" pitchFamily="34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29474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18151</TotalTime>
  <Words>481</Words>
  <Application>Microsoft Office PowerPoint</Application>
  <PresentationFormat>Skjermfremvisning (4:3)</PresentationFormat>
  <Paragraphs>263</Paragraphs>
  <Slides>53</Slides>
  <Notes>53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53</vt:i4>
      </vt:variant>
    </vt:vector>
  </HeadingPairs>
  <TitlesOfParts>
    <vt:vector size="58" baseType="lpstr">
      <vt:lpstr>Arial</vt:lpstr>
      <vt:lpstr>Bebas Neue</vt:lpstr>
      <vt:lpstr>Calibri</vt:lpstr>
      <vt:lpstr>Montserrat Black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TECHNICAL DEBT?</dc:title>
  <dc:creator>Einar Høst</dc:creator>
  <cp:lastModifiedBy>Einar Høst</cp:lastModifiedBy>
  <cp:revision>3100</cp:revision>
  <dcterms:created xsi:type="dcterms:W3CDTF">2018-06-05T15:34:19Z</dcterms:created>
  <dcterms:modified xsi:type="dcterms:W3CDTF">2021-11-09T10:37:09Z</dcterms:modified>
</cp:coreProperties>
</file>