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7" r:id="rId3"/>
    <p:sldId id="268" r:id="rId4"/>
    <p:sldId id="259" r:id="rId5"/>
    <p:sldId id="257" r:id="rId6"/>
    <p:sldId id="258" r:id="rId7"/>
    <p:sldId id="263" r:id="rId8"/>
    <p:sldId id="260" r:id="rId9"/>
    <p:sldId id="262" r:id="rId10"/>
    <p:sldId id="264" r:id="rId11"/>
    <p:sldId id="266" r:id="rId12"/>
    <p:sldId id="265" r:id="rId13"/>
    <p:sldId id="270" r:id="rId14"/>
    <p:sldId id="269" r:id="rId15"/>
    <p:sldId id="276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B5D28-BFD5-5B43-AB3A-6CBC0C446924}" type="datetimeFigureOut">
              <a:rPr lang="en-US" smtClean="0"/>
              <a:t>05/02/15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6A564-F840-654D-A54A-9B05F4D5D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83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6A564-F840-654D-A54A-9B05F4D5DD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44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/questions/179492/f-changes-to-</a:t>
            </a:r>
            <a:r>
              <a:rPr lang="en-US" dirty="0" err="1" smtClean="0"/>
              <a:t>ocaml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Meta-programming</a:t>
            </a:r>
            <a:r>
              <a:rPr lang="en-US" dirty="0" smtClean="0"/>
              <a:t> using quotations</a:t>
            </a:r>
          </a:p>
          <a:p>
            <a:r>
              <a:rPr lang="en-US" b="1" dirty="0" smtClean="0"/>
              <a:t>Active patterns</a:t>
            </a:r>
          </a:p>
          <a:p>
            <a:r>
              <a:rPr lang="en-US" b="1" dirty="0" smtClean="0"/>
              <a:t>Computation expressions</a:t>
            </a:r>
          </a:p>
          <a:p>
            <a:r>
              <a:rPr lang="en-US" b="1" dirty="0" smtClean="0"/>
              <a:t>.NET compatible object-system</a:t>
            </a:r>
          </a:p>
          <a:p>
            <a:r>
              <a:rPr lang="en-US" b="1" dirty="0" smtClean="0"/>
              <a:t>Overloaded operators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6A564-F840-654D-A54A-9B05F4D5DD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5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/questions/179492/f-changes-to-</a:t>
            </a:r>
            <a:r>
              <a:rPr lang="en-US" dirty="0" err="1" smtClean="0"/>
              <a:t>ocaml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Meta-programming</a:t>
            </a:r>
            <a:r>
              <a:rPr lang="en-US" dirty="0" smtClean="0"/>
              <a:t> using quotations</a:t>
            </a:r>
          </a:p>
          <a:p>
            <a:r>
              <a:rPr lang="en-US" b="1" dirty="0" smtClean="0"/>
              <a:t>Active patterns</a:t>
            </a:r>
          </a:p>
          <a:p>
            <a:r>
              <a:rPr lang="en-US" b="1" dirty="0" smtClean="0"/>
              <a:t>Computation </a:t>
            </a:r>
            <a:r>
              <a:rPr lang="en-US" b="1" dirty="0" smtClean="0"/>
              <a:t>expressions</a:t>
            </a:r>
          </a:p>
          <a:p>
            <a:r>
              <a:rPr lang="en-US" b="1" dirty="0" smtClean="0"/>
              <a:t>Query expressions</a:t>
            </a:r>
            <a:endParaRPr lang="en-US" b="1" dirty="0" smtClean="0"/>
          </a:p>
          <a:p>
            <a:r>
              <a:rPr lang="en-US" b="1" dirty="0" smtClean="0"/>
              <a:t>.NET compatible object-system</a:t>
            </a:r>
          </a:p>
          <a:p>
            <a:r>
              <a:rPr lang="en-US" b="1" dirty="0" smtClean="0"/>
              <a:t>Overloaded operators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6A564-F840-654D-A54A-9B05F4D5DD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5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</a:t>
            </a:r>
            <a:r>
              <a:rPr lang="en-US" baseline="0" dirty="0" smtClean="0"/>
              <a:t> ten = 5 + 5;;</a:t>
            </a:r>
          </a:p>
          <a:p>
            <a:r>
              <a:rPr lang="fr-FR" dirty="0" smtClean="0"/>
              <a:t>let </a:t>
            </a:r>
            <a:r>
              <a:rPr lang="fr-FR" dirty="0" err="1" smtClean="0"/>
              <a:t>inc</a:t>
            </a:r>
            <a:r>
              <a:rPr lang="fr-FR" dirty="0" smtClean="0"/>
              <a:t> = fun n -&gt; n + 1;;</a:t>
            </a:r>
          </a:p>
          <a:p>
            <a:r>
              <a:rPr lang="fr-FR" dirty="0" smtClean="0"/>
              <a:t>let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dbl</a:t>
            </a:r>
            <a:r>
              <a:rPr lang="fr-FR" baseline="0" dirty="0" smtClean="0"/>
              <a:t> = fun n -&gt; n * 2;;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6A564-F840-654D-A54A-9B05F4D5DD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33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[];;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: 'a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[]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1::[];;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: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[1]</a:t>
            </a: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"</a:t>
            </a:r>
            <a:r>
              <a:rPr lang="nl-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foo</a:t>
            </a:r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"::[];;</a:t>
            </a: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: string list = ["</a:t>
            </a:r>
            <a:r>
              <a:rPr lang="nl-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foo</a:t>
            </a:r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6A564-F840-654D-A54A-9B05F4D5DD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22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suit = Club | Diamond | Heart |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Spade;;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rank = Ace | King | Queen | Jack | Numeric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card = Card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suit * rank;;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6A564-F840-654D-A54A-9B05F4D5DD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2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let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motorhead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 = match c with</a:t>
            </a:r>
          </a:p>
          <a:p>
            <a:r>
              <a:rPr lang="ro-R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| (Spade, Ace) -&gt; true</a:t>
            </a:r>
          </a:p>
          <a:p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| _ -&gt; false</a:t>
            </a:r>
          </a:p>
          <a:p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;;</a:t>
            </a:r>
          </a:p>
          <a:p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 motorhead : </a:t>
            </a:r>
            <a:r>
              <a:rPr lang="da-D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suit</a:t>
            </a:r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rank -&gt; </a:t>
            </a:r>
            <a:r>
              <a:rPr lang="da-D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</a:t>
            </a:r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&lt;</a:t>
            </a:r>
            <a:r>
              <a:rPr lang="da-D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</a:t>
            </a:r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6A564-F840-654D-A54A-9B05F4D5DD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27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[2;3;4] |&gt;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List.map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(fun x -&gt; x + x)</a:t>
            </a:r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6A564-F840-654D-A54A-9B05F4D5DD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5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/questions/179492/f-changes-to-</a:t>
            </a:r>
            <a:r>
              <a:rPr lang="en-US" dirty="0" err="1" smtClean="0"/>
              <a:t>ocaml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Meta-programming</a:t>
            </a:r>
            <a:r>
              <a:rPr lang="en-US" dirty="0" smtClean="0"/>
              <a:t> using quotations</a:t>
            </a:r>
          </a:p>
          <a:p>
            <a:r>
              <a:rPr lang="en-US" b="1" dirty="0" smtClean="0"/>
              <a:t>Active patterns</a:t>
            </a:r>
          </a:p>
          <a:p>
            <a:r>
              <a:rPr lang="en-US" b="1" dirty="0" smtClean="0"/>
              <a:t>Computation expressions</a:t>
            </a:r>
          </a:p>
          <a:p>
            <a:r>
              <a:rPr lang="en-US" b="1" dirty="0" smtClean="0"/>
              <a:t>.NET compatible object-system</a:t>
            </a:r>
          </a:p>
          <a:p>
            <a:r>
              <a:rPr lang="en-US" b="1" dirty="0" smtClean="0"/>
              <a:t>Overloaded operators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6A564-F840-654D-A54A-9B05F4D5DD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5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/questions/179492/f-changes-to-</a:t>
            </a:r>
            <a:r>
              <a:rPr lang="en-US" dirty="0" err="1" smtClean="0"/>
              <a:t>ocaml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Meta-programming</a:t>
            </a:r>
            <a:r>
              <a:rPr lang="en-US" dirty="0" smtClean="0"/>
              <a:t> using quotations</a:t>
            </a:r>
          </a:p>
          <a:p>
            <a:r>
              <a:rPr lang="en-US" b="1" dirty="0" smtClean="0"/>
              <a:t>Active patterns</a:t>
            </a:r>
          </a:p>
          <a:p>
            <a:r>
              <a:rPr lang="en-US" b="1" dirty="0" smtClean="0"/>
              <a:t>Computation expressions</a:t>
            </a:r>
          </a:p>
          <a:p>
            <a:r>
              <a:rPr lang="en-US" b="1" dirty="0" smtClean="0"/>
              <a:t>.NET compatible object-system</a:t>
            </a:r>
          </a:p>
          <a:p>
            <a:r>
              <a:rPr lang="en-US" b="1" dirty="0" smtClean="0"/>
              <a:t>Overloaded operators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6A564-F840-654D-A54A-9B05F4D5DD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5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/questions/179492/f-changes-to-</a:t>
            </a:r>
            <a:r>
              <a:rPr lang="en-US" dirty="0" err="1" smtClean="0"/>
              <a:t>ocaml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Meta-programming</a:t>
            </a:r>
            <a:r>
              <a:rPr lang="en-US" dirty="0" smtClean="0"/>
              <a:t> using quotations</a:t>
            </a:r>
          </a:p>
          <a:p>
            <a:r>
              <a:rPr lang="en-US" b="1" dirty="0" smtClean="0"/>
              <a:t>Active patterns</a:t>
            </a:r>
          </a:p>
          <a:p>
            <a:r>
              <a:rPr lang="en-US" b="1" dirty="0" smtClean="0"/>
              <a:t>Computation expressions</a:t>
            </a:r>
          </a:p>
          <a:p>
            <a:r>
              <a:rPr lang="en-US" b="1" dirty="0" smtClean="0"/>
              <a:t>.NET compatible object-system</a:t>
            </a:r>
          </a:p>
          <a:p>
            <a:r>
              <a:rPr lang="en-US" b="1" dirty="0" smtClean="0"/>
              <a:t>Overloaded operators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6A564-F840-654D-A54A-9B05F4D5DD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5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05/02/15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05/02/15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05/02/15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05/02/15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05/02/15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05/02/15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05/02/15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05/02/15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05/02/15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05/02/15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05/02/15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05/02/15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7296" y="2704353"/>
            <a:ext cx="51653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The family of F#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04790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14823" y="2704353"/>
            <a:ext cx="65355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Algebraic data types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80709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77999" y="2704353"/>
            <a:ext cx="55816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Pattern matching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58473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53882" y="2704353"/>
            <a:ext cx="60298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Garbage collection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974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06597" y="2704353"/>
            <a:ext cx="2264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 smtClean="0"/>
              <a:t>OCaml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607975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19562" y="2704353"/>
            <a:ext cx="9221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|&gt;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18876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97390" y="2704353"/>
            <a:ext cx="29325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Objects*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59849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08832" y="2704353"/>
            <a:ext cx="9214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F#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49967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88332" y="270435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.NET-style objects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81343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5862" y="2704353"/>
            <a:ext cx="70713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Overloaded operators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70555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1626" y="2704353"/>
            <a:ext cx="49053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Active patterns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6152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821223" y="463175"/>
            <a:ext cx="1505765" cy="1505765"/>
            <a:chOff x="5937045" y="2525057"/>
            <a:chExt cx="1505765" cy="1505765"/>
          </a:xfrm>
        </p:grpSpPr>
        <p:sp>
          <p:nvSpPr>
            <p:cNvPr id="10" name="Oval 9"/>
            <p:cNvSpPr/>
            <p:nvPr/>
          </p:nvSpPr>
          <p:spPr>
            <a:xfrm>
              <a:off x="5937045" y="2525057"/>
              <a:ext cx="1505765" cy="150576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53677" y="2927304"/>
              <a:ext cx="70804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ML</a:t>
              </a:r>
              <a:endParaRPr lang="en-US" sz="3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647048" y="4898773"/>
            <a:ext cx="1505765" cy="1505765"/>
            <a:chOff x="5937045" y="2525057"/>
            <a:chExt cx="1505765" cy="1505765"/>
          </a:xfrm>
        </p:grpSpPr>
        <p:sp>
          <p:nvSpPr>
            <p:cNvPr id="18" name="Oval 17"/>
            <p:cNvSpPr/>
            <p:nvPr/>
          </p:nvSpPr>
          <p:spPr>
            <a:xfrm>
              <a:off x="5937045" y="2525057"/>
              <a:ext cx="1505765" cy="150576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03061" y="2927304"/>
              <a:ext cx="58221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F#</a:t>
              </a:r>
              <a:endParaRPr lang="en-US" sz="3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929400" y="2513106"/>
            <a:ext cx="1505765" cy="1505765"/>
            <a:chOff x="5937045" y="2525057"/>
            <a:chExt cx="1505765" cy="1505765"/>
          </a:xfrm>
        </p:grpSpPr>
        <p:sp>
          <p:nvSpPr>
            <p:cNvPr id="21" name="Oval 20"/>
            <p:cNvSpPr/>
            <p:nvPr/>
          </p:nvSpPr>
          <p:spPr>
            <a:xfrm>
              <a:off x="5937045" y="2525057"/>
              <a:ext cx="1505765" cy="150576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38710" y="2927304"/>
              <a:ext cx="89660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SML</a:t>
              </a:r>
              <a:endParaRPr lang="en-US" sz="3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644205" y="2513106"/>
            <a:ext cx="1505765" cy="1505765"/>
            <a:chOff x="5937045" y="2525057"/>
            <a:chExt cx="1505765" cy="1505765"/>
          </a:xfrm>
        </p:grpSpPr>
        <p:sp>
          <p:nvSpPr>
            <p:cNvPr id="27" name="Oval 26"/>
            <p:cNvSpPr/>
            <p:nvPr/>
          </p:nvSpPr>
          <p:spPr>
            <a:xfrm>
              <a:off x="5937045" y="2525057"/>
              <a:ext cx="1505765" cy="150576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44477" y="2927304"/>
              <a:ext cx="129374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/>
                <a:t>OCaml</a:t>
              </a:r>
              <a:endParaRPr lang="en-US" sz="3200" dirty="0"/>
            </a:p>
          </p:txBody>
        </p:sp>
      </p:grpSp>
      <p:cxnSp>
        <p:nvCxnSpPr>
          <p:cNvPr id="30" name="Straight Connector 29"/>
          <p:cNvCxnSpPr>
            <a:stCxn id="10" idx="3"/>
            <a:endCxn id="21" idx="7"/>
          </p:cNvCxnSpPr>
          <p:nvPr/>
        </p:nvCxnSpPr>
        <p:spPr>
          <a:xfrm flipH="1">
            <a:off x="3214651" y="1748426"/>
            <a:ext cx="827086" cy="9851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5"/>
            <a:endCxn id="27" idx="1"/>
          </p:cNvCxnSpPr>
          <p:nvPr/>
        </p:nvCxnSpPr>
        <p:spPr>
          <a:xfrm>
            <a:off x="5106474" y="1748426"/>
            <a:ext cx="758245" cy="9851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7" idx="4"/>
            <a:endCxn id="18" idx="0"/>
          </p:cNvCxnSpPr>
          <p:nvPr/>
        </p:nvCxnSpPr>
        <p:spPr>
          <a:xfrm>
            <a:off x="6397088" y="4018871"/>
            <a:ext cx="2843" cy="8799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393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7861" y="2704353"/>
            <a:ext cx="81236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Computation expressions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30689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179" y="2704353"/>
            <a:ext cx="72291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In the beginning was…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79916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mbda-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104140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99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arthling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495300"/>
            <a:ext cx="7747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45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9296" y="2704353"/>
            <a:ext cx="11660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ML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91412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54943" y="2704353"/>
            <a:ext cx="40457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Static typing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45609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66473" y="2704353"/>
            <a:ext cx="48309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Type inference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699568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8238" y="2704353"/>
            <a:ext cx="83111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Parametric polymorphism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30767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1104</TotalTime>
  <Words>373</Words>
  <Application>Microsoft Macintosh PowerPoint</Application>
  <PresentationFormat>On-screen Show (4:3)</PresentationFormat>
  <Paragraphs>91</Paragraphs>
  <Slides>20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 Black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Einar Høst</dc:creator>
  <cp:lastModifiedBy>Einar Høst</cp:lastModifiedBy>
  <cp:revision>35</cp:revision>
  <dcterms:created xsi:type="dcterms:W3CDTF">2015-01-30T20:43:20Z</dcterms:created>
  <dcterms:modified xsi:type="dcterms:W3CDTF">2015-02-05T22:08:21Z</dcterms:modified>
</cp:coreProperties>
</file>