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83" r:id="rId25"/>
    <p:sldId id="287" r:id="rId26"/>
    <p:sldId id="288" r:id="rId27"/>
    <p:sldId id="278" r:id="rId28"/>
    <p:sldId id="279" r:id="rId29"/>
    <p:sldId id="314" r:id="rId30"/>
    <p:sldId id="296" r:id="rId31"/>
    <p:sldId id="297" r:id="rId32"/>
    <p:sldId id="298" r:id="rId33"/>
    <p:sldId id="299" r:id="rId34"/>
    <p:sldId id="311" r:id="rId35"/>
    <p:sldId id="316" r:id="rId36"/>
    <p:sldId id="300" r:id="rId37"/>
    <p:sldId id="301" r:id="rId38"/>
    <p:sldId id="302" r:id="rId39"/>
    <p:sldId id="303" r:id="rId40"/>
    <p:sldId id="315" r:id="rId41"/>
    <p:sldId id="289" r:id="rId42"/>
    <p:sldId id="304" r:id="rId43"/>
    <p:sldId id="280" r:id="rId44"/>
    <p:sldId id="305" r:id="rId45"/>
    <p:sldId id="306" r:id="rId46"/>
    <p:sldId id="317" r:id="rId47"/>
    <p:sldId id="318" r:id="rId48"/>
    <p:sldId id="320" r:id="rId49"/>
    <p:sldId id="282" r:id="rId50"/>
    <p:sldId id="307" r:id="rId51"/>
    <p:sldId id="309" r:id="rId52"/>
    <p:sldId id="281" r:id="rId53"/>
    <p:sldId id="313" r:id="rId54"/>
    <p:sldId id="310" r:id="rId55"/>
    <p:sldId id="290" r:id="rId56"/>
    <p:sldId id="291" r:id="rId57"/>
    <p:sldId id="292" r:id="rId58"/>
    <p:sldId id="29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1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969E-C7FA-FC40-8DA2-9BC5AB341B7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C393-A916-0B47-B029-D961AADC3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Mithril</a:t>
            </a:r>
            <a:r>
              <a:rPr lang="en-US" dirty="0" smtClean="0"/>
              <a:t> types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Einar W. Høst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6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Are the types in F# better than the types in C#?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8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Yes!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7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3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C# has clunky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5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Creating a new type in C# is kind of a big 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Objects are heavy-weight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1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Dilemma: </a:t>
            </a:r>
            <a:br>
              <a:rPr lang="en-US" dirty="0" smtClean="0"/>
            </a:br>
            <a:r>
              <a:rPr lang="en-US" dirty="0" smtClean="0"/>
              <a:t>create a new object (oh noes) or make do with one of the primitive types?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This creates design inertia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7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We are reluctant to introduce new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3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We are reluctant to get rid of </a:t>
            </a:r>
            <a:br>
              <a:rPr lang="en-US" dirty="0" smtClean="0"/>
            </a:br>
            <a:r>
              <a:rPr lang="en-US" dirty="0" smtClean="0"/>
              <a:t>old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What are types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We suffer from primitive obsession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5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bury constraints and logic in heaps of code that operate on primitive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We need types that are both stronger and more light-weight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2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Mithril</a:t>
            </a:r>
            <a:r>
              <a:rPr lang="en-US" dirty="0" smtClean="0"/>
              <a:t> types!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5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Tons and tons of types!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that let you express exactly what you need and nothing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0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Precise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Composability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9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 and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Let’s try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3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Annotation that constrains and describes some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5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 have a value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8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 have a value </a:t>
            </a:r>
            <a:r>
              <a:rPr lang="en-US" dirty="0" smtClean="0">
                <a:solidFill>
                  <a:srgbClr val="FF0000"/>
                </a:solidFill>
              </a:rPr>
              <a:t>“Frodo”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4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OMG how do I even combine them?!?!?!?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4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“Frodo”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1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OMG that was so easy I put them together and now I don’t know how to pull them apart again!!!!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“Frodo”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a type that encompasses both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Oranges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Apples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8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Oh noes, that sounds hard and probably involves lots of files!!!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8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FF0000"/>
                </a:solidFill>
              </a:rPr>
              <a:t>Fruit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Oranges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Apples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0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FF0000"/>
                </a:solidFill>
              </a:rPr>
              <a:t>Food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Apples </a:t>
            </a:r>
            <a:r>
              <a:rPr lang="en-US" dirty="0" smtClean="0">
                <a:solidFill>
                  <a:srgbClr val="000000"/>
                </a:solidFill>
              </a:rPr>
              <a:t>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Modeling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0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339" y="2615073"/>
            <a:ext cx="7903357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type </a:t>
            </a:r>
            <a:r>
              <a:rPr lang="en-US" dirty="0">
                <a:solidFill>
                  <a:srgbClr val="FF0000"/>
                </a:solidFill>
              </a:rPr>
              <a:t>Loot</a:t>
            </a:r>
            <a:r>
              <a:rPr lang="en-US" dirty="0"/>
              <a:t> = </a:t>
            </a:r>
            <a:br>
              <a:rPr lang="en-US" dirty="0"/>
            </a:br>
            <a:r>
              <a:rPr lang="en-US" dirty="0"/>
              <a:t> | </a:t>
            </a:r>
            <a:r>
              <a:rPr lang="en-US" dirty="0">
                <a:solidFill>
                  <a:srgbClr val="FF0000"/>
                </a:solidFill>
              </a:rPr>
              <a:t>Chalice</a:t>
            </a:r>
            <a:r>
              <a:rPr lang="en-US" dirty="0"/>
              <a:t> of </a:t>
            </a:r>
            <a:r>
              <a:rPr lang="en-US" dirty="0" err="1" smtClean="0">
                <a:solidFill>
                  <a:srgbClr val="FF0000"/>
                </a:solidFill>
              </a:rPr>
              <a:t>ValueableMetal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| </a:t>
            </a:r>
            <a:r>
              <a:rPr lang="en-US" dirty="0">
                <a:solidFill>
                  <a:srgbClr val="FF0000"/>
                </a:solidFill>
              </a:rPr>
              <a:t>Coins</a:t>
            </a:r>
            <a:r>
              <a:rPr lang="en-US" dirty="0"/>
              <a:t> of 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 * </a:t>
            </a:r>
            <a:r>
              <a:rPr lang="en-US" dirty="0" err="1" smtClean="0">
                <a:solidFill>
                  <a:srgbClr val="FF0000"/>
                </a:solidFill>
              </a:rPr>
              <a:t>ValueableMetal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| </a:t>
            </a:r>
            <a:r>
              <a:rPr lang="en-US" dirty="0" err="1">
                <a:solidFill>
                  <a:srgbClr val="FF0000"/>
                </a:solidFill>
              </a:rPr>
              <a:t>Arkenstone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| </a:t>
            </a:r>
            <a:r>
              <a:rPr lang="en-US" dirty="0">
                <a:solidFill>
                  <a:srgbClr val="FF0000"/>
                </a:solidFill>
              </a:rPr>
              <a:t>Bag</a:t>
            </a:r>
            <a:r>
              <a:rPr lang="en-US" dirty="0"/>
              <a:t> of </a:t>
            </a:r>
            <a:r>
              <a:rPr lang="en-US" dirty="0">
                <a:solidFill>
                  <a:srgbClr val="FF0000"/>
                </a:solidFill>
              </a:rPr>
              <a:t>Loot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2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Single-choice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FF0000"/>
                </a:solidFill>
              </a:rPr>
              <a:t> string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7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2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I have many foods and would like to put them in a list? This too makes me nervous.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5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Apples 20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AlsoBacon</a:t>
            </a:r>
            <a:r>
              <a:rPr lang="en-US" dirty="0" smtClean="0"/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0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Steak </a:t>
            </a:r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Apples 20</a:t>
            </a:r>
            <a:r>
              <a:rPr lang="en-US" dirty="0"/>
              <a:t> </a:t>
            </a:r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Steak</a:t>
            </a:r>
            <a:r>
              <a:rPr lang="en-US" dirty="0"/>
              <a:t> </a:t>
            </a:r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4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Aha! But what if I have a list now of many steaks and some other foods? How do I look at my foods?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Steak </a:t>
            </a:r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Apples 20</a:t>
            </a:r>
            <a:r>
              <a:rPr lang="en-US" dirty="0"/>
              <a:t> </a:t>
            </a:r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rest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7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52" y="2615073"/>
            <a:ext cx="818741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Option</a:t>
            </a:r>
            <a:br>
              <a:rPr lang="en-US" dirty="0" smtClean="0"/>
            </a:br>
            <a:r>
              <a:rPr lang="en-US" dirty="0" smtClean="0"/>
              <a:t>(Beware the </a:t>
            </a:r>
            <a:r>
              <a:rPr lang="en-US" dirty="0" err="1" smtClean="0"/>
              <a:t>Saruman</a:t>
            </a:r>
            <a:r>
              <a:rPr lang="en-US" dirty="0" smtClean="0"/>
              <a:t> of static typing)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Eliminate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6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Hello? Are you null? Can I talk to you? Are you sure?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3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 </a:t>
            </a:r>
            <a:r>
              <a:rPr lang="en-US" sz="3600" dirty="0" smtClean="0">
                <a:solidFill>
                  <a:srgbClr val="FF0000"/>
                </a:solidFill>
              </a:rPr>
              <a:t>Option</a:t>
            </a:r>
            <a:r>
              <a:rPr lang="en-US" sz="3600" dirty="0" smtClean="0"/>
              <a:t>&lt;</a:t>
            </a:r>
            <a:r>
              <a:rPr lang="en-US" sz="3600" dirty="0" smtClean="0">
                <a:solidFill>
                  <a:srgbClr val="FF0000"/>
                </a:solidFill>
              </a:rPr>
              <a:t>‘T</a:t>
            </a:r>
            <a:r>
              <a:rPr lang="en-US" sz="3600" dirty="0" smtClean="0"/>
              <a:t>&gt; = </a:t>
            </a:r>
            <a:r>
              <a:rPr lang="en-US" sz="3600" dirty="0" smtClean="0">
                <a:solidFill>
                  <a:srgbClr val="FF0000"/>
                </a:solidFill>
              </a:rPr>
              <a:t>None</a:t>
            </a:r>
            <a:r>
              <a:rPr lang="en-US" sz="3600" dirty="0" smtClean="0"/>
              <a:t> | </a:t>
            </a:r>
            <a:r>
              <a:rPr lang="en-US" sz="3600" dirty="0" smtClean="0">
                <a:solidFill>
                  <a:srgbClr val="FF0000"/>
                </a:solidFill>
              </a:rPr>
              <a:t>Some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FF0000"/>
                </a:solidFill>
              </a:rPr>
              <a:t>‘T</a:t>
            </a:r>
            <a:r>
              <a:rPr lang="en-US" sz="3600" dirty="0" smtClean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4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Sometimes data is just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7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type </a:t>
            </a:r>
            <a:r>
              <a:rPr lang="en-US" sz="3600" dirty="0" smtClean="0">
                <a:solidFill>
                  <a:srgbClr val="FF0000"/>
                </a:solidFill>
              </a:rPr>
              <a:t>Adventurer</a:t>
            </a:r>
            <a:r>
              <a:rPr lang="en-US" sz="3600" dirty="0" smtClean="0"/>
              <a:t> = {</a:t>
            </a:r>
            <a:br>
              <a:rPr lang="en-US" sz="3600" dirty="0" smtClean="0"/>
            </a:b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FF0000"/>
                </a:solidFill>
              </a:rPr>
              <a:t>Name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0000"/>
                </a:solidFill>
              </a:rPr>
              <a:t>Name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FF0000"/>
                </a:solidFill>
              </a:rPr>
              <a:t>“Frodo”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Race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0000"/>
                </a:solidFill>
              </a:rPr>
              <a:t>Hobbit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Health</a:t>
            </a:r>
            <a:r>
              <a:rPr lang="en-US" sz="3600" dirty="0" smtClean="0"/>
              <a:t> = { </a:t>
            </a:r>
            <a:r>
              <a:rPr lang="en-US" sz="3600" dirty="0" smtClean="0">
                <a:solidFill>
                  <a:srgbClr val="FF0000"/>
                </a:solidFill>
              </a:rPr>
              <a:t>Current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0000"/>
                </a:solidFill>
              </a:rPr>
              <a:t>14</a:t>
            </a:r>
            <a:r>
              <a:rPr lang="en-US" sz="3600" dirty="0" smtClean="0"/>
              <a:t>; </a:t>
            </a:r>
            <a:r>
              <a:rPr lang="en-US" sz="3600" dirty="0" smtClean="0">
                <a:solidFill>
                  <a:srgbClr val="FF0000"/>
                </a:solidFill>
              </a:rPr>
              <a:t>Max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0000"/>
                </a:solidFill>
              </a:rPr>
              <a:t>20</a:t>
            </a:r>
            <a:r>
              <a:rPr lang="en-US" sz="3600" dirty="0" smtClean="0"/>
              <a:t> }</a:t>
            </a:r>
            <a:br>
              <a:rPr lang="en-US" sz="3600" dirty="0" smtClean="0"/>
            </a:br>
            <a:r>
              <a:rPr lang="en-US" sz="3600" dirty="0" smtClean="0"/>
              <a:t>}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The DDD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80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41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5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Reference equality?!?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2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Make illegal states </a:t>
            </a:r>
            <a:r>
              <a:rPr lang="en-US" dirty="0" err="1" smtClean="0"/>
              <a:t>unrepresentable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Are all types alike?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6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C# has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73"/>
            <a:ext cx="7772400" cy="1470025"/>
          </a:xfrm>
        </p:spPr>
        <p:txBody>
          <a:bodyPr/>
          <a:lstStyle/>
          <a:p>
            <a:r>
              <a:rPr lang="en-US" dirty="0" smtClean="0"/>
              <a:t>F# has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418</Words>
  <Application>Microsoft Macintosh PowerPoint</Application>
  <PresentationFormat>On-screen Show (4:3)</PresentationFormat>
  <Paragraphs>59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Mithril types in F#</vt:lpstr>
      <vt:lpstr>What are types for?</vt:lpstr>
      <vt:lpstr>Annotation that constrains and describes some value</vt:lpstr>
      <vt:lpstr>Modeling tool</vt:lpstr>
      <vt:lpstr>Eliminate errors</vt:lpstr>
      <vt:lpstr>Make illegal states unrepresentable!</vt:lpstr>
      <vt:lpstr>Are all types alike?</vt:lpstr>
      <vt:lpstr>C# has types</vt:lpstr>
      <vt:lpstr>F# has types</vt:lpstr>
      <vt:lpstr>Are the types in F# better than the types in C#?</vt:lpstr>
      <vt:lpstr>Yes!</vt:lpstr>
      <vt:lpstr>Why?</vt:lpstr>
      <vt:lpstr>C# has clunky types</vt:lpstr>
      <vt:lpstr>Creating a new type in C# is kind of a big deal</vt:lpstr>
      <vt:lpstr>Objects are heavy-weight building blocks</vt:lpstr>
      <vt:lpstr>Dilemma:  create a new object (oh noes) or make do with one of the primitive types?</vt:lpstr>
      <vt:lpstr>This creates design inertia</vt:lpstr>
      <vt:lpstr>We are reluctant to introduce new types</vt:lpstr>
      <vt:lpstr>We are reluctant to get rid of  old types</vt:lpstr>
      <vt:lpstr>We suffer from primitive obsession</vt:lpstr>
      <vt:lpstr>We bury constraints and logic in heaps of code that operate on primitive data.</vt:lpstr>
      <vt:lpstr>We need types that are both stronger and more light-weight</vt:lpstr>
      <vt:lpstr>Mithril types!</vt:lpstr>
      <vt:lpstr>Tons and tons of types!</vt:lpstr>
      <vt:lpstr>Types that let you express exactly what you need and nothing more</vt:lpstr>
      <vt:lpstr>Precise constraints</vt:lpstr>
      <vt:lpstr>Composability</vt:lpstr>
      <vt:lpstr>Combination and choice</vt:lpstr>
      <vt:lpstr>Let’s try an example</vt:lpstr>
      <vt:lpstr>I have a value 10</vt:lpstr>
      <vt:lpstr>I have a value “Frodo”</vt:lpstr>
      <vt:lpstr>OMG how do I even combine them?!?!?!?</vt:lpstr>
      <vt:lpstr>( 10, “Frodo” )</vt:lpstr>
      <vt:lpstr>OMG that was so easy I put them together and now I don’t know how to pull them apart again!!!!</vt:lpstr>
      <vt:lpstr>( 10, “Frodo” )</vt:lpstr>
      <vt:lpstr>What about a type that encompasses both  Oranges and Apples?</vt:lpstr>
      <vt:lpstr>Oh noes, that sounds hard and probably involves lots of files!!!</vt:lpstr>
      <vt:lpstr>type Fruit = Oranges | Apples</vt:lpstr>
      <vt:lpstr>type Food= Steak| Apples of int</vt:lpstr>
      <vt:lpstr>type Loot =   | Chalice of ValueableMetal   | Coins of int * ValueableMetal  | Arkenstone   | Bag of Loot list </vt:lpstr>
      <vt:lpstr>Single-choice types</vt:lpstr>
      <vt:lpstr>type Name = Name of string</vt:lpstr>
      <vt:lpstr>Lists</vt:lpstr>
      <vt:lpstr>What if I have many foods and would like to put them in a list? This too makes me nervous.</vt:lpstr>
      <vt:lpstr>[ Steak; Apples 20; Steak; Steak; Steak; Steak; Steak; AlsoBacon]</vt:lpstr>
      <vt:lpstr>Steak :: Apples 20 :: Steak :: []</vt:lpstr>
      <vt:lpstr>Aha! But what if I have a list now of many steaks and some other foods? How do I look at my foods?</vt:lpstr>
      <vt:lpstr>Steak :: Apples 20 :: rest</vt:lpstr>
      <vt:lpstr>Option (Beware the Saruman of static typing)</vt:lpstr>
      <vt:lpstr>Hello? Are you null? Can I talk to you? Are you sure?</vt:lpstr>
      <vt:lpstr>type Option&lt;‘T&gt; = None | Some of ‘T </vt:lpstr>
      <vt:lpstr>Records</vt:lpstr>
      <vt:lpstr>Sometimes data is just data</vt:lpstr>
      <vt:lpstr>type Adventurer = {     Name = Name of “Frodo”     Race = Hobbit     Health = { Current = 14; Max = 20 } }</vt:lpstr>
      <vt:lpstr>The DDD perspective</vt:lpstr>
      <vt:lpstr>Value objects</vt:lpstr>
      <vt:lpstr>Entities</vt:lpstr>
      <vt:lpstr>Reference equality?!?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Mithril types in F#</dc:title>
  <dc:creator>Einar Høst</dc:creator>
  <cp:lastModifiedBy>Einar Høst</cp:lastModifiedBy>
  <cp:revision>94</cp:revision>
  <dcterms:created xsi:type="dcterms:W3CDTF">2015-11-08T14:59:41Z</dcterms:created>
  <dcterms:modified xsi:type="dcterms:W3CDTF">2015-11-10T22:21:19Z</dcterms:modified>
</cp:coreProperties>
</file>