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7BE4-4BE9-EA00-CA96-E1198D5B4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B7D8B-4A8B-D40A-F26A-0DEA1562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35DC-E1E7-6099-97A4-4AACB19E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6D59-7FDE-FCE1-E229-3CB42D4C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2D6A-9941-71F4-CDCB-FB666BAB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6019-80F8-78EF-A7A1-27D69065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FBFCD-89E2-F1B7-FEE3-9512D4C8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7575-E34C-4DF4-81E9-C68261F5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287E-5756-006E-B3D8-EB8F95E9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65B2-4F58-C6B9-A149-F8B2CCB6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24CFA-A5CF-C236-0A9E-28C651DE9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AF12-935F-240C-452D-07D38ABF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FD77-5839-65BC-2040-C140B55E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95DFE-E068-6334-0D71-D2E4EA82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AFE-C806-92FF-20A9-14D2407A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DDA4-CC97-6E8A-C5F6-8FBB7F71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393F-1D6C-634F-4413-A5F84E92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4BA9-5DAD-F477-790D-225A2C1B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3826-A0FC-12A5-F021-735E20BB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F237-1FD6-D413-61EF-0883C48D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0247-44A4-CAD1-961C-A0DA64FB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D3F1-C75F-41F0-E24E-212E3B7B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FD97-377A-BA23-811C-6B0F46C3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2358-1FAD-BEB2-94C5-8A246B37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0F1A-8810-6D67-4233-F7C08D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2F40-564F-E4CA-D26A-B20CCB94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1D07-1D02-BBB3-7E76-77FA8F904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83043-C778-614F-B446-1C2CD0F4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9840-B148-93D3-9827-B213108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A0D2-9EE8-A9F2-3357-AD74FF1B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8F7E-AFA8-BCD9-74B2-C88351ED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9FD1-EFD8-DEE6-FAFD-6D12618A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BD766-D84B-24AF-69F8-4BC3FFE9A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FBD80-BB4D-C4D7-9A26-72E66693B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55E9B-A385-2700-2A26-42C596CAC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A7F80-6E31-43AD-4AF3-D31AF5E9F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9E522-33E3-EB77-810B-4D43F907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15436-D8AD-6EC4-0E45-4363A68F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04AD6-6EAF-EF37-B437-EE92237A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15EB-E3D3-1E52-A15C-6FC49F6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A47FF-8244-A142-1A6D-06F2C316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9B962-7EFC-C636-6070-4BD33A68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E33F2-92D4-654F-53F3-AD675210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8FD59-3F3A-D7CA-9EEB-CC0F20E7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CBE67-C5D7-5929-2AD9-307B631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E28E5-6D79-49EA-1C6E-4621BDDD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1417-1220-5B5D-0179-B6E6126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CDD5-9686-B5CC-BE77-1648CEFB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83900-F558-08CF-3D91-F5B727B4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6B0C-4181-F60B-1E1E-C5FA0B76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3388-6FF8-29D8-731F-407172C4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9B0-187C-FF8E-67EE-F11AF312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6675-C4A9-1D97-0BDA-1BD8F8AC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4348E-9417-E553-0186-69C736F58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8296-9139-2548-1909-33D71BC1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95DF3-5C9E-E437-2193-4F9F5200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9C61-B73A-8DFE-9144-593706E5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DE16-6F64-AE71-7115-1034DDDB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67B22-40D0-40C0-E3A8-2566D483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8522-D1B9-F49F-BEE7-E2B242C0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456E-F2AD-8325-574D-B45F3DD31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6C8F-C1E3-154D-A8A2-7A8C6B53EF42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8A70-6853-A8BB-2531-F70027D3C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1930-48EC-0884-7BBF-573897D6E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7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Einat Rashal</dc:creator>
  <cp:lastModifiedBy>Einat Rashal</cp:lastModifiedBy>
  <cp:revision>1</cp:revision>
  <dcterms:created xsi:type="dcterms:W3CDTF">2022-08-17T13:11:45Z</dcterms:created>
  <dcterms:modified xsi:type="dcterms:W3CDTF">2022-08-17T13:12:48Z</dcterms:modified>
</cp:coreProperties>
</file>