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85" d="100"/>
          <a:sy n="85" d="100"/>
        </p:scale>
        <p:origin x="3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3:32:00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317 111 24575,'21'0'0,"28"0"0,33 0 0,-17 0 0,5 0 0,6 0 0,6 0 0,-8 0 0,5 0 0,-1 0-1600,-7 0 1,-1 0 0,5 0 1599,1 0 0,6 0 0,0 0 0,-2 0 0,13 0 0,-3 0 0,3 0 0,-13 0 0,3 0 0,-1 0 0,0 0 0,19 0 0,-1 0 0,-6 0 0,-17 0 0,-4 0 0,0 0 0,3 0 0,-1 0 0,0 0 0,-4 0 0,-1 0 0,-1 0 379,26 0 0,2 0-379,-21 0 0,3 0 0,-3 0 0,15 0 0,-3 0 0,2 0 0,-1 0 0,-9 0 0,-2 0 0,0 0 0,-4 0 424,-16 0 1,-2 0-425,8 0 0,-1 0 0,32-10 0,-31 8 0,-1 1 0,33-9 0,-42 4 0,1 2 0,0 4 0,-2-3 0,-5-12 0,0 0 0,5 11 0,3 3 1234,22-10 1,-2 2-1235,16 9 0,-7 0 0,-1 0 0,-4 0 0,-26 0 0,1 0 0,0 0 0,-1 0 629,42 0-629,-42 0 0,1 0 0,36 0 0,-37 0 0,0 0 0,42 0 46,-41 0 1,-1 0-47,37 0 0,-15 0 0,-4 0 0,-14 0 0,-1 0 0,0-9 0,1 7 0,-1-7 0,1 9 0,-1 0 0,15 0 0,-22 0 0,19 0 0,-23 0 0,0 0 0,-3 0 0,-12 0 0,-8 0 0,6 0 0,-15 0 0,6 0 0,-8 0 0,0 0 0,-5 6 0,-1 0 0,-6 6 0,0 1 0,0-1 0,0 20 0,0 5 0,0 9 0,-9 8 0,-2-8 0,1 11 0,-7 1 0,6-1 0,-10 16 0,10 3 0,1 15 0,4-38 0,0 3 0,5 0 0,-1 1 0,-4 8 0,1 1 0,4-1 0,2 2-293,-1 9 0,0 0 293,0-7 0,0-1 0,0 8 0,0 1-3295,-1 0 0,2-2 3295,4-7 0,1 1-2204,-5 18 1,1 0 2203,9-19 0,1 1-152,-3 17 1,-1 1 151,-1-19 0,1 1 0,0-4 0,3 3 0,-2-3 0,-1 6 0,-1 1 0,-1 0 0,-1 5 0,2-3 0,5 9 0,1-2 0,-5 9 0,-2 2 0,2-5 0,1 0 0,3-9 0,0 1 0,-3 10 0,-1 2 0,7-2 0,0 1 0,-7 0 0,0-1 0,5-11 0,-1 2-140,-5-8 1,-2 6 0,3-3 139,6 22 0,2 2 0,-4-14 0,-1 6 0,1-6 0,3 10 0,0-2 0,-4-19 0,0 3 0,0-5 0,4 10 0,-2 0 0,-6-8 0,-2 4 0,1-2 0,8 16 0,-1 1 0,-6-18 0,-2 4 0,1-5 0,2 8 0,1 0 0,0-17 0,1 3 0,-1-3 0,0 14 0,-1 0 1690,-1 10 0,2 1-1690,5 0 0,-1-1 0,-11-10 0,-1 0 0,5 8 0,1 0 0,-1-19 0,0 0 0,-5 19 0,1 0 0,4-19 0,-1 1 0,-4 17 0,-2 2 0,1-10 0,0 1 0,-1 10 0,2 2 0,6-2 0,-1 1 0,-4-1 0,0 1 0,5-1 0,-1 1 0,-6 0 0,0-1 0,6-10 0,0 0 0,-5 9 0,1-2 0,4-27 0,-1 0 0,-4 16 0,-2-2 0,1 23 0,0-33 0,0 1 5239,0 31-5239,0-41 0,0 1 296,0 0 1,0-1-297,10 41 0,-8-41 0,-1 1 0,4 0 0,0-1 0,-5 42 0,0-33 0,0 1 1427,0 31-1427,0-40 0,0-1 0,0 37 1091,0 0-1091,0 0 0,0 0 574,0 0-574,0-15 0,0 11 0,0-26 0,0 11 0,0-14 0,0-1 0,0 0 0,0 1 0,0 14 0,0-11 0,0 27 0,0-27 0,0 26 0,0-26 0,0 11 0,0-14 0,0-12 0,0-12 0,0-5 0,0-15 0,0 7 0,0-9 0,0 0 0,0 0 0,0 0 0,-6-5 0,0-2 0,-15-5 0,7 5 0,-16-3 0,16 3 0,-15-5 0,6 0 0,-9 0 0,1 0 0,0 0 0,-1 0 0,1 0 0,-1 0 0,-11 0 0,-2 0 0,-13 0 0,0 0 0,1 0 0,-16 0 0,12 0 0,-26 0 0,25 0 0,-25 0 0,26 0 0,-12 0 0,16 0 0,-16 0 0,12 0 0,-12 8 0,16-6 0,-1 7 0,-14-9 0,10 8 0,-25-5 0,26 13 0,-27-13 0,12 15 0,-15-15 0,37 7 0,-1 1 0,-2-3 0,0-1 0,1 0 0,-1 0 0,-7-1 0,1 0 0,6 0 0,0 0 0,-8-5 0,-1 1 0,0 3 0,0 1 0,0 1 0,0-2 0,9-4 0,1 1 0,-8 9 0,1 1 0,6-11 0,0 1 0,-9 10 0,1-1 0,8-9 0,0-1 0,-7 11 0,1-1 0,-33-8 0,33 3 0,-1 0 0,-31 4 0,31-10 0,1 2 0,-33 19 0,41-20 0,1 0 0,-37 9 0,0-10 0,0 0 0,36 6 0,1 0 0,-42-3 0,41 3 0,1-1 0,-22-5 0,-12 0 0,27 0 0,-26 0 0,25 0 0,-25 0 0,26 0 0,-27 0 0,27 0 0,-11 0 0,-1 0 0,-3 10 0,-15-7 0,15 7 0,-12-10 0,12 0 0,22 0 0,-1 0 0,-26 0 0,28 0 0,1 0 0,-24 0 0,0 0 0,3 0 0,15 0 0,13 0 0,-10 0 0,21 0 0,-21 0 0,29 0 0,-15 0 0,18 0 0,0 0 0,-6 0 0,15 0 0,-15 0 0,14 0 0,-14 0 0,15 0 0,-16 0 0,8 0 0,-10 0 0,9 0 0,-6 0 0,6 0 0,-8 0 0,-1 0 0,10 0 0,-8 0 0,7 0 0,-8 0 0,0 0 0,8 0 0,2-5 0,0 3 0,7-9 0,-15 10 0,14-10 0,-14 3 0,15-5 0,-15-2 0,14 2 0,-14-9 0,15 8 0,-7-7 0,0 7 0,7 1 0,-7 0 0,9 0 0,0 1 0,-9-2 0,7 2 0,-7-2 0,9 2 0,0 5 0,-1-4 0,1 10 0,0-10 0,5 4 0,-4-5 0,10 0 0,-10 5 0,10-4 0,-5-4 0,6-8 0,0-8 0,0-12 0,0 8 0,0-8 0,0 12 0,0-12 0,0-3 0,0-12 0,0 1 0,0-1 0,9 1 0,-7-16 0,6 12 0,-7 9 0,-2-2 0,1-26 0,0 26 0,0-1 0,0 0 0,0 1 0,0-42-316,0 10 1,0-1 315,0 34 0,0-1 0,0-31 0,0-2 0,0 18 0,0 3 0,0-2 0,0-1 0,0-7 0,0-1 0,0 0 0,0 2 0,1 15 0,-2 1 0,-4-16 0,-1 1 0,3-21 0,-3 40 0,0 1 0,-4-37 0,7 0 0,-7 0 0,2 14 0,6-10 0,-7 26 0,9-12 631,0 16-631,0-16 0,0-3 0,0 0 0,0 3 0,0 1-6784,0 11 6784,-8-12 0,5 15 0,-5-14 0,-1 11 0,7-12 0,-6 16 0,8-16 6784,0 12-6784,0-26 0,0 25 0,0-25 0,0 11 0,0-1 0,0 25 0,0-1 0,0-28 0,0 28 0,0-3 0,-6 1 0,0 1 0,3-41 0,-9 31 0,1 1 0,8-33 0,-3 42 0,0-1 0,5 0 0,2 1 0,-1-42 0,0 41 0,0 1 0,0-37 0,0 0 0,-10 0 0,7 0 0,-7 0 0,9 36 0,2 1 0,-1-42 0,0 42 0,0-1 0,0 0 0,0 1 0,0-42 0,0 33 0,0-1 0,0-31 0,-5 32 0,-2-2 0,6 9 0,0-1 0,-5-8 0,0-2 0,5 2 0,2-1 0,-1 0 0,0 0 0,0 0 0,0 1 0,0-1 0,0 0 0,0-10 0,0-1 0,0-2 0,0 0-465,0 1 1,0-2 464,0-8 0,0 2 0,0 17 0,0 1 0,0-8 0,0-1 0,0 11 0,0 1-240,0-2 1,0 2 239,0 8 0,0 1 0,0-6 0,0-3 0,0-16 0,0 3-3159,0 23 0,0-1 3159,0-39 0,0 0 0,0 43 0,0 0-112,0-23 1,0-2 111,0 10 0,0 2 0,0 8 0,0 0 0,0 3 0,0-1 297,0 0 0,0 1-297,0-41 330,0 0-330,0 8 6665,0 11-6665,0 0 0,0 3 360,0 1-360,0 10 0,0-10 0,0 26 0,0-24 0,0 32 0,0-19 0,0 14 0,7 8 0,-5-8 0,4 12 0,-6-1 0,6 10 0,-5-8 0,5 7 0,0-8 0,-4 8 0,5-6 0,0 6 0,-5-8 0,5-1 0,-7 1 0,0-1 0,0 1 0,0 0 0,0-1 0,0 1 0,0 8 0,0-6 0,0 14 0,0-5 0,0 8 0,0-9 0,0 6 0,0-14 0,0 15 0,0-7 0,0 0 0,0 7 0,0-7 0,0 1 0,0 5 0,0-5 0,0-1 0,0 6 0,0-5 0,0-1 0,0 7 0,0-7 0,0 9 0,0 0 0,0-1 0,0 1 0,0 0 0,0 0 0,0 0 0,0-1 0,0 1 0,0 0 0,0 0 0,0 0 0,0-1 0,0 1 0,0 0 0,0 0 0,0 0 0,0-1 0,0 1 0,0 0 0,0 0 0,0-9 0,0 7 0,0-7 0,0 9 0,0 0 0,0-1 0,5 7 0,-4-5 0,10 9 0,-4-3 0,5 5 0,0 0 0,0 0 0,0 0 0,0 0 0,0 0 0,-5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3:34:40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1975 24575,'43'-64'0,"-13"24"0,3 1 0,3-2 0,20-28 0,-22 34 0,2-2 0,0-6 0,0 1 0,33-26 0,-6 13 0,4-10 0,-28 29 0,2 0 0,3-2 0,0-1 0,0-4 0,1 0 0,6 4 0,-1 1 0,-13 3 0,-2 0 0,7-2 0,1 1 0,35-22 0,-12 6 0,-5 13 0,-7 1 0,-8 3 0,0 0 0,-3 7 0,-12 6 0,-8 13 0,6-5 0,-15 12 0,6-5 0,-8 7 0,0 0 0,-5 5 0,4 2 0,-10 14 0,10-7 0,-3 15 0,6-6 0,2 8 0,-1 0 0,20 3 0,-8-2 0,16 3 0,-1-1 0,4 1 0,12 3 0,4 14 0,-4-10 0,5 9 0,-1 1 0,-4-19 0,-7 13 0,-8-20 0,-12 5 0,0 0 0,1-7 0,-1 6 0,0-6 0,-8-1 0,6-1 0,-6-1 0,8-4 0,0 6 0,0-7 0,0-1 0,1 1 0,-1-1 0,12 3 0,-9-9 0,0-1 0,-5-8 0,-6 0 0,8 0 0,-8 0 0,-2 0 0,-9-5 0,1-11 0,1-7 0,2-8 0,1-12 0,0-3 0,11-11 0,2-1 0,8 0 0,3-14 0,12 6 0,-23 20 0,2-3 0,14-6 0,1 2 0,-9 6 0,2 0 0,13-15 0,1 3 0,-9 20 0,-1 1 0,0-5 0,1 0 0,6 4 0,-1 0 0,-11-4 0,-1 1 0,2 9 0,1 2 0,0-5 0,-1 0 0,26-16 0,8 7 0,-12-7 0,-5 23 0,-11 2 0,9 8 0,-30 10 0,16 1 0,-27 8 0,15 0 0,-15 0 0,7 0 0,-9 5 0,9 3 0,1 6 0,10 9 0,-1 1 0,12 11 0,-6 8 0,10 6 0,-1 0 0,-5 6 0,2-17 0,-5 16 0,-3-8 0,0 0 0,-6 8 0,1-20 0,-11 9 0,10-12 0,-11 1 0,11-1 0,-12 0 0,6 0 0,-9-8 0,1 6 0,-1-6 0,2 8 0,-2-8 0,1 6 0,-2-15 0,2 15 0,-3-15 0,2 7 0,-2-9 0,0 0 0,0 0 0,0 0 0,2 9 0,7-6 0,-6 6 0,6-7 0,-1 0 0,-5-2 0,5 2 0,1-1 0,-7 0 0,7 0 0,-1 1 0,3 0 0,-1 0 0,-1-6 0,0-2 0,-7-6 0,6 0 0,1 0 0,-7 0 0,7 0 0,-1 0 0,3 0 0,0 0 0,6-14 0,-7-4 0,1-5 0,6-6 0,-6 6 0,3-20 0,4 9 0,-10-21 0,10 21 0,-4-9 0,8 0 0,-9 9 0,11-21 0,-11 21 0,9-9 0,14-5 0,-20 12 0,21-23 0,-24 24 0,10-8 0,-4 12 0,0 0 0,3-12 0,-2 8 0,3-8 0,-4 12 0,0 0 0,12-4 0,-6-9 0,7 7 0,2-9 0,-12 20 0,9 1 0,-12 9 0,0 0 0,-8 2 0,6 6 0,-15 2 0,15 6 0,-14 0 0,5 0 0,-8 0 0,9 0 0,-7 0 0,7 0 0,-9 0 0,8 0 0,-6 5 0,7-3 0,-9 8 0,9-1 0,-7 3 0,6 2 0,-8-2 0,9 1 0,-7 0 0,15 2 0,-15-2 0,7-5 0,-9 3 0,0-5 0,0 1 0,0 4 0,0-10 0,0 10 0,0-10 0,9 11 0,-7-10 0,6 10 0,-8-10 0,0 3 0,1-5 0,-1 5 0,0-3 0,0 3 0,0-5 0,0 0 0,0 0 0,0 0 0,0 0 0,0 0 0,0 0 0,0 0 0,-5 5 0,3-3 0,-3 3 0,5-5 0,0 0 0,0 0 0,0 0 0,-5 0 0,-2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3:35:48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317 111 24575,'21'0'0,"28"0"0,33 0 0,-17 0 0,5 0 0,6 0 0,6 0 0,-8 0 0,5 0 0,-1 0-1600,-7 0 1,-1 0 0,5 0 1599,1 0 0,6 0 0,0 0 0,-2 0 0,13 0 0,-3 0 0,3 0 0,-13 0 0,3 0 0,-1 0 0,0 0 0,19 0 0,-1 0 0,-6 0 0,-17 0 0,-4 0 0,0 0 0,3 0 0,-1 0 0,0 0 0,-4 0 0,-1 0 0,-1 0 379,26 0 0,2 0-379,-21 0 0,3 0 0,-3 0 0,15 0 0,-3 0 0,2 0 0,-1 0 0,-9 0 0,-2 0 0,0 0 0,-4 0 424,-16 0 1,-2 0-425,8 0 0,-1 0 0,32-10 0,-31 8 0,-1 1 0,33-9 0,-42 4 0,1 2 0,0 4 0,-2-3 0,-5-12 0,0 0 0,5 11 0,3 3 1234,22-10 1,-2 2-1235,16 9 0,-7 0 0,-1 0 0,-4 0 0,-26 0 0,1 0 0,0 0 0,-1 0 629,42 0-629,-42 0 0,1 0 0,36 0 0,-37 0 0,0 0 0,42 0 46,-41 0 1,-1 0-47,37 0 0,-15 0 0,-4 0 0,-14 0 0,-1 0 0,0-9 0,1 7 0,-1-7 0,1 9 0,-1 0 0,15 0 0,-22 0 0,19 0 0,-23 0 0,0 0 0,-3 0 0,-12 0 0,-8 0 0,6 0 0,-15 0 0,6 0 0,-8 0 0,0 0 0,-5 6 0,-1 0 0,-6 6 0,0 1 0,0-1 0,0 20 0,0 5 0,0 9 0,-9 8 0,-2-8 0,1 11 0,-7 1 0,6-1 0,-10 16 0,10 3 0,1 15 0,4-38 0,0 3 0,5 0 0,-1 1 0,-4 8 0,1 1 0,4-1 0,2 2-293,-1 9 0,0 0 293,0-7 0,0-1 0,0 8 0,0 1-3295,-1 0 0,2-2 3295,4-7 0,1 1-2204,-5 18 1,1 0 2203,9-19 0,1 1-152,-3 17 1,-1 1 151,-1-19 0,1 1 0,0-4 0,3 3 0,-2-3 0,-1 6 0,-1 1 0,-1 0 0,-1 5 0,2-3 0,5 9 0,1-2 0,-5 9 0,-2 2 0,2-5 0,1 0 0,3-9 0,0 1 0,-3 10 0,-1 2 0,7-2 0,0 1 0,-7 0 0,0-1 0,5-11 0,-1 2-140,-5-8 1,-2 6 0,3-3 139,6 22 0,2 2 0,-4-14 0,-1 6 0,1-6 0,3 10 0,0-2 0,-4-19 0,0 3 0,0-5 0,4 10 0,-2 0 0,-6-8 0,-2 4 0,1-2 0,8 16 0,-1 1 0,-6-18 0,-2 4 0,1-5 0,2 8 0,1 0 0,0-17 0,1 3 0,-1-3 0,0 14 0,-1 0 1690,-1 10 0,2 1-1690,5 0 0,-1-1 0,-11-10 0,-1 0 0,5 8 0,1 0 0,-1-19 0,0 0 0,-5 19 0,1 0 0,4-19 0,-1 1 0,-4 17 0,-2 2 0,1-10 0,0 1 0,-1 10 0,2 2 0,6-2 0,-1 1 0,-4-1 0,0 1 0,5-1 0,-1 1 0,-6 0 0,0-1 0,6-10 0,0 0 0,-5 9 0,1-2 0,4-27 0,-1 0 0,-4 16 0,-2-2 0,1 23 0,0-33 0,0 1 5239,0 31-5239,0-41 0,0 1 296,0 0 1,0-1-297,10 41 0,-8-41 0,-1 1 0,4 0 0,0-1 0,-5 42 0,0-33 0,0 1 1427,0 31-1427,0-40 0,0-1 0,0 37 1091,0 0-1091,0 0 0,0 0 574,0 0-574,0-15 0,0 11 0,0-26 0,0 11 0,0-14 0,0-1 0,0 0 0,0 1 0,0 14 0,0-11 0,0 27 0,0-27 0,0 26 0,0-26 0,0 11 0,0-14 0,0-12 0,0-12 0,0-5 0,0-15 0,0 7 0,0-9 0,0 0 0,0 0 0,0 0 0,-6-5 0,0-2 0,-15-5 0,7 5 0,-16-3 0,16 3 0,-15-5 0,6 0 0,-9 0 0,1 0 0,0 0 0,-1 0 0,1 0 0,-1 0 0,-11 0 0,-2 0 0,-13 0 0,0 0 0,1 0 0,-16 0 0,12 0 0,-26 0 0,25 0 0,-25 0 0,26 0 0,-12 0 0,16 0 0,-16 0 0,12 0 0,-12 8 0,16-6 0,-1 7 0,-14-9 0,10 8 0,-25-5 0,26 13 0,-27-13 0,12 15 0,-15-15 0,37 7 0,-1 1 0,-2-3 0,0-1 0,1 0 0,-1 0 0,-7-1 0,1 0 0,6 0 0,0 0 0,-8-5 0,-1 1 0,0 3 0,0 1 0,0 1 0,0-2 0,9-4 0,1 1 0,-8 9 0,1 1 0,6-11 0,0 1 0,-9 10 0,1-1 0,8-9 0,0-1 0,-7 11 0,1-1 0,-33-8 0,33 3 0,-1 0 0,-31 4 0,31-10 0,1 2 0,-33 19 0,41-20 0,1 0 0,-37 9 0,0-10 0,0 0 0,36 6 0,1 0 0,-42-3 0,41 3 0,1-1 0,-22-5 0,-12 0 0,27 0 0,-26 0 0,25 0 0,-25 0 0,26 0 0,-27 0 0,27 0 0,-11 0 0,-1 0 0,-3 10 0,-15-7 0,15 7 0,-12-10 0,12 0 0,22 0 0,-1 0 0,-26 0 0,28 0 0,1 0 0,-24 0 0,0 0 0,3 0 0,15 0 0,13 0 0,-10 0 0,21 0 0,-21 0 0,29 0 0,-15 0 0,18 0 0,0 0 0,-6 0 0,15 0 0,-15 0 0,14 0 0,-14 0 0,15 0 0,-16 0 0,8 0 0,-10 0 0,9 0 0,-6 0 0,6 0 0,-8 0 0,-1 0 0,10 0 0,-8 0 0,7 0 0,-8 0 0,0 0 0,8 0 0,2-5 0,0 3 0,7-9 0,-15 10 0,14-10 0,-14 3 0,15-5 0,-15-2 0,14 2 0,-14-9 0,15 8 0,-7-7 0,0 7 0,7 1 0,-7 0 0,9 0 0,0 1 0,-9-2 0,7 2 0,-7-2 0,9 2 0,0 5 0,-1-4 0,1 10 0,0-10 0,5 4 0,-4-5 0,10 0 0,-10 5 0,10-4 0,-5-4 0,6-8 0,0-8 0,0-12 0,0 8 0,0-8 0,0 12 0,0-12 0,0-3 0,0-12 0,0 1 0,0-1 0,9 1 0,-7-16 0,6 12 0,-7 9 0,-2-2 0,1-26 0,0 26 0,0-1 0,0 0 0,0 1 0,0-42-316,0 10 1,0-1 315,0 34 0,0-1 0,0-31 0,0-2 0,0 18 0,0 3 0,0-2 0,0-1 0,0-7 0,0-1 0,0 0 0,0 2 0,1 15 0,-2 1 0,-4-16 0,-1 1 0,3-21 0,-3 40 0,0 1 0,-4-37 0,7 0 0,-7 0 0,2 14 0,6-10 0,-7 26 0,9-12 631,0 16-631,0-16 0,0-3 0,0 0 0,0 3 0,0 1-6784,0 11 6784,-8-12 0,5 15 0,-5-14 0,-1 11 0,7-12 0,-6 16 0,8-16 6784,0 12-6784,0-26 0,0 25 0,0-25 0,0 11 0,0-1 0,0 25 0,0-1 0,0-28 0,0 28 0,0-3 0,-6 1 0,0 1 0,3-41 0,-9 31 0,1 1 0,8-33 0,-3 42 0,0-1 0,5 0 0,2 1 0,-1-42 0,0 41 0,0 1 0,0-37 0,0 0 0,-10 0 0,7 0 0,-7 0 0,9 36 0,2 1 0,-1-42 0,0 42 0,0-1 0,0 0 0,0 1 0,0-42 0,0 33 0,0-1 0,0-31 0,-5 32 0,-2-2 0,6 9 0,0-1 0,-5-8 0,0-2 0,5 2 0,2-1 0,-1 0 0,0 0 0,0 0 0,0 1 0,0-1 0,0 0 0,0-10 0,0-1 0,0-2 0,0 0-465,0 1 1,0-2 464,0-8 0,0 2 0,0 17 0,0 1 0,0-8 0,0-1 0,0 11 0,0 1-240,0-2 1,0 2 239,0 8 0,0 1 0,0-6 0,0-3 0,0-16 0,0 3-3159,0 23 0,0-1 3159,0-39 0,0 0 0,0 43 0,0 0-112,0-23 1,0-2 111,0 10 0,0 2 0,0 8 0,0 0 0,0 3 0,0-1 297,0 0 0,0 1-297,0-41 330,0 0-330,0 8 6665,0 11-6665,0 0 0,0 3 360,0 1-360,0 10 0,0-10 0,0 26 0,0-24 0,0 32 0,0-19 0,0 14 0,7 8 0,-5-8 0,4 12 0,-6-1 0,6 10 0,-5-8 0,5 7 0,0-8 0,-4 8 0,5-6 0,0 6 0,-5-8 0,5-1 0,-7 1 0,0-1 0,0 1 0,0 0 0,0-1 0,0 1 0,0 8 0,0-6 0,0 14 0,0-5 0,0 8 0,0-9 0,0 6 0,0-14 0,0 15 0,0-7 0,0 0 0,0 7 0,0-7 0,0 1 0,0 5 0,0-5 0,0-1 0,0 6 0,0-5 0,0-1 0,0 7 0,0-7 0,0 9 0,0 0 0,0-1 0,0 1 0,0 0 0,0 0 0,0 0 0,0-1 0,0 1 0,0 0 0,0 0 0,0 0 0,0-1 0,0 1 0,0 0 0,0 0 0,0 0 0,0-1 0,0 1 0,0 0 0,0 0 0,0-9 0,0 7 0,0-7 0,0 9 0,0 0 0,0-1 0,5 7 0,-4-5 0,10 9 0,-4-3 0,5 5 0,0 0 0,0 0 0,0 0 0,0 0 0,0 0 0,-5 0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3:40:23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1 24575,'0'12'0,"0"9"0,0 28 0,0 0 0,0 38 0,0-10 0,-9-1 0,-10-4 0,6 18 0,-14-9 0,25 13 0,-19-7 0,19-26 0,-17 11 0,17-26 0,-6-3 0,8 14 0,0-20 0,0 20 0,0-14 0,0-9 0,8 21 0,3-10 0,8 13 0,-2-12 0,10 8 0,-5 7 0,27 5 0,-14 7 0,8-11 0,-10-16 0,-4 9 0,-6-30 0,10 16 0,-11-18 0,1-1 0,-1 8 0,-9-16 0,2 15 0,-3-15 0,3 15 0,6-13 0,-3 13 0,6 7 0,2 10 0,-5 11 0,18 16 0,-5 3 0,-11-31 0,-1 1 0,12 30 0,5-4 0,-18-15 0,5-11 0,-15 9 0,1-30 0,-11 16 0,5-18 0,-6 8 0,0 12 0,0 3 0,-17 11 0,-5 0 0,-19 16 0,-2 3 0,-12 5 0,23-34 0,1 0 0,1-5 0,0-1 0,1 0 0,1 0 0,-13 31 0,2-14 0,1-1 0,10-11 0,-8 8 0,17-19 0,-8 19 0,11-20 0,-3 21 0,3-21 0,-3 20 0,3-20 0,-1 9 0,-1 0 0,2-9 0,-3 21 0,2-9 0,6 11 0,-6 0 0,6 1 0,-8-1 0,0 1 0,0-1 0,8 15 0,-6-10 0,6 10 0,-11 18 0,11-9 0,0-27 0,0 1 0,-2 36 0,0 0 0,3-1 0,10-35 0,0-1 0,0 42 0,0-41 0,0-1 0,0 22 0,0-19 0,0-2 0,0 13 0,0 30 0,0-41 0,0 16 0,0-12 0,0 11 0,0-15 0,0 1 0,0-12 0,0-4 0,0-10 0,0-1 0,7 0 0,-5 0 0,5 1 0,-7-1 0,5-8 0,-3 6 0,3-7 0,2 10 0,-5-1 0,11 0 0,-11 0 0,5 0 0,2 12 0,-7 3 0,13 0 0,-13 8 0,5-8 0,1 12 0,-6-13 0,7 10 0,-2-21 0,-5 21 0,14 5 0,-13 1 0,16 12 0,-17-16 0,16 15 0,-15-22 0,15 19 0,-9-35 0,8 9 0,-8 0 0,5-9 0,-5 9 0,6-12 0,1 1 0,-1-1 0,3 12 0,-2-9 0,1 9 0,-2-12 0,1 0 0,0 0 0,-1 1 0,2 11 0,-2-18 0,8 16 0,-8-27 0,14 15 0,-15-15 0,15 15 0,-15-14 0,15 7 0,-6-1 0,20-2 0,-9 3 0,9-4 0,-12-3 0,12 2 0,-9-1 0,20 3 0,-19 4 0,19-3 0,-8 5 0,11-6 0,1 0 0,14 1 0,-11 0 0,26 2 0,-25-2 0,25 2 0,-26-3 0,26 3 0,-26-2 0,0-1 0,-7 0 0,-19-3 0,7 1 0,-10-2 0,-1 1 0,-8-2 0,-3 0 0,-8-8 0,0 5 0,0-4 0,0 5 0,9 1 0,-7 0 0,7 0 0,-1 1 0,-4 7 0,13-4 0,-11 13 0,11-13 0,-11 13 0,11-6 0,-13-1 0,13 20 0,-6-24 0,1 24 0,-2-18 0,-8-3 0,9 7 0,-8-6 0,15 8 0,-13 0 0,13 1 0,-6-1 0,7 0 0,0 0 0,1 1 0,2 10 0,10-4 0,-7-2 0,6-3 0,-20-17 0,-3 4 0,-8-8 0,9 2 0,-7-2 0,6 2 0,-8-2 0,0 0 0,1 0 0,-1 0 0,0 0 0,0 0 0,0 0 0,0-5 0,0 4 0,0-10 0,-6 10 0,5-10 0,-4 4 0,5-5 0,0 0 0,0 0 0,0 0 0,0 0 0,0 0 0,0 6 0,0-5 0,0 4 0,0-5 0,-5 6 0,-2-5 0,-5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3:40:49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1470 0 24575,'0'58'0,"0"-1"0,0 0 0,10 16 0,3 3 0,10 15 0,-1 0 0,8-15 0,-8-4 0,6-15 0,-7 16 0,-2-12 0,2 11 0,-2-15 0,0 1 0,0-1 0,1 16 0,1 3 0,2 15 0,0-1 0,-1 1 0,-1-15 0,1 12 0,-2-27 0,-1-1 0,0-5 0,-3-21 0,1 9 0,-2-12 0,1 0 0,-7-8 0,5 6 0,-13-6 0,13 8 0,-12 0 0,12 1 0,-12-1 0,13 12 0,-6-9 0,10 20 0,-10-20 0,6 9 0,-6-11 0,-1-1 0,-1 0 0,0 0 0,-5 1 0,10-10 0,-10 7 0,3-6 0,0 0 0,-3-3 0,3-8 0,-5 0 0,0 0 0,0 0 0,0 0 0,0 0 0,0 1 0,5-1 0,-3 8 0,3 3 0,2 8 0,-5 0 0,5-8 0,-7 18 0,5-24 0,-4 24 0,10-27 0,-3 15 0,6-6 0,2 8 0,0 0 0,-2-8 0,8 6 0,-6-7 0,5 1 0,-8-2 0,-1-9 0,0 0 0,0 0 0,-5 0 0,-2 0 0,-5 0 0,0 0 0,0 14 0,0-2 0,0 13 0,0-15 0,0 7 0,0-6 0,0 8 0,0 0 0,0 12 0,0 3 0,0 12 0,0 14 0,0 4 0,0 15 0,-10 0 0,8-15 0,-19 11 0,9-11 0,-1 0 0,-6-4 0,17-26 0,-15 9 0,15-10 0,-15 13 0,15-12 0,-7 8 0,2-20 0,6 21 0,-15-9 0,14 11 0,-7 0 0,1 1 0,6-12 0,-7 8 0,9-20 0,0 9 0,0-12 0,0 1 0,0-10 0,0 7 0,0-6 0,0 0 0,0 6 0,0-7 0,0 10 0,0-1 0,0 0 0,-7 0 0,5 1 0,-5-1 0,0 0 0,6 12 0,-6-9 0,0 9 0,5 0 0,-12-9 0,12 9 0,-5 0 0,-1 3 0,5-1 0,-5-2 0,8 0 0,0-9 0,-9 21 0,7-21 0,-6 20 0,8-20 0,0 36 0,0-21 0,0 24 0,0-1 0,0 4 0,0 15 0,0 0 0,0-36 0,0-1 0,0 26 0,0-26 0,0-2 0,0 9 0,0 11 0,0-15 0,0 1 0,0-1 0,0 1 0,0-1 0,0-11 0,0 8 0,0 7 0,0 0 0,-9 11 0,7-14 0,-15-1 0,6 1 0,-8-1 0,0 1 0,1-13 0,-1 10 0,10-21 0,-6 9 0,6-12 0,-7 0 0,0 1 0,1-1 0,-11 12 0,8-9 0,-10 20 0,5-20 0,3 21 0,-10-21 0,11 9 0,-14 0 0,-6 5 0,8-2 0,-13-1 0,26-14 0,-11-6 0,11 4 0,-11-11 0,11 11 0,-3-13 0,7 4 0,-7 1 0,-1 2 0,-1-1 0,-7 7 0,8-13 0,-10 14 0,1-6 0,8-1 0,-6 6 0,6-13 0,0 5 0,2-8 0,9-1 0,-9 2 0,7-2 0,-15 3 0,14-2 0,-5 1 0,-1-1 0,-2 1 0,-1 9 0,-6-6 0,5 6 0,3-9 0,-8 8 0,7-6 0,-8 6 0,0 1 0,-1-6 0,9 4 0,-6 1 0,-5 4 0,-1 6 0,-8 2 0,19-2 0,-17 2 0,13-2 0,-18 14 0,14-12 0,-6 21 0,6-21 0,-2 9 0,2-12 0,-2 12 0,10-18 0,-1 16 0,12-27 0,-2 15 0,2-15 0,5 7 0,-3-9 0,10 0 0,-10 0 0,4 0 0,-5 0 0,0 0 0,-1 0 0,0 9 0,-9-5 0,7 5 0,-8 1 0,11-8 0,-2 6 0,7-8 0,-4 0 0,10 1 0,-5-7 0,6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3:32:00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317 111 24575,'21'0'0,"28"0"0,33 0 0,-17 0 0,5 0 0,6 0 0,6 0 0,-8 0 0,5 0 0,-1 0-1600,-7 0 1,-1 0 0,5 0 1599,1 0 0,6 0 0,0 0 0,-2 0 0,13 0 0,-3 0 0,3 0 0,-13 0 0,3 0 0,-1 0 0,0 0 0,19 0 0,-1 0 0,-6 0 0,-17 0 0,-4 0 0,0 0 0,3 0 0,-1 0 0,0 0 0,-4 0 0,-1 0 0,-1 0 379,26 0 0,2 0-379,-21 0 0,3 0 0,-3 0 0,15 0 0,-3 0 0,2 0 0,-1 0 0,-9 0 0,-2 0 0,0 0 0,-4 0 424,-16 0 1,-2 0-425,8 0 0,-1 0 0,32-10 0,-31 8 0,-1 1 0,33-9 0,-42 4 0,1 2 0,0 4 0,-2-3 0,-5-12 0,0 0 0,5 11 0,3 3 1234,22-10 1,-2 2-1235,16 9 0,-7 0 0,-1 0 0,-4 0 0,-26 0 0,1 0 0,0 0 0,-1 0 629,42 0-629,-42 0 0,1 0 0,36 0 0,-37 0 0,0 0 0,42 0 46,-41 0 1,-1 0-47,37 0 0,-15 0 0,-4 0 0,-14 0 0,-1 0 0,0-9 0,1 7 0,-1-7 0,1 9 0,-1 0 0,15 0 0,-22 0 0,19 0 0,-23 0 0,0 0 0,-3 0 0,-12 0 0,-8 0 0,6 0 0,-15 0 0,6 0 0,-8 0 0,0 0 0,-5 6 0,-1 0 0,-6 6 0,0 1 0,0-1 0,0 20 0,0 5 0,0 9 0,-9 8 0,-2-8 0,1 11 0,-7 1 0,6-1 0,-10 16 0,10 3 0,1 15 0,4-38 0,0 3 0,5 0 0,-1 1 0,-4 8 0,1 1 0,4-1 0,2 2-293,-1 9 0,0 0 293,0-7 0,0-1 0,0 8 0,0 1-3295,-1 0 0,2-2 3295,4-7 0,1 1-2204,-5 18 1,1 0 2203,9-19 0,1 1-152,-3 17 1,-1 1 151,-1-19 0,1 1 0,0-4 0,3 3 0,-2-3 0,-1 6 0,-1 1 0,-1 0 0,-1 5 0,2-3 0,5 9 0,1-2 0,-5 9 0,-2 2 0,2-5 0,1 0 0,3-9 0,0 1 0,-3 10 0,-1 2 0,7-2 0,0 1 0,-7 0 0,0-1 0,5-11 0,-1 2-140,-5-8 1,-2 6 0,3-3 139,6 22 0,2 2 0,-4-14 0,-1 6 0,1-6 0,3 10 0,0-2 0,-4-19 0,0 3 0,0-5 0,4 10 0,-2 0 0,-6-8 0,-2 4 0,1-2 0,8 16 0,-1 1 0,-6-18 0,-2 4 0,1-5 0,2 8 0,1 0 0,0-17 0,1 3 0,-1-3 0,0 14 0,-1 0 1690,-1 10 0,2 1-1690,5 0 0,-1-1 0,-11-10 0,-1 0 0,5 8 0,1 0 0,-1-19 0,0 0 0,-5 19 0,1 0 0,4-19 0,-1 1 0,-4 17 0,-2 2 0,1-10 0,0 1 0,-1 10 0,2 2 0,6-2 0,-1 1 0,-4-1 0,0 1 0,5-1 0,-1 1 0,-6 0 0,0-1 0,6-10 0,0 0 0,-5 9 0,1-2 0,4-27 0,-1 0 0,-4 16 0,-2-2 0,1 23 0,0-33 0,0 1 5239,0 31-5239,0-41 0,0 1 296,0 0 1,0-1-297,10 41 0,-8-41 0,-1 1 0,4 0 0,0-1 0,-5 42 0,0-33 0,0 1 1427,0 31-1427,0-40 0,0-1 0,0 37 1091,0 0-1091,0 0 0,0 0 574,0 0-574,0-15 0,0 11 0,0-26 0,0 11 0,0-14 0,0-1 0,0 0 0,0 1 0,0 14 0,0-11 0,0 27 0,0-27 0,0 26 0,0-26 0,0 11 0,0-14 0,0-12 0,0-12 0,0-5 0,0-15 0,0 7 0,0-9 0,0 0 0,0 0 0,0 0 0,-6-5 0,0-2 0,-15-5 0,7 5 0,-16-3 0,16 3 0,-15-5 0,6 0 0,-9 0 0,1 0 0,0 0 0,-1 0 0,1 0 0,-1 0 0,-11 0 0,-2 0 0,-13 0 0,0 0 0,1 0 0,-16 0 0,12 0 0,-26 0 0,25 0 0,-25 0 0,26 0 0,-12 0 0,16 0 0,-16 0 0,12 0 0,-12 8 0,16-6 0,-1 7 0,-14-9 0,10 8 0,-25-5 0,26 13 0,-27-13 0,12 15 0,-15-15 0,37 7 0,-1 1 0,-2-3 0,0-1 0,1 0 0,-1 0 0,-7-1 0,1 0 0,6 0 0,0 0 0,-8-5 0,-1 1 0,0 3 0,0 1 0,0 1 0,0-2 0,9-4 0,1 1 0,-8 9 0,1 1 0,6-11 0,0 1 0,-9 10 0,1-1 0,8-9 0,0-1 0,-7 11 0,1-1 0,-33-8 0,33 3 0,-1 0 0,-31 4 0,31-10 0,1 2 0,-33 19 0,41-20 0,1 0 0,-37 9 0,0-10 0,0 0 0,36 6 0,1 0 0,-42-3 0,41 3 0,1-1 0,-22-5 0,-12 0 0,27 0 0,-26 0 0,25 0 0,-25 0 0,26 0 0,-27 0 0,27 0 0,-11 0 0,-1 0 0,-3 10 0,-15-7 0,15 7 0,-12-10 0,12 0 0,22 0 0,-1 0 0,-26 0 0,28 0 0,1 0 0,-24 0 0,0 0 0,3 0 0,15 0 0,13 0 0,-10 0 0,21 0 0,-21 0 0,29 0 0,-15 0 0,18 0 0,0 0 0,-6 0 0,15 0 0,-15 0 0,14 0 0,-14 0 0,15 0 0,-16 0 0,8 0 0,-10 0 0,9 0 0,-6 0 0,6 0 0,-8 0 0,-1 0 0,10 0 0,-8 0 0,7 0 0,-8 0 0,0 0 0,8 0 0,2-5 0,0 3 0,7-9 0,-15 10 0,14-10 0,-14 3 0,15-5 0,-15-2 0,14 2 0,-14-9 0,15 8 0,-7-7 0,0 7 0,7 1 0,-7 0 0,9 0 0,0 1 0,-9-2 0,7 2 0,-7-2 0,9 2 0,0 5 0,-1-4 0,1 10 0,0-10 0,5 4 0,-4-5 0,10 0 0,-10 5 0,10-4 0,-5-4 0,6-8 0,0-8 0,0-12 0,0 8 0,0-8 0,0 12 0,0-12 0,0-3 0,0-12 0,0 1 0,0-1 0,9 1 0,-7-16 0,6 12 0,-7 9 0,-2-2 0,1-26 0,0 26 0,0-1 0,0 0 0,0 1 0,0-42-316,0 10 1,0-1 315,0 34 0,0-1 0,0-31 0,0-2 0,0 18 0,0 3 0,0-2 0,0-1 0,0-7 0,0-1 0,0 0 0,0 2 0,1 15 0,-2 1 0,-4-16 0,-1 1 0,3-21 0,-3 40 0,0 1 0,-4-37 0,7 0 0,-7 0 0,2 14 0,6-10 0,-7 26 0,9-12 631,0 16-631,0-16 0,0-3 0,0 0 0,0 3 0,0 1-6784,0 11 6784,-8-12 0,5 15 0,-5-14 0,-1 11 0,7-12 0,-6 16 0,8-16 6784,0 12-6784,0-26 0,0 25 0,0-25 0,0 11 0,0-1 0,0 25 0,0-1 0,0-28 0,0 28 0,0-3 0,-6 1 0,0 1 0,3-41 0,-9 31 0,1 1 0,8-33 0,-3 42 0,0-1 0,5 0 0,2 1 0,-1-42 0,0 41 0,0 1 0,0-37 0,0 0 0,-10 0 0,7 0 0,-7 0 0,9 36 0,2 1 0,-1-42 0,0 42 0,0-1 0,0 0 0,0 1 0,0-42 0,0 33 0,0-1 0,0-31 0,-5 32 0,-2-2 0,6 9 0,0-1 0,-5-8 0,0-2 0,5 2 0,2-1 0,-1 0 0,0 0 0,0 0 0,0 1 0,0-1 0,0 0 0,0-10 0,0-1 0,0-2 0,0 0-465,0 1 1,0-2 464,0-8 0,0 2 0,0 17 0,0 1 0,0-8 0,0-1 0,0 11 0,0 1-240,0-2 1,0 2 239,0 8 0,0 1 0,0-6 0,0-3 0,0-16 0,0 3-3159,0 23 0,0-1 3159,0-39 0,0 0 0,0 43 0,0 0-112,0-23 1,0-2 111,0 10 0,0 2 0,0 8 0,0 0 0,0 3 0,0-1 297,0 0 0,0 1-297,0-41 330,0 0-330,0 8 6665,0 11-6665,0 0 0,0 3 360,0 1-360,0 10 0,0-10 0,0 26 0,0-24 0,0 32 0,0-19 0,0 14 0,7 8 0,-5-8 0,4 12 0,-6-1 0,6 10 0,-5-8 0,5 7 0,0-8 0,-4 8 0,5-6 0,0 6 0,-5-8 0,5-1 0,-7 1 0,0-1 0,0 1 0,0 0 0,0-1 0,0 1 0,0 8 0,0-6 0,0 14 0,0-5 0,0 8 0,0-9 0,0 6 0,0-14 0,0 15 0,0-7 0,0 0 0,0 7 0,0-7 0,0 1 0,0 5 0,0-5 0,0-1 0,0 6 0,0-5 0,0-1 0,0 7 0,0-7 0,0 9 0,0 0 0,0-1 0,0 1 0,0 0 0,0 0 0,0 0 0,0-1 0,0 1 0,0 0 0,0 0 0,0 0 0,0-1 0,0 1 0,0 0 0,0 0 0,0 0 0,0-1 0,0 1 0,0 0 0,0 0 0,0-9 0,0 7 0,0-7 0,0 9 0,0 0 0,0-1 0,5 7 0,-4-5 0,10 9 0,-4-3 0,5 5 0,0 0 0,0 0 0,0 0 0,0 0 0,0 0 0,-5 0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3:32:04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24575,'12'0'0,"0"0"0,0 0 0,0 0 0,0 0 0,-6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3:32:26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317 111 24575,'21'0'0,"28"0"0,33 0 0,-17 0 0,5 0 0,6 0 0,6 0 0,-8 0 0,5 0 0,-1 0-1600,-7 0 1,-1 0 0,5 0 1599,1 0 0,6 0 0,0 0 0,-2 0 0,13 0 0,-3 0 0,3 0 0,-13 0 0,3 0 0,-1 0 0,0 0 0,19 0 0,-1 0 0,-6 0 0,-17 0 0,-4 0 0,0 0 0,3 0 0,-1 0 0,0 0 0,-4 0 0,-1 0 0,-1 0 379,26 0 0,2 0-379,-21 0 0,3 0 0,-3 0 0,15 0 0,-3 0 0,2 0 0,-1 0 0,-9 0 0,-2 0 0,0 0 0,-4 0 424,-16 0 1,-2 0-425,8 0 0,-1 0 0,32-10 0,-31 8 0,-1 1 0,33-9 0,-42 4 0,1 2 0,0 4 0,-2-3 0,-5-12 0,0 0 0,5 11 0,3 3 1234,22-10 1,-2 2-1235,16 9 0,-7 0 0,-1 0 0,-4 0 0,-26 0 0,1 0 0,0 0 0,-1 0 629,42 0-629,-42 0 0,1 0 0,36 0 0,-37 0 0,0 0 0,42 0 46,-41 0 1,-1 0-47,37 0 0,-15 0 0,-4 0 0,-14 0 0,-1 0 0,0-9 0,1 7 0,-1-7 0,1 9 0,-1 0 0,15 0 0,-22 0 0,19 0 0,-23 0 0,0 0 0,-3 0 0,-12 0 0,-8 0 0,6 0 0,-15 0 0,6 0 0,-8 0 0,0 0 0,-5 6 0,-1 0 0,-6 6 0,0 1 0,0-1 0,0 20 0,0 5 0,0 9 0,-9 8 0,-2-8 0,1 11 0,-7 1 0,6-1 0,-10 16 0,10 3 0,1 15 0,4-38 0,0 3 0,5 0 0,-1 1 0,-4 8 0,1 1 0,4-1 0,2 2-293,-1 9 0,0 0 293,0-7 0,0-1 0,0 8 0,0 1-3295,-1 0 0,2-2 3295,4-7 0,1 1-2204,-5 18 1,1 0 2203,9-19 0,1 1-152,-3 17 1,-1 1 151,-1-19 0,1 1 0,0-4 0,3 3 0,-2-3 0,-1 6 0,-1 1 0,-1 0 0,-1 5 0,2-3 0,5 9 0,1-2 0,-5 9 0,-2 2 0,2-5 0,1 0 0,3-9 0,0 1 0,-3 10 0,-1 2 0,7-2 0,0 1 0,-7 0 0,0-1 0,5-11 0,-1 2-140,-5-8 1,-2 6 0,3-3 139,6 22 0,2 2 0,-4-14 0,-1 6 0,1-6 0,3 10 0,0-2 0,-4-19 0,0 3 0,0-5 0,4 10 0,-2 0 0,-6-8 0,-2 4 0,1-2 0,8 16 0,-1 1 0,-6-18 0,-2 4 0,1-5 0,2 8 0,1 0 0,0-17 0,1 3 0,-1-3 0,0 14 0,-1 0 1690,-1 10 0,2 1-1690,5 0 0,-1-1 0,-11-10 0,-1 0 0,5 8 0,1 0 0,-1-19 0,0 0 0,-5 19 0,1 0 0,4-19 0,-1 1 0,-4 17 0,-2 2 0,1-10 0,0 1 0,-1 10 0,2 2 0,6-2 0,-1 1 0,-4-1 0,0 1 0,5-1 0,-1 1 0,-6 0 0,0-1 0,6-10 0,0 0 0,-5 9 0,1-2 0,4-27 0,-1 0 0,-4 16 0,-2-2 0,1 23 0,0-33 0,0 1 5239,0 31-5239,0-41 0,0 1 296,0 0 1,0-1-297,10 41 0,-8-41 0,-1 1 0,4 0 0,0-1 0,-5 42 0,0-33 0,0 1 1427,0 31-1427,0-40 0,0-1 0,0 37 1091,0 0-1091,0 0 0,0 0 574,0 0-574,0-15 0,0 11 0,0-26 0,0 11 0,0-14 0,0-1 0,0 0 0,0 1 0,0 14 0,0-11 0,0 27 0,0-27 0,0 26 0,0-26 0,0 11 0,0-14 0,0-12 0,0-12 0,0-5 0,0-15 0,0 7 0,0-9 0,0 0 0,0 0 0,0 0 0,-6-5 0,0-2 0,-15-5 0,7 5 0,-16-3 0,16 3 0,-15-5 0,6 0 0,-9 0 0,1 0 0,0 0 0,-1 0 0,1 0 0,-1 0 0,-11 0 0,-2 0 0,-13 0 0,0 0 0,1 0 0,-16 0 0,12 0 0,-26 0 0,25 0 0,-25 0 0,26 0 0,-12 0 0,16 0 0,-16 0 0,12 0 0,-12 8 0,16-6 0,-1 7 0,-14-9 0,10 8 0,-25-5 0,26 13 0,-27-13 0,12 15 0,-15-15 0,37 7 0,-1 1 0,-2-3 0,0-1 0,1 0 0,-1 0 0,-7-1 0,1 0 0,6 0 0,0 0 0,-8-5 0,-1 1 0,0 3 0,0 1 0,0 1 0,0-2 0,9-4 0,1 1 0,-8 9 0,1 1 0,6-11 0,0 1 0,-9 10 0,1-1 0,8-9 0,0-1 0,-7 11 0,1-1 0,-33-8 0,33 3 0,-1 0 0,-31 4 0,31-10 0,1 2 0,-33 19 0,41-20 0,1 0 0,-37 9 0,0-10 0,0 0 0,36 6 0,1 0 0,-42-3 0,41 3 0,1-1 0,-22-5 0,-12 0 0,27 0 0,-26 0 0,25 0 0,-25 0 0,26 0 0,-27 0 0,27 0 0,-11 0 0,-1 0 0,-3 10 0,-15-7 0,15 7 0,-12-10 0,12 0 0,22 0 0,-1 0 0,-26 0 0,28 0 0,1 0 0,-24 0 0,0 0 0,3 0 0,15 0 0,13 0 0,-10 0 0,21 0 0,-21 0 0,29 0 0,-15 0 0,18 0 0,0 0 0,-6 0 0,15 0 0,-15 0 0,14 0 0,-14 0 0,15 0 0,-16 0 0,8 0 0,-10 0 0,9 0 0,-6 0 0,6 0 0,-8 0 0,-1 0 0,10 0 0,-8 0 0,7 0 0,-8 0 0,0 0 0,8 0 0,2-5 0,0 3 0,7-9 0,-15 10 0,14-10 0,-14 3 0,15-5 0,-15-2 0,14 2 0,-14-9 0,15 8 0,-7-7 0,0 7 0,7 1 0,-7 0 0,9 0 0,0 1 0,-9-2 0,7 2 0,-7-2 0,9 2 0,0 5 0,-1-4 0,1 10 0,0-10 0,5 4 0,-4-5 0,10 0 0,-10 5 0,10-4 0,-5-4 0,6-8 0,0-8 0,0-12 0,0 8 0,0-8 0,0 12 0,0-12 0,0-3 0,0-12 0,0 1 0,0-1 0,9 1 0,-7-16 0,6 12 0,-7 9 0,-2-2 0,1-26 0,0 26 0,0-1 0,0 0 0,0 1 0,0-42-316,0 10 1,0-1 315,0 34 0,0-1 0,0-31 0,0-2 0,0 18 0,0 3 0,0-2 0,0-1 0,0-7 0,0-1 0,0 0 0,0 2 0,1 15 0,-2 1 0,-4-16 0,-1 1 0,3-21 0,-3 40 0,0 1 0,-4-37 0,7 0 0,-7 0 0,2 14 0,6-10 0,-7 26 0,9-12 631,0 16-631,0-16 0,0-3 0,0 0 0,0 3 0,0 1-6784,0 11 6784,-8-12 0,5 15 0,-5-14 0,-1 11 0,7-12 0,-6 16 0,8-16 6784,0 12-6784,0-26 0,0 25 0,0-25 0,0 11 0,0-1 0,0 25 0,0-1 0,0-28 0,0 28 0,0-3 0,-6 1 0,0 1 0,3-41 0,-9 31 0,1 1 0,8-33 0,-3 42 0,0-1 0,5 0 0,2 1 0,-1-42 0,0 41 0,0 1 0,0-37 0,0 0 0,-10 0 0,7 0 0,-7 0 0,9 36 0,2 1 0,-1-42 0,0 42 0,0-1 0,0 0 0,0 1 0,0-42 0,0 33 0,0-1 0,0-31 0,-5 32 0,-2-2 0,6 9 0,0-1 0,-5-8 0,0-2 0,5 2 0,2-1 0,-1 0 0,0 0 0,0 0 0,0 1 0,0-1 0,0 0 0,0-10 0,0-1 0,0-2 0,0 0-465,0 1 1,0-2 464,0-8 0,0 2 0,0 17 0,0 1 0,0-8 0,0-1 0,0 11 0,0 1-240,0-2 1,0 2 239,0 8 0,0 1 0,0-6 0,0-3 0,0-16 0,0 3-3159,0 23 0,0-1 3159,0-39 0,0 0 0,0 43 0,0 0-112,0-23 1,0-2 111,0 10 0,0 2 0,0 8 0,0 0 0,0 3 0,0-1 297,0 0 0,0 1-297,0-41 330,0 0-330,0 8 6665,0 11-6665,0 0 0,0 3 360,0 1-360,0 10 0,0-10 0,0 26 0,0-24 0,0 32 0,0-19 0,0 14 0,7 8 0,-5-8 0,4 12 0,-6-1 0,6 10 0,-5-8 0,5 7 0,0-8 0,-4 8 0,5-6 0,0 6 0,-5-8 0,5-1 0,-7 1 0,0-1 0,0 1 0,0 0 0,0-1 0,0 1 0,0 8 0,0-6 0,0 14 0,0-5 0,0 8 0,0-9 0,0 6 0,0-14 0,0 15 0,0-7 0,0 0 0,0 7 0,0-7 0,0 1 0,0 5 0,0-5 0,0-1 0,0 6 0,0-5 0,0-1 0,0 7 0,0-7 0,0 9 0,0 0 0,0-1 0,0 1 0,0 0 0,0 0 0,0 0 0,0-1 0,0 1 0,0 0 0,0 0 0,0 0 0,0-1 0,0 1 0,0 0 0,0 0 0,0 0 0,0-1 0,0 1 0,0 0 0,0 0 0,0-9 0,0 7 0,0-7 0,0 9 0,0 0 0,0-1 0,5 7 0,-4-5 0,10 9 0,-4-3 0,5 5 0,0 0 0,0 0 0,0 0 0,0 0 0,0 0 0,-5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3:32:26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24575,'12'0'0,"0"0"0,0 0 0,0 0 0,0 0 0,-6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3:39:20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0 24575,'0'21'0,"0"1"0,0 21 0,0 3 0,9 11 0,1 1 0,9-1 0,-1-11 0,0 9 0,9-10 0,-1 1 0,5 24 0,2-21 0,1 38 0,5-26 0,-8-15 0,-2 2 0,7 29 0,1-26 0,-2 2 0,-6 39 0,-1-42 0,2-2 0,2 28 0,9-4 0,-10 0 0,3-22 0,-12 19 0,2-23 0,-6 0 0,0 8 0,-9-8 0,0 26 0,-9 4 0,0 0 0,-10-23 0,-4 0 0,-12 27 0,3-17 0,-6 1 0,-1-12 0,-1-2 0,6 5 0,-2 0 0,-9-3 0,-3 0 0,-3 8 0,2-2 0,7-13 0,0-1 0,-13 17 0,0-3 0,-10 10 0,-4 12 0,-5-13 0,20 6 0,-8-7 0,12 6 0,-1 1 0,3-12 0,-2 11 0,19-26 0,-3 8 0,16-20 0,-2 9 0,4-11 0,7-1 0,0 0 0,0 0 0,14 1 0,3-1 0,41 6 0,-8-1 0,37 9 0,-26-6 0,-15-10 0,2 1 0,29 16 0,-33-11 0,-1 0 0,31 10 0,-12 7 0,-16-17 0,-3-8 0,-12 3 0,0-6 0,-7 7 0,6 0 0,-6 1 0,0-1 0,23 26 0,-12 7 0,9 11 0,-13-3 0,-12-15 0,0 1 0,0-1 0,-9 16 0,-1-24 0,-9 35 0,0-34 0,0 22 0,-20 1 0,0-17 0,-5 3-209,-6-6 0,-3 1 209,-7 14 0,-2 2 0,-5-7 0,-1-2 0,7-7 0,1 2 0,-10 22 0,0 2 0,0-14 0,4 1 0,8 8 0,1 4 0,3-13 0,-3 1 0,5-2 0,2 8 0,4 0 0,4-10 0,0 2 0,4-3 0,4 6 0,4-5 0,4-5 0,2-2 209,5-1 0,0-1-209,0 37 0,0 0 0,0 0 0,14-42 0,7-1 0,4-4 0,6-1 0,13 10 0,5-4 0,0-15 0,1-1 0,1 10 0,1 1 0,3-11 0,1-3 0,3 4 0,2 0 0,4 4 0,1-1 0,-9-10 0,-1-1 0,0 5 0,-3-2 0,38 6 0,-15 5 0,-15-19 0,-27 3 0,-13-10 0,-9-2 0,0 0 0,-5 0 0,-2 0 0,-5 0 0,0 0 0,0 8 0,0 15 0,-23 43 0,7 3 0,-6-28 0,-3 3-329,5 9 1,-1 0 328,-4-6 0,-1 1 0,-2 16 0,0 0 0,2-9 0,0-2 0,1-8 0,0-1 0,0-1 0,1-1 0,6 1 0,-1-1 0,-3-6 0,1-1 0,7 7 0,1 1 0,-4 0 0,0-1 0,-7 42 0,12-42 0,0 1 0,-1 36 0,3-15 0,10 11 0,0-11 0,0 0 657,0 11-657,0-26 0,10 26 0,10-25 0,24 15 0,-5-30 0,25 17 0,-36-29 0,18 13 0,-21-24 0,6-2 0,-9-8 0,-1 0 0,-9-2 0,0 0 0,0-5 0,0 4 0,0-10 0,0 4 0,0 1 0,9 2 0,-7 4 0,15 4 0,-15-4 0,7 2 0,-9-2 0,0 0 0,-5 5 0,-2-4 0,-5 5 0,0-6 0,0 8 0,0 3 0,-9 20 0,-13 18 0,0 0 0,-21 26 0,20-11 0,0-31 0,3 1 0,4 45 0,-14 0 0,19-15 0,-10-4 0,2-14 0,8-1 0,-4-11 0,13-3 0,-5-21 0,7 7 0,-5-14 0,3 14 0,-3-7 0,5 21 0,0-9 0,0 9 0,0 0 0,0-9 0,0 9 0,0-12 0,0-8 0,0-2 0,0-9 0,0 0 0,0-6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3:39:25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1230 0 24575,'0'21'0,"0"1"0,0 21 0,0 3 0,-9 11 0,-1 1 0,-9-1 0,1-11 0,0 9 0,-9-10 0,1 1 0,-5 24 0,-2-21 0,-1 38 0,-5-26 0,8-15 0,2 2 0,-7 29 0,-1-26 0,2 2 0,6 39 0,1-42 0,-2-2 0,-2 28 0,-9-4 0,10 0 0,-3-22 0,12 19 0,-2-23 0,6 0 0,0 8 0,9-8 0,0 26 0,9 4 0,0 0 0,10-23 0,4 0 0,12 27 0,-3-17 0,6 1 0,1-12 0,1-2 0,-6 5 0,2 0 0,9-3 0,3 0 0,3 8 0,-2-2 0,-7-13 0,0-1 0,13 17 0,0-3 0,10 10 0,4 12 0,5-13 0,-20 6 0,8-7 0,-12 6 0,1 1 0,-3-12 0,2 11 0,-19-26 0,3 8 0,-16-20 0,2 9 0,-4-11 0,-7-1 0,0 0 0,0 0 0,-14 1 0,-3-1 0,-41 6 0,8-1 0,-37 9 0,26-6 0,15-10 0,-2 1 0,-29 16 0,33-11 0,1 0 0,-31 10 0,12 7 0,16-17 0,3-8 0,12 3 0,0-6 0,7 7 0,-6 0 0,6 1 0,0-1 0,-23 26 0,12 7 0,-9 11 0,13-3 0,12-15 0,0 1 0,0-1 0,9 16 0,1-24 0,9 35 0,0-34 0,0 22 0,20 1 0,0-17 0,5 3-209,6-6 0,3 1 209,7 14 0,2 2 0,5-7 0,1-2 0,-7-7 0,-1 2 0,10 22 0,0 2 0,0-14 0,-4 1 0,-8 8 0,-1 4 0,-3-13 0,3 1 0,-5-2 0,-2 8 0,-4 0 0,-4-10 0,0 2 0,-4-3 0,-4 6 0,-4-5 0,-4-5 0,-2-2 209,-5-1 0,0-1-209,0 37 0,0 0 0,0 0 0,-14-42 0,-7-1 0,-4-4 0,-6-1 0,-13 10 0,-5-4 0,0-15 0,-1-1 0,-1 10 0,-1 1 0,-3-11 0,-1-3 0,-3 4 0,-2 0 0,-4 4 0,-1-1 0,9-10 0,1-1 0,0 5 0,3-2 0,-38 6 0,15 5 0,15-19 0,27 3 0,13-10 0,9-2 0,0 0 0,5 0 0,2 0 0,5 0 0,0 0 0,0 8 0,0 15 0,23 43 0,-7 3 0,6-28 0,3 3-329,-5 9 1,1 0 328,4-6 0,1 1 0,2 16 0,0 0 0,-2-9 0,0-2 0,-1-8 0,0-1 0,0-1 0,-1-1 0,-6 1 0,1-1 0,3-6 0,-1-1 0,-7 7 0,-1 1 0,4 0 0,0-1 0,7 42 0,-12-42 0,0 1 0,1 36 0,-3-15 0,-10 11 0,0-11 0,0 0 657,0 11-657,0-26 0,-10 26 0,-10-25 0,-24 15 0,5-30 0,-25 17 0,36-29 0,-18 13 0,21-24 0,-6-2 0,9-8 0,1 0 0,9-2 0,0 0 0,0-5 0,0 4 0,0-10 0,0 4 0,0 1 0,-9 2 0,7 4 0,-15 4 0,15-4 0,-7 2 0,9-2 0,0 0 0,5 5 0,2-4 0,5 5 0,0-6 0,0 8 0,0 3 0,9 20 0,13 18 0,0 0 0,21 26 0,-20-11 0,0-31 0,-3 1 0,-4 45 0,14 0 0,-19-15 0,10-4 0,-2-14 0,-8-1 0,4-11 0,-13-3 0,5-21 0,-7 7 0,5-14 0,-3 14 0,3-7 0,-5 21 0,0-9 0,0 9 0,0 0 0,0-9 0,0 9 0,0-12 0,0-8 0,0-2 0,0-9 0,0 0 0,0-6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3:32:04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24575,'12'0'0,"0"0"0,0 0 0,0 0 0,0 0 0,-6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3:32:26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317 111 24575,'21'0'0,"28"0"0,33 0 0,-17 0 0,5 0 0,6 0 0,6 0 0,-8 0 0,5 0 0,-1 0-1600,-7 0 1,-1 0 0,5 0 1599,1 0 0,6 0 0,0 0 0,-2 0 0,13 0 0,-3 0 0,3 0 0,-13 0 0,3 0 0,-1 0 0,0 0 0,19 0 0,-1 0 0,-6 0 0,-17 0 0,-4 0 0,0 0 0,3 0 0,-1 0 0,0 0 0,-4 0 0,-1 0 0,-1 0 379,26 0 0,2 0-379,-21 0 0,3 0 0,-3 0 0,15 0 0,-3 0 0,2 0 0,-1 0 0,-9 0 0,-2 0 0,0 0 0,-4 0 424,-16 0 1,-2 0-425,8 0 0,-1 0 0,32-10 0,-31 8 0,-1 1 0,33-9 0,-42 4 0,1 2 0,0 4 0,-2-3 0,-5-12 0,0 0 0,5 11 0,3 3 1234,22-10 1,-2 2-1235,16 9 0,-7 0 0,-1 0 0,-4 0 0,-26 0 0,1 0 0,0 0 0,-1 0 629,42 0-629,-42 0 0,1 0 0,36 0 0,-37 0 0,0 0 0,42 0 46,-41 0 1,-1 0-47,37 0 0,-15 0 0,-4 0 0,-14 0 0,-1 0 0,0-9 0,1 7 0,-1-7 0,1 9 0,-1 0 0,15 0 0,-22 0 0,19 0 0,-23 0 0,0 0 0,-3 0 0,-12 0 0,-8 0 0,6 0 0,-15 0 0,6 0 0,-8 0 0,0 0 0,-5 6 0,-1 0 0,-6 6 0,0 1 0,0-1 0,0 20 0,0 5 0,0 9 0,-9 8 0,-2-8 0,1 11 0,-7 1 0,6-1 0,-10 16 0,10 3 0,1 15 0,4-38 0,0 3 0,5 0 0,-1 1 0,-4 8 0,1 1 0,4-1 0,2 2-293,-1 9 0,0 0 293,0-7 0,0-1 0,0 8 0,0 1-3295,-1 0 0,2-2 3295,4-7 0,1 1-2204,-5 18 1,1 0 2203,9-19 0,1 1-152,-3 17 1,-1 1 151,-1-19 0,1 1 0,0-4 0,3 3 0,-2-3 0,-1 6 0,-1 1 0,-1 0 0,-1 5 0,2-3 0,5 9 0,1-2 0,-5 9 0,-2 2 0,2-5 0,1 0 0,3-9 0,0 1 0,-3 10 0,-1 2 0,7-2 0,0 1 0,-7 0 0,0-1 0,5-11 0,-1 2-140,-5-8 1,-2 6 0,3-3 139,6 22 0,2 2 0,-4-14 0,-1 6 0,1-6 0,3 10 0,0-2 0,-4-19 0,0 3 0,0-5 0,4 10 0,-2 0 0,-6-8 0,-2 4 0,1-2 0,8 16 0,-1 1 0,-6-18 0,-2 4 0,1-5 0,2 8 0,1 0 0,0-17 0,1 3 0,-1-3 0,0 14 0,-1 0 1690,-1 10 0,2 1-1690,5 0 0,-1-1 0,-11-10 0,-1 0 0,5 8 0,1 0 0,-1-19 0,0 0 0,-5 19 0,1 0 0,4-19 0,-1 1 0,-4 17 0,-2 2 0,1-10 0,0 1 0,-1 10 0,2 2 0,6-2 0,-1 1 0,-4-1 0,0 1 0,5-1 0,-1 1 0,-6 0 0,0-1 0,6-10 0,0 0 0,-5 9 0,1-2 0,4-27 0,-1 0 0,-4 16 0,-2-2 0,1 23 0,0-33 0,0 1 5239,0 31-5239,0-41 0,0 1 296,0 0 1,0-1-297,10 41 0,-8-41 0,-1 1 0,4 0 0,0-1 0,-5 42 0,0-33 0,0 1 1427,0 31-1427,0-40 0,0-1 0,0 37 1091,0 0-1091,0 0 0,0 0 574,0 0-574,0-15 0,0 11 0,0-26 0,0 11 0,0-14 0,0-1 0,0 0 0,0 1 0,0 14 0,0-11 0,0 27 0,0-27 0,0 26 0,0-26 0,0 11 0,0-14 0,0-12 0,0-12 0,0-5 0,0-15 0,0 7 0,0-9 0,0 0 0,0 0 0,0 0 0,-6-5 0,0-2 0,-15-5 0,7 5 0,-16-3 0,16 3 0,-15-5 0,6 0 0,-9 0 0,1 0 0,0 0 0,-1 0 0,1 0 0,-1 0 0,-11 0 0,-2 0 0,-13 0 0,0 0 0,1 0 0,-16 0 0,12 0 0,-26 0 0,25 0 0,-25 0 0,26 0 0,-12 0 0,16 0 0,-16 0 0,12 0 0,-12 8 0,16-6 0,-1 7 0,-14-9 0,10 8 0,-25-5 0,26 13 0,-27-13 0,12 15 0,-15-15 0,37 7 0,-1 1 0,-2-3 0,0-1 0,1 0 0,-1 0 0,-7-1 0,1 0 0,6 0 0,0 0 0,-8-5 0,-1 1 0,0 3 0,0 1 0,0 1 0,0-2 0,9-4 0,1 1 0,-8 9 0,1 1 0,6-11 0,0 1 0,-9 10 0,1-1 0,8-9 0,0-1 0,-7 11 0,1-1 0,-33-8 0,33 3 0,-1 0 0,-31 4 0,31-10 0,1 2 0,-33 19 0,41-20 0,1 0 0,-37 9 0,0-10 0,0 0 0,36 6 0,1 0 0,-42-3 0,41 3 0,1-1 0,-22-5 0,-12 0 0,27 0 0,-26 0 0,25 0 0,-25 0 0,26 0 0,-27 0 0,27 0 0,-11 0 0,-1 0 0,-3 10 0,-15-7 0,15 7 0,-12-10 0,12 0 0,22 0 0,-1 0 0,-26 0 0,28 0 0,1 0 0,-24 0 0,0 0 0,3 0 0,15 0 0,13 0 0,-10 0 0,21 0 0,-21 0 0,29 0 0,-15 0 0,18 0 0,0 0 0,-6 0 0,15 0 0,-15 0 0,14 0 0,-14 0 0,15 0 0,-16 0 0,8 0 0,-10 0 0,9 0 0,-6 0 0,6 0 0,-8 0 0,-1 0 0,10 0 0,-8 0 0,7 0 0,-8 0 0,0 0 0,8 0 0,2-5 0,0 3 0,7-9 0,-15 10 0,14-10 0,-14 3 0,15-5 0,-15-2 0,14 2 0,-14-9 0,15 8 0,-7-7 0,0 7 0,7 1 0,-7 0 0,9 0 0,0 1 0,-9-2 0,7 2 0,-7-2 0,9 2 0,0 5 0,-1-4 0,1 10 0,0-10 0,5 4 0,-4-5 0,10 0 0,-10 5 0,10-4 0,-5-4 0,6-8 0,0-8 0,0-12 0,0 8 0,0-8 0,0 12 0,0-12 0,0-3 0,0-12 0,0 1 0,0-1 0,9 1 0,-7-16 0,6 12 0,-7 9 0,-2-2 0,1-26 0,0 26 0,0-1 0,0 0 0,0 1 0,0-42-316,0 10 1,0-1 315,0 34 0,0-1 0,0-31 0,0-2 0,0 18 0,0 3 0,0-2 0,0-1 0,0-7 0,0-1 0,0 0 0,0 2 0,1 15 0,-2 1 0,-4-16 0,-1 1 0,3-21 0,-3 40 0,0 1 0,-4-37 0,7 0 0,-7 0 0,2 14 0,6-10 0,-7 26 0,9-12 631,0 16-631,0-16 0,0-3 0,0 0 0,0 3 0,0 1-6784,0 11 6784,-8-12 0,5 15 0,-5-14 0,-1 11 0,7-12 0,-6 16 0,8-16 6784,0 12-6784,0-26 0,0 25 0,0-25 0,0 11 0,0-1 0,0 25 0,0-1 0,0-28 0,0 28 0,0-3 0,-6 1 0,0 1 0,3-41 0,-9 31 0,1 1 0,8-33 0,-3 42 0,0-1 0,5 0 0,2 1 0,-1-42 0,0 41 0,0 1 0,0-37 0,0 0 0,-10 0 0,7 0 0,-7 0 0,9 36 0,2 1 0,-1-42 0,0 42 0,0-1 0,0 0 0,0 1 0,0-42 0,0 33 0,0-1 0,0-31 0,-5 32 0,-2-2 0,6 9 0,0-1 0,-5-8 0,0-2 0,5 2 0,2-1 0,-1 0 0,0 0 0,0 0 0,0 1 0,0-1 0,0 0 0,0-10 0,0-1 0,0-2 0,0 0-465,0 1 1,0-2 464,0-8 0,0 2 0,0 17 0,0 1 0,0-8 0,0-1 0,0 11 0,0 1-240,0-2 1,0 2 239,0 8 0,0 1 0,0-6 0,0-3 0,0-16 0,0 3-3159,0 23 0,0-1 3159,0-39 0,0 0 0,0 43 0,0 0-112,0-23 1,0-2 111,0 10 0,0 2 0,0 8 0,0 0 0,0 3 0,0-1 297,0 0 0,0 1-297,0-41 330,0 0-330,0 8 6665,0 11-6665,0 0 0,0 3 360,0 1-360,0 10 0,0-10 0,0 26 0,0-24 0,0 32 0,0-19 0,0 14 0,7 8 0,-5-8 0,4 12 0,-6-1 0,6 10 0,-5-8 0,5 7 0,0-8 0,-4 8 0,5-6 0,0 6 0,-5-8 0,5-1 0,-7 1 0,0-1 0,0 1 0,0 0 0,0-1 0,0 1 0,0 8 0,0-6 0,0 14 0,0-5 0,0 8 0,0-9 0,0 6 0,0-14 0,0 15 0,0-7 0,0 0 0,0 7 0,0-7 0,0 1 0,0 5 0,0-5 0,0-1 0,0 6 0,0-5 0,0-1 0,0 7 0,0-7 0,0 9 0,0 0 0,0-1 0,0 1 0,0 0 0,0 0 0,0 0 0,0-1 0,0 1 0,0 0 0,0 0 0,0 0 0,0-1 0,0 1 0,0 0 0,0 0 0,0 0 0,0-1 0,0 1 0,0 0 0,0 0 0,0-9 0,0 7 0,0-7 0,0 9 0,0 0 0,0-1 0,5 7 0,-4-5 0,10 9 0,-4-3 0,5 5 0,0 0 0,0 0 0,0 0 0,0 0 0,0 0 0,-5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3:32:26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24575,'12'0'0,"0"0"0,0 0 0,0 0 0,0 0 0,-6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3:32:46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24575,'-20'0'0,"5"0"0,-14 14 0,13 3 0,-14 14 0,13 1 0,-6-1 0,0 0 0,8-8 0,-8 6 0,11-15 0,-4 15 0,-5-13 0,4 13 0,-6-4 0,0 6 0,-1-7 0,-1 6 0,-4-6 0,4 7 0,-1 12 0,-4-9 0,4 9 0,-8 0 0,1-9 0,-4 21 0,5-21 0,-14 46 0,11-40 0,-8 29 0,17-27 0,3-7 0,-4 19 0,9-20 0,-10 21 0,12-21 0,-3 20 0,2-8 0,-1 0 0,1-3 0,1-12 0,0 0 0,7 0 0,-5 1 0,12-1 0,-12 0 0,13-8 0,-13 6 0,12-6 0,-5-1 0,0 7 0,5-6 0,-5 8 0,7-8 0,-7 6 0,5-6 0,-5 8 0,7 12 0,0-9 0,0 9 0,-7-12 0,6 12 0,-6-9 0,7 21 0,0-9 0,0-1 0,0 10 0,0-9 0,0-1 0,0 10 0,0-21 0,0 21 0,0-10 0,0 13 0,0-13 0,0 10 0,0-21 0,0 21 0,0-10 0,0 13 0,0-1 0,0 1 0,0-1 0,8 1 0,-6-1 0,14-11 0,-6 8 0,7-8 0,2 11 0,-1-11 0,0 9 0,2 5 0,4-10 0,-2 19 0,8-35 0,-9 21 0,9-21 0,-5 9 0,-2-20 0,6 6 0,-6-14 0,8 15 0,0-13 0,1 6 0,-1-8 0,0 1 0,0 0 0,0-1 0,1 1 0,11 10 0,-9-8 0,20 9 0,-20-11 0,9 1 0,-12-1 0,15 6 0,-12-11 0,11 9 0,-13-18 0,-1 12 0,0-5 0,0 6 0,0-6 0,1 5 0,-1-5 0,0-1 0,0 6 0,12-4 0,-9-1 0,21 8 0,-21-8 0,9 2 0,-20 1 0,6-11 0,-15 10 0,6-10 0,-8 10 0,1-10 0,-7 10 0,0-4 0,-6 5 0,0 0 0,-14-6 0,-4 7 0,-5-6 0,-6 8 0,6-1 0,-20 12 0,9-8 0,-9 14 0,11-14 0,1 11 0,-12-1 0,9-3 0,-9 7 0,11-14 0,1 11 0,-1-5 0,1 8 0,7-1 0,-6 0 0,2 12 0,3-9 0,-8 9 0,16-12 0,-7 12 0,8-9 0,-3 21 0,3-21 0,-3 20 0,1-8 0,0 0 0,0 8 0,0-8 0,-1 12 0,0-1 0,8 0 0,-6 1 0,6-1 0,-10 16 0,10-12 0,-9 26 0,6 7 0,-9 1 0,10-41 0,1 1 0,6 0 0,0-1 0,-5 3 0,0 0 0,4-1 0,1 1 0,-7 7 0,0-1 0,6-6 0,1-1 0,-1 1 0,2 0 0,5 7 0,0-1 0,-10 32 0,9-31 0,-1-1 0,-8 33 0,9-34 0,2 3 0,-1-8 0,0-1 0,0 1 0,0-1 0,0 0 0,0-3 0,0 38 0,0 0 0,10 0 0,1-15 0,11 11 0,-2-26 0,1 12 0,-2-16 0,1 15 0,0-10 0,9 10 0,0-15 0,0-11 0,10 24 0,-21-33 0,21 33 0,-14-36 0,13 20 0,-6-19 0,2 7 0,-10-10 0,6-8 0,-14-3 0,13-6 0,-6-1 0,-1 0 0,7 1 0,-14-8 0,14 7 0,-7-5 0,10 7 0,10-8 0,-7 6 0,7-5 0,1 8 0,3-8 0,0 6 0,8-4 0,-8 6 0,12 2 0,-13-1 0,10-8 0,-9-3 0,-1 0 0,-2-5 0,0 4 0,-9 1 0,9-5 0,-20 5 0,6 0 0,-6-5 0,-1 5 0,-1-2 0,-1-4 0,-5 10 0,5-10 0,-13 10 0,-2-4 0,-5 5 0,0 0 0,-5 0 0,-2 0 0,-14 2 0,7-2 0,-15 3 0,14-2 0,-14 2 0,6-1 0,-8 1 0,-1 1 0,1 7 0,0 1 0,-1 7 0,1 0 0,0 1 0,-17 15 0,12-11 0,-15 23 0,19-25 0,3 21 0,-1-21 0,9 20 0,-2-20 0,6 9 0,1-12 0,8 1 0,-8 11 0,14 2 0,-14 1 0,15 9 0,-6-21 0,-2 20 0,7-8 0,-7 11 0,9 1 0,0-1 0,0 1 0,0-1 0,0-11 0,0 8 0,0-8 0,0 0 0,0-3 0,0-12 0,0 0 0,0 0 0,7 1 0,-5-1 0,5 0 0,0 0 0,-5 1 0,12-1 0,-13 0 0,13 0 0,-12-8 0,12 6 0,-13-15 0,13 15 0,-12-14 0,12 14 0,-5-7 0,-1 10 0,6-1 0,-5 0 0,6 0 0,1 1 0,1 10 0,-1-7 0,1 7 0,-8 1 0,5-9 0,-4 21 0,6-21 0,1 9 0,0 0 0,-1-9 0,2 9 0,-10-12 0,6 0 0,-5 0 0,5-8 0,1 6 0,-1-6 0,0 0 0,0-3 0,-1 1 0,0-7 0,-5 7 0,3-9 0,-5 0 0,6 0 0,-5 0 0,4 0 0,-5 0 0,1 0 0,4 0 0,-4 0 0,5-5 0,-6 3 0,5-8 0,-4 8 0,5-8 0,-6 8 0,5-3 0,-4 0 0,5 3 0,0-3 0,0 0 0,0 3 0,0-8 0,0 8 0,0-8 0,0 9 0,0-10 0,0 4 0,-5 1 0,4-5 0,-10 4 0,4-5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3:34:20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24575,'0'12'0,"5"-6"0,-4 5 0,10-4 0,-4 5 0,-1 0 0,5-5 0,-10 3 0,10-3 0,-10 5 0,10-5 0,-10 3 0,10-3 0,-4 5 0,-1 0 0,0 0 0,-1 0 0,2 0 0,0 0 0,3 0 0,-8 0 0,8 0 0,-3 0 0,5 0 0,0 1 0,2 7 0,-7-6 0,5 7 0,-5-9 0,5 0 0,-6 0 0,5 0 0,-10 0 0,10 0 0,-9 0 0,8 0 0,-8 0 0,8-5 0,-8 4 0,8-10 0,-8 10 0,8-5 0,-8 6 0,8-5 0,-8 4 0,8-5 0,-8 6 0,8-5 0,-8 4 0,8-5 0,-3 7 0,0-1 0,-2 0 0,1 0 0,0 0 0,1 0 0,4 0 0,-10 0 0,10 0 0,-10 0 0,10 0 0,-5 0 0,1 0 0,4 0 0,-5 0 0,1 0 0,4 0 0,-10 0 0,10 0 0,-10 0 0,10 0 0,-4 0 0,-1 0 0,5 0 0,-10 0 0,10 0 0,-10 0 0,10 0 0,-4 1 0,-1-1 0,0 0 0,-1 0 0,2-6 0,-1 5 0,0-4 0,-1-1 0,-3 5 0,3-4 0,-5 5 0,0 0 0,0 0 0,-6 0 0,0-5 0,-1 3 0,-4-8 0,4 3 0,0 0 0,-3-3 0,8 8 0,-9-3 0,10 5 0,-10-5 0,10 3 0,-10-3 0,4 5 0,0 0 0,-3-5 0,8 4 0,-9-5 0,5 6 0,-7 0 0,7 0 0,-5 0 0,4 1 0,0-1 0,-4-6 0,10 5 0,-10-4 0,4 5 0,1 0 0,-5 0 0,10 0 0,-10 0 0,4 0 0,0 0 0,-4 0 0,4 0 0,-5 0 0,6 0 0,-5 0 0,4 0 0,0 0 0,-4 0 0,10 0 0,-10-5 0,10 4 0,-10-5 0,4 6 0,0 0 0,-4-5 0,10 4 0,-10-10 0,10 10 0,-10-5 0,10 6 0,-10-5 0,10 4 0,-10-4 0,9 10 0,-9-4 0,5 5 0,-6-6 0,5 0 0,-4-6 0,10 5 0,-10-9 0,4 8 0,0-3 0,2 5 0,-1 0 0,0 0 0,-1 0 0,-4 0 0,10 0 0,-5 0 0,1-5 0,3 4 0,-3-5 0,-1 6 0,0 0 0,-1 0 0,-4-5 0,10 4 0,-10-10 0,10 10 0,-10-10 0,9 10 0,-9-10 0,15 4 0,-2 1 0,4 1 0,7 13 0,-6-6 0,1 7 0,3-9 0,-5 0 0,1 0 0,4 0 0,-4 0 0,-1 0 0,5 0 0,-4 0 0,-1 0 0,5 0 0,-4 0 0,-1 0 0,5 0 0,-4 0 0,5 0 0,0 0 0,0 0 0,-5 0 0,5 9 0,-5-7 0,7 7 0,-2-9 0,-6 0 0,5 0 0,-4 0 0,5 0 0,-6 0 0,5 0 0,-4 0 0,6 9 0,0-7 0,0 6 0,1 1 0,-1-7 0,0 7 0,1-1 0,-2-6 0,3 15 0,-1-6 0,0 0 0,0-3 0,0 1 0,-2-7 0,2 7 0,-2-9 0,-5 0 0,3 0 0,-8 0 0,8 0 0,-8 0 0,8-5 0,-8 3 0,8-3 0,-8 5 0,8 0 0,-8 0 0,8 0 0,-3 0 0,0 0 0,3 0 0,-8 0 0,9 0 0,-10 0 0,10-5 0,-10 4 0,10-5 0,-10 7 0,10-7 0,-10 5 0,10-4 0,-5 5 0,1 0 0,-2 0 0,-5 0 0,0 0 0,-5 0 0,-2 0 0,0 0 0,-3-5 0,3 3 0,-5-3 0,5 5 0,-4 0 0,4 0 0,0 0 0,-3 0 0,3 0 0,0 0 0,-4 0 0,10 0 0,-10 0 0,4 0 0,0 0 0,-3 0 0,3 0 0,-5 1 0,5-1 0,-4 0 0,4 0 0,0 0 0,-3 0 0,3-6 0,0 5 0,-4-4 0,10 5 0,-10 0 0,4 0 0,0 0 0,-3 0 0,8 0 0,-9 0 0,10 0 0,-10 0 0,10 0 0,-10 0 0,4 0 0,0 0 0,-3 0 0,8 0 0,-9 0 0,10 0 0,-10 0 0,4 0 0,1 0 0,-5 1 0,4-1 0,0 0 0,-4 0 0,5 0 0,-1 0 0,-4 0 0,4 0 0,0 0 0,-3 0 0,3 0 0,0 0 0,-4 0 0,10 0 0,-10 0 0,4 0 0,0 0 0,-3 0 0,3 0 0,0 0 0,-4-5 0,10 4 0,-10-5 0,10 6 0,-10-5 0,9 4 0,-8-5 0,8 6 0,-9-5 0,10 4 0,-4-4 0,-1-1 0,5 5 0,-5-4 0,6 5 0,0 0 0,0 0 0,6 0 0,-5 0 0,10 0 0,-4 0 0,5 0 0,0 0 0,0 0 0,-6 0 0,5 0 0,-4 0 0,5 0 0,-6 0 0,5 0 0,-4 0 0,5 0 0,0 0 0,0 0 0,0 0 0,0 0 0,2 9 0,-2-7 0,3 15 0,-1-6 0,2 8 0,6 0 0,3 1 0,-1-1 0,0 12 0,-1-16 0,-4 14 0,3-17 0,-8-1 0,2 6 0,-4-15 0,2 7 0,-2-9 0,0 0 0,1 8 0,0-5 0,1 5 0,-1 1 0,1 1 0,0 1 0,1 6 0,-2-15 0,2 16 0,-3-16 0,2 6 0,0 1 0,-2-7 0,3 15 0,-8-15 0,6 7 0,-7-9 0,1 0 0,4 0 0,-10 0 0,10 0 0,-10 0 0,10 0 0,-10 0 0,5 0 0,-1-5 0,-4 4 0,5-5 0,-6 6 0,0 0 0,0 0 0,0 0 0,-6 0 0,-1 0 0,-5-5 0,5 4 0,-3-4 0,3 5 0,0 0 0,-4-6 0,4 5 0,1-4 0,-5 5 0,9 0 0,-8 0 0,3 0 0,0 0 0,-4 0 0,4 0 0,-5 0 0,5 0 0,-3 0 0,3 0 0,0 0 0,-4 0 0,4 0 0,1 0 0,-5 0 0,4 0 0,0 0 0,-4 0 0,5 0 0,-1 0 0,-4 0 0,4 1 0,0-1 0,-3 0 0,8 0 0,-3 0 0,-1 0 0,0 0 0,-1 0 0,-4 0 0,10 0 0,-10 0 0,9 0 0,-8 0 0,8 0 0,-9 0 0,5 0 0,-1 0 0,1 0 0,1 0 0,-2 0 0,0 0 0,2 0 0,0 0 0,-2 0 0,0 0 0,2 0 0,-1-5 0,5 4 0,-10-4 0,10 5 0,-10 0 0,10 0 0,-5 0 0,1-6 0,3 5 0,-3-4 0,-1-1 0,5 5 0,-4-4 0,-1 5 0,5 0 0,-5 0 0,6 0 0,0 0 0,0 0 0,0 0 0,0 0 0,6 0 0,-5 0 0,10 0 0,-4 0 0,6 9 0,11 13 0,4 12 0,14 26 0,0 4 0,-12-28 0,0 1 0,-5-2 0,-1-1 0,6 2 0,1 1 0,1 10 0,-2-1 0,8 24 0,-9-32 0,-2-2 0,-6 9 0,12-11 0,-14-3 0,4-12 0,-9-8 0,1 6 0,-3-15 0,-3 15 0,1-15 0,-8 7 0,8-9 0,-8 0 0,8 0 0,-8 0 0,3 0 0,0-5 0,-3 4 0,3-5 0,-5 6 0,0 0 0,0 0 0,-5 0 0,-2-5 0,-5-2 0,-1 1 0,1-5 0,0 10 0,0-10 0,0 10 0,-1-10 0,7 10 0,-5-10 0,4 10 0,0-4 0,-4 5 0,5 0 0,-7 0 0,7 0 0,-5 0 0,4 0 0,-5 0 0,0 0 0,-1 0 0,7 0 0,-5 0 0,4 0 0,0 0 0,-4 0 0,5 0 0,-6 0 0,5 0 0,-6 9 0,12-7 0,-12 6 0,5 1 0,-6 2 0,5-1 0,-5 8 0,7-16 0,-9 15 0,9-6 0,-5-1 0,3 7 0,-5-6 0,5 0 0,-5 6 0,12-15 0,-12 15 0,7-15 0,-1 7 0,-5-1 0,6-5 0,-1 5 0,-4 1 0,4-7 0,0 6 0,-3-8 0,10 0 0,-15 11 0,13-8 0,-8 8 0,11-11 0,-5-6 0,3 5 0,-3-4 0,5 5 0,-6-5 0,5 3 0,-10-3 0,10 5 0,-5 0 0,1 0 0,4 0 0,-5 0 0,12-5 0,0 3 0,6-3 0,0 0 0,0-2 0,-5 1 0,4-5 0,-10 10 0,10-5 0,-5 1 0,6 4 0,0-5 0,1 1 0,-7 4 0,5-5 0,-4 6 0,5 0 0,0 1 0,1 7 0,0-6 0,2 15 0,-3-14 0,4 14 0,-2-7 0,1 10 0,-1-10 0,1 7 0,0-6 0,0 8 0,-1-8 0,1 6 0,-1-6 0,-5-1 0,3-1 0,-3 0 0,-2-7 0,0 6 0,0 1 0,-6-7 0,12 7 0,-12-9 0,4 0 0,1 0 0,-5 0 0,11 8 0,-5-5 0,2 14 0,3-7 0,-10 1 0,12 6 0,-13-15 0,13 15 0,-12-14 0,12 14 0,-12-15 0,10 6 0,-11 1 0,4-7 0,-5 7 0,0-9 0,6 0 0,-5 0 0,5 0 0,-6 0 0,0 0 0,0 0 0,-11 0 0,3 0 0,-10 0 0,-3 2 0,7-2 0,-15 3 0,6 6 0,-9 4 0,1 6 0,-4 12 0,-13 7 0,9-3 0,-12 12 0,19-24 0,-2 7 0,-1 1 0,3-9 0,4 9 0,-1-11 0,13-10 0,-6 7 0,7-6 0,0 8 0,-8-6 0,5 4 0,-3-13 0,6 13 0,2-15 0,-2 15 0,2-15 0,5 7 0,-5 0 0,12-7 0,-12 6 0,12-8 0,-10 0 0,10 0 0,-5 0 0,6 0 0,6-5 0,0-2 0,6-5 0,0 0 0,0 0 0,1 0 0,-1 0 0,0 0 0,0 0 0,0 0 0,-6 6 0,5 0 0,-4 7 0,5-7 0,-6 5 0,5-10 0,-4 10 0,5-4 0,0 5 0,0 0 0,0 0 0,0 0 0,0 0 0,0 0 0,0 0 0,0 0 0,0-5 0,0 3 0,0-3 0,9 7 0,-7-2 0,7 2 0,-1-1 0,-6 0 0,7 0 0,-9-1 0,0 0 0,0 0 0,9 2 0,-6 7 0,6-5 0,-7 4 0,-2-8 0,0 0 0,0 1 0,0-1 0,0 0 0,0 0 0,0 0 0,0 0 0,0 0 0,0 0 0,0 0 0,0 0 0,0 0 0,0 0 0,0-5 0,0 3 0,1-3 0,-1 5 0,0 0 0,0 0 0,0 0 0,0 0 0,0 0 0,-6 0 0,5 0 0,-4 0 0,0 0 0,3 0 0,-3 0 0,5-5 0,-5 4 0,3-5 0,-3 7 0,0-1 0,3-6 0,-8 5 0,8-10 0,-8 10 0,8-4 0,-8 5 0,3 0 0,-5 0 0,-5 5 0,-2-3 0,-5 3 0,0-5 0,5 0 0,-4 0 0,4 0 0,-5 0 0,0 0 0,-2 9 0,1-7 0,0 6 0,6 1 0,-4-7 0,3 15 0,-5-15 0,5 16 0,-3-16 0,2 15 0,-3-15 0,-4 15 0,2-6 0,-2 8 0,1 0 0,-1 0 0,-7 1 0,13-10 0,-11 8 0,14-16 0,-9 15 0,4-15 0,3 7 0,-2-9 0,5 0 0,-1 0 0,-4 0 0,4 0 0,0 0 0,-3 0 0,8 0 0,-9-6 0,10 5 0,-10-4 0,10 5 0,-10 0 0,10 0 0,-10 0 0,9 0 0,-8 0 0,8 0 0,-9-5 0,10 4 0,-4-5 0,5 6 0,-6-5 0,5 4 0,-5-5 0,6 6 0,0 0 0,0 0 0,0 0 0,0 0 0,0 1 0,0-1 0,0 0 0,-5-6 0,4 5 0,-5-4 0,1 5 0,3 0 0,-3 0 0,5 0 0,5 0 0,2 0 0,5 0 0,0 0 0,0 0 0,0-5 0,-5 3 0,4-3 0,-5 0 0,1 3 0,4-3 0,-10 5 0,10 0 0,-5-5 0,6 4 0,-5-5 0,4 6 0,-5 0 0,1 0 0,4 0 0,-4-5 0,5 4 0,-6-4 0,5 5 0,-4 0 0,5-6 0,-6 5 0,5-4 0,-4 5 0,5 0 0,0 0 0,-5 0 0,3 0 0,-3 0 0,5 0 0,0 0 0,0 0 0,0 0 0,0 0 0,0 0 0,-5 0 0,4 0 0,-5-5 0,1 4 0,4-10 0,-10 10 0,10-5 0,-10 1 0,4-2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3:32:00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317 111 24575,'21'0'0,"28"0"0,33 0 0,-17 0 0,5 0 0,6 0 0,6 0 0,-8 0 0,5 0 0,-1 0-1600,-7 0 1,-1 0 0,5 0 1599,1 0 0,6 0 0,0 0 0,-2 0 0,13 0 0,-3 0 0,3 0 0,-13 0 0,3 0 0,-1 0 0,0 0 0,19 0 0,-1 0 0,-6 0 0,-17 0 0,-4 0 0,0 0 0,3 0 0,-1 0 0,0 0 0,-4 0 0,-1 0 0,-1 0 379,26 0 0,2 0-379,-21 0 0,3 0 0,-3 0 0,15 0 0,-3 0 0,2 0 0,-1 0 0,-9 0 0,-2 0 0,0 0 0,-4 0 424,-16 0 1,-2 0-425,8 0 0,-1 0 0,32-10 0,-31 8 0,-1 1 0,33-9 0,-42 4 0,1 2 0,0 4 0,-2-3 0,-5-12 0,0 0 0,5 11 0,3 3 1234,22-10 1,-2 2-1235,16 9 0,-7 0 0,-1 0 0,-4 0 0,-26 0 0,1 0 0,0 0 0,-1 0 629,42 0-629,-42 0 0,1 0 0,36 0 0,-37 0 0,0 0 0,42 0 46,-41 0 1,-1 0-47,37 0 0,-15 0 0,-4 0 0,-14 0 0,-1 0 0,0-9 0,1 7 0,-1-7 0,1 9 0,-1 0 0,15 0 0,-22 0 0,19 0 0,-23 0 0,0 0 0,-3 0 0,-12 0 0,-8 0 0,6 0 0,-15 0 0,6 0 0,-8 0 0,0 0 0,-5 6 0,-1 0 0,-6 6 0,0 1 0,0-1 0,0 20 0,0 5 0,0 9 0,-9 8 0,-2-8 0,1 11 0,-7 1 0,6-1 0,-10 16 0,10 3 0,1 15 0,4-38 0,0 3 0,5 0 0,-1 1 0,-4 8 0,1 1 0,4-1 0,2 2-293,-1 9 0,0 0 293,0-7 0,0-1 0,0 8 0,0 1-3295,-1 0 0,2-2 3295,4-7 0,1 1-2204,-5 18 1,1 0 2203,9-19 0,1 1-152,-3 17 1,-1 1 151,-1-19 0,1 1 0,0-4 0,3 3 0,-2-3 0,-1 6 0,-1 1 0,-1 0 0,-1 5 0,2-3 0,5 9 0,1-2 0,-5 9 0,-2 2 0,2-5 0,1 0 0,3-9 0,0 1 0,-3 10 0,-1 2 0,7-2 0,0 1 0,-7 0 0,0-1 0,5-11 0,-1 2-140,-5-8 1,-2 6 0,3-3 139,6 22 0,2 2 0,-4-14 0,-1 6 0,1-6 0,3 10 0,0-2 0,-4-19 0,0 3 0,0-5 0,4 10 0,-2 0 0,-6-8 0,-2 4 0,1-2 0,8 16 0,-1 1 0,-6-18 0,-2 4 0,1-5 0,2 8 0,1 0 0,0-17 0,1 3 0,-1-3 0,0 14 0,-1 0 1690,-1 10 0,2 1-1690,5 0 0,-1-1 0,-11-10 0,-1 0 0,5 8 0,1 0 0,-1-19 0,0 0 0,-5 19 0,1 0 0,4-19 0,-1 1 0,-4 17 0,-2 2 0,1-10 0,0 1 0,-1 10 0,2 2 0,6-2 0,-1 1 0,-4-1 0,0 1 0,5-1 0,-1 1 0,-6 0 0,0-1 0,6-10 0,0 0 0,-5 9 0,1-2 0,4-27 0,-1 0 0,-4 16 0,-2-2 0,1 23 0,0-33 0,0 1 5239,0 31-5239,0-41 0,0 1 296,0 0 1,0-1-297,10 41 0,-8-41 0,-1 1 0,4 0 0,0-1 0,-5 42 0,0-33 0,0 1 1427,0 31-1427,0-40 0,0-1 0,0 37 1091,0 0-1091,0 0 0,0 0 574,0 0-574,0-15 0,0 11 0,0-26 0,0 11 0,0-14 0,0-1 0,0 0 0,0 1 0,0 14 0,0-11 0,0 27 0,0-27 0,0 26 0,0-26 0,0 11 0,0-14 0,0-12 0,0-12 0,0-5 0,0-15 0,0 7 0,0-9 0,0 0 0,0 0 0,0 0 0,-6-5 0,0-2 0,-15-5 0,7 5 0,-16-3 0,16 3 0,-15-5 0,6 0 0,-9 0 0,1 0 0,0 0 0,-1 0 0,1 0 0,-1 0 0,-11 0 0,-2 0 0,-13 0 0,0 0 0,1 0 0,-16 0 0,12 0 0,-26 0 0,25 0 0,-25 0 0,26 0 0,-12 0 0,16 0 0,-16 0 0,12 0 0,-12 8 0,16-6 0,-1 7 0,-14-9 0,10 8 0,-25-5 0,26 13 0,-27-13 0,12 15 0,-15-15 0,37 7 0,-1 1 0,-2-3 0,0-1 0,1 0 0,-1 0 0,-7-1 0,1 0 0,6 0 0,0 0 0,-8-5 0,-1 1 0,0 3 0,0 1 0,0 1 0,0-2 0,9-4 0,1 1 0,-8 9 0,1 1 0,6-11 0,0 1 0,-9 10 0,1-1 0,8-9 0,0-1 0,-7 11 0,1-1 0,-33-8 0,33 3 0,-1 0 0,-31 4 0,31-10 0,1 2 0,-33 19 0,41-20 0,1 0 0,-37 9 0,0-10 0,0 0 0,36 6 0,1 0 0,-42-3 0,41 3 0,1-1 0,-22-5 0,-12 0 0,27 0 0,-26 0 0,25 0 0,-25 0 0,26 0 0,-27 0 0,27 0 0,-11 0 0,-1 0 0,-3 10 0,-15-7 0,15 7 0,-12-10 0,12 0 0,22 0 0,-1 0 0,-26 0 0,28 0 0,1 0 0,-24 0 0,0 0 0,3 0 0,15 0 0,13 0 0,-10 0 0,21 0 0,-21 0 0,29 0 0,-15 0 0,18 0 0,0 0 0,-6 0 0,15 0 0,-15 0 0,14 0 0,-14 0 0,15 0 0,-16 0 0,8 0 0,-10 0 0,9 0 0,-6 0 0,6 0 0,-8 0 0,-1 0 0,10 0 0,-8 0 0,7 0 0,-8 0 0,0 0 0,8 0 0,2-5 0,0 3 0,7-9 0,-15 10 0,14-10 0,-14 3 0,15-5 0,-15-2 0,14 2 0,-14-9 0,15 8 0,-7-7 0,0 7 0,7 1 0,-7 0 0,9 0 0,0 1 0,-9-2 0,7 2 0,-7-2 0,9 2 0,0 5 0,-1-4 0,1 10 0,0-10 0,5 4 0,-4-5 0,10 0 0,-10 5 0,10-4 0,-5-4 0,6-8 0,0-8 0,0-12 0,0 8 0,0-8 0,0 12 0,0-12 0,0-3 0,0-12 0,0 1 0,0-1 0,9 1 0,-7-16 0,6 12 0,-7 9 0,-2-2 0,1-26 0,0 26 0,0-1 0,0 0 0,0 1 0,0-42-316,0 10 1,0-1 315,0 34 0,0-1 0,0-31 0,0-2 0,0 18 0,0 3 0,0-2 0,0-1 0,0-7 0,0-1 0,0 0 0,0 2 0,1 15 0,-2 1 0,-4-16 0,-1 1 0,3-21 0,-3 40 0,0 1 0,-4-37 0,7 0 0,-7 0 0,2 14 0,6-10 0,-7 26 0,9-12 631,0 16-631,0-16 0,0-3 0,0 0 0,0 3 0,0 1-6784,0 11 6784,-8-12 0,5 15 0,-5-14 0,-1 11 0,7-12 0,-6 16 0,8-16 6784,0 12-6784,0-26 0,0 25 0,0-25 0,0 11 0,0-1 0,0 25 0,0-1 0,0-28 0,0 28 0,0-3 0,-6 1 0,0 1 0,3-41 0,-9 31 0,1 1 0,8-33 0,-3 42 0,0-1 0,5 0 0,2 1 0,-1-42 0,0 41 0,0 1 0,0-37 0,0 0 0,-10 0 0,7 0 0,-7 0 0,9 36 0,2 1 0,-1-42 0,0 42 0,0-1 0,0 0 0,0 1 0,0-42 0,0 33 0,0-1 0,0-31 0,-5 32 0,-2-2 0,6 9 0,0-1 0,-5-8 0,0-2 0,5 2 0,2-1 0,-1 0 0,0 0 0,0 0 0,0 1 0,0-1 0,0 0 0,0-10 0,0-1 0,0-2 0,0 0-465,0 1 1,0-2 464,0-8 0,0 2 0,0 17 0,0 1 0,0-8 0,0-1 0,0 11 0,0 1-240,0-2 1,0 2 239,0 8 0,0 1 0,0-6 0,0-3 0,0-16 0,0 3-3159,0 23 0,0-1 3159,0-39 0,0 0 0,0 43 0,0 0-112,0-23 1,0-2 111,0 10 0,0 2 0,0 8 0,0 0 0,0 3 0,0-1 297,0 0 0,0 1-297,0-41 330,0 0-330,0 8 6665,0 11-6665,0 0 0,0 3 360,0 1-360,0 10 0,0-10 0,0 26 0,0-24 0,0 32 0,0-19 0,0 14 0,7 8 0,-5-8 0,4 12 0,-6-1 0,6 10 0,-5-8 0,5 7 0,0-8 0,-4 8 0,5-6 0,0 6 0,-5-8 0,5-1 0,-7 1 0,0-1 0,0 1 0,0 0 0,0-1 0,0 1 0,0 8 0,0-6 0,0 14 0,0-5 0,0 8 0,0-9 0,0 6 0,0-14 0,0 15 0,0-7 0,0 0 0,0 7 0,0-7 0,0 1 0,0 5 0,0-5 0,0-1 0,0 6 0,0-5 0,0-1 0,0 7 0,0-7 0,0 9 0,0 0 0,0-1 0,0 1 0,0 0 0,0 0 0,0 0 0,0-1 0,0 1 0,0 0 0,0 0 0,0 0 0,0-1 0,0 1 0,0 0 0,0 0 0,0 0 0,0-1 0,0 1 0,0 0 0,0 0 0,0-9 0,0 7 0,0-7 0,0 9 0,0 0 0,0-1 0,5 7 0,-4-5 0,10 9 0,-4-3 0,5 5 0,0 0 0,0 0 0,0 0 0,0 0 0,0 0 0,-5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3:32:04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24575,'12'0'0,"0"0"0,0 0 0,0 0 0,0 0 0,-6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3:32:26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24575,'12'0'0,"0"0"0,0 0 0,0 0 0,0 0 0,-6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7BE4-4BE9-EA00-CA96-E1198D5B4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B7D8B-4A8B-D40A-F26A-0DEA1562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C35DC-E1E7-6099-97A4-4AACB19E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B6D59-7FDE-FCE1-E229-3CB42D4C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A2D6A-9941-71F4-CDCB-FB666BAB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5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6019-80F8-78EF-A7A1-27D69065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FBFCD-89E2-F1B7-FEE3-9512D4C83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57575-E34C-4DF4-81E9-C68261F5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0287E-5756-006E-B3D8-EB8F95E9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765B2-4F58-C6B9-A149-F8B2CCB6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24CFA-A5CF-C236-0A9E-28C651DE9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CAF12-935F-240C-452D-07D38ABF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FD77-5839-65BC-2040-C140B55E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95DFE-E068-6334-0D71-D2E4EA82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BAFE-C806-92FF-20A9-14D2407A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4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DDA4-CC97-6E8A-C5F6-8FBB7F71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393F-1D6C-634F-4413-A5F84E928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4BA9-5DAD-F477-790D-225A2C1B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B3826-A0FC-12A5-F021-735E20BB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4F237-1FD6-D413-61EF-0883C48D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6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0247-44A4-CAD1-961C-A0DA64FB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0D3F1-C75F-41F0-E24E-212E3B7B9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FD97-377A-BA23-811C-6B0F46C3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2358-1FAD-BEB2-94C5-8A246B37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0F1A-8810-6D67-4233-F7C08DFC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8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2F40-564F-E4CA-D26A-B20CCB94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F1D07-1D02-BBB3-7E76-77FA8F904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83043-C778-614F-B446-1C2CD0F4C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09840-B148-93D3-9827-B2131084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1A0D2-9EE8-A9F2-3357-AD74FF1B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58F7E-AFA8-BCD9-74B2-C88351ED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6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9FD1-EFD8-DEE6-FAFD-6D12618A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BD766-D84B-24AF-69F8-4BC3FFE9A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FBD80-BB4D-C4D7-9A26-72E66693B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55E9B-A385-2700-2A26-42C596CAC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A7F80-6E31-43AD-4AF3-D31AF5E9F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9E522-33E3-EB77-810B-4D43F907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15436-D8AD-6EC4-0E45-4363A68F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04AD6-6EAF-EF37-B437-EE92237A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15EB-E3D3-1E52-A15C-6FC49F68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A47FF-8244-A142-1A6D-06F2C316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9B962-7EFC-C636-6070-4BD33A68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E33F2-92D4-654F-53F3-AD675210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5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8FD59-3F3A-D7CA-9EEB-CC0F20E7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CBE67-C5D7-5929-2AD9-307B631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E28E5-6D79-49EA-1C6E-4621BDDD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9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1417-1220-5B5D-0179-B6E61269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CDD5-9686-B5CC-BE77-1648CEFB7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83900-F558-08CF-3D91-F5B727B4A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96B0C-4181-F60B-1E1E-C5FA0B76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E3388-6FF8-29D8-731F-407172C4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69B0-187C-FF8E-67EE-F11AF312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6675-C4A9-1D97-0BDA-1BD8F8AC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4348E-9417-E553-0186-69C736F58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E8296-9139-2548-1909-33D71BC1D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95DF3-5C9E-E437-2193-4F9F5200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6C8F-C1E3-154D-A8A2-7A8C6B53EF42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89C61-B73A-8DFE-9144-593706E5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DE16-6F64-AE71-7115-1034DDDB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67B22-40D0-40C0-E3A8-2566D483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78522-D1B9-F49F-BEE7-E2B242C00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B456E-F2AD-8325-574D-B45F3DD31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6C8F-C1E3-154D-A8A2-7A8C6B53EF42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B8A70-6853-A8BB-2531-F70027D3C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C1930-48EC-0884-7BBF-573897D6E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C99A-8147-AD49-B9D0-88E2FBA31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customXml" Target="../ink/ink6.xml"/><Relationship Id="rId4" Type="http://schemas.openxmlformats.org/officeDocument/2006/relationships/customXml" Target="../ink/ink2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10.xml"/><Relationship Id="rId12" Type="http://schemas.openxmlformats.org/officeDocument/2006/relationships/customXml" Target="../ink/ink13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customXml" Target="../ink/ink12.xml"/><Relationship Id="rId4" Type="http://schemas.openxmlformats.org/officeDocument/2006/relationships/customXml" Target="../ink/ink8.xml"/><Relationship Id="rId9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5.png"/><Relationship Id="rId7" Type="http://schemas.openxmlformats.org/officeDocument/2006/relationships/customXml" Target="../ink/ink17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customXml" Target="../ink/ink19.xml"/><Relationship Id="rId4" Type="http://schemas.openxmlformats.org/officeDocument/2006/relationships/customXml" Target="../ink/ink15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C5F897C-BA36-990C-09D0-FD2AD5D9D760}"/>
              </a:ext>
            </a:extLst>
          </p:cNvPr>
          <p:cNvGrpSpPr/>
          <p:nvPr/>
        </p:nvGrpSpPr>
        <p:grpSpPr>
          <a:xfrm>
            <a:off x="3908948" y="408635"/>
            <a:ext cx="1618635" cy="986028"/>
            <a:chOff x="654291" y="2121104"/>
            <a:chExt cx="1618635" cy="9860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CC1E86-135F-5410-DE02-308FC28EEE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291" y="2391104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494A795-0A11-6EFE-EBF7-64D6D4251B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7408" y="2301104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08B183-DA52-1024-F202-3141E80D65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76" y="2611664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CA3BC5-21E7-7E35-7065-0043AC9FCB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7408" y="292713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1D9CD5-9ABE-73EB-B1EE-F10A2E888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3678" y="254315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0C6504-EAF2-CCFD-8CE9-D51E4B98C7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9809" y="2211104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EEDB73E-0C03-1F99-8D00-601821FF1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2926" y="2121104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90B776-14DB-EF69-01FA-5C5200433D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9809" y="2487995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28A775-2AA8-411B-5782-E093A9A1C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2926" y="2747132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9353D1D-0974-09A8-F0B9-19CD978A3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926" y="2344118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584A23A-2552-494B-8FA3-7DAC779D3B6B}"/>
              </a:ext>
            </a:extLst>
          </p:cNvPr>
          <p:cNvGrpSpPr/>
          <p:nvPr/>
        </p:nvGrpSpPr>
        <p:grpSpPr>
          <a:xfrm>
            <a:off x="689617" y="2579800"/>
            <a:ext cx="2592829" cy="1029063"/>
            <a:chOff x="4119393" y="582331"/>
            <a:chExt cx="2592829" cy="102906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4D515C-F402-13B3-9841-D4AFB7889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5821" y="67233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E1B5F5F-11A7-0A5E-4AF3-83A104D45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8938" y="58233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232010-46AE-B6CF-5278-9E52FDEE5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9393" y="108256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F14F558-E24A-9549-8291-83A01EA5F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9393" y="1431394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4147E-DC86-37F5-E619-69D6ABD3B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825" y="805345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FA9DD12-2052-283C-F0E6-E7C9087398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6608" y="67233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20E2C3-7F5E-DF63-12B4-143DD83616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725" y="58233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306B3B8-EFE9-3730-580B-426572EAD5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2524" y="75409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E23473-3169-C14F-B28F-7A6DEB356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2222" y="102542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32005DD-D553-113E-4A7F-142025C834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9725" y="805345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0A9FD4B-6452-454E-F0E1-ADF91C2FD362}"/>
              </a:ext>
            </a:extLst>
          </p:cNvPr>
          <p:cNvGrpSpPr/>
          <p:nvPr/>
        </p:nvGrpSpPr>
        <p:grpSpPr>
          <a:xfrm>
            <a:off x="4600213" y="2398951"/>
            <a:ext cx="1445130" cy="1065230"/>
            <a:chOff x="4441988" y="2633153"/>
            <a:chExt cx="1445130" cy="106523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4074185-312E-8A43-D685-741E612AF0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8416" y="275932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2DD3B50-D6B3-28E4-CBD8-F57C01AA6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1533" y="266932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188BD0D-AEBC-B9AE-7FE5-B74590307A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988" y="3169555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FAD5B28-80AD-25E8-D26C-BBE00E1E6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1988" y="351838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EFCB68-D526-D306-0CF1-85253FF8D6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5617" y="263315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8A8FD07-D08E-3F4D-01A1-0822E34B6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7118" y="293932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E43314B-7029-79EA-DCC9-6429033BAA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533" y="324838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4D8E48A-AB53-A577-433A-8C4B62A5BC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5119" y="263315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60EC1C9-19AC-5446-BFED-96C97B3A66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1533" y="351838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854134E-8AAB-2182-EF72-E890FC8591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1533" y="342838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EA5A0E23-CFA7-4CA0-964E-4F5262F2671E}"/>
              </a:ext>
            </a:extLst>
          </p:cNvPr>
          <p:cNvGrpSpPr/>
          <p:nvPr/>
        </p:nvGrpSpPr>
        <p:grpSpPr>
          <a:xfrm>
            <a:off x="591010" y="4225372"/>
            <a:ext cx="2823476" cy="1266715"/>
            <a:chOff x="7956331" y="614637"/>
            <a:chExt cx="2823476" cy="126671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7554679-4CC0-F43D-178B-4844E91A0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0994" y="85857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8703FC3-10A9-CB09-66B5-8FE0EEDD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84111" y="76857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630AC22-AAF3-A467-BECC-5617353E31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566" y="1268805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E043325-245F-E089-3C4A-947AD98B9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566" y="161763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17B05C-DCA1-3659-9FC0-4CAF4EB5C4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8219" y="991584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29E8097-6FE6-2EE5-646B-F1B412C0F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71781" y="85857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03C8E0E-1C3E-A60E-3F59-B2D63A40C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4898" y="76857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B495E5B-492B-27F9-45B2-D81996FD1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7697" y="94033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69B6752-E08D-E2BA-5D26-CA07C603D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7395" y="121166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8AE38BA-FA0F-7D80-3B94-A38CFFA0E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4898" y="991584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A673CF5-20C4-1415-2FB8-D04ACFE83B09}"/>
                </a:ext>
              </a:extLst>
            </p:cNvPr>
            <p:cNvSpPr/>
            <p:nvPr/>
          </p:nvSpPr>
          <p:spPr>
            <a:xfrm rot="20970913">
              <a:off x="7956331" y="1171584"/>
              <a:ext cx="527780" cy="70976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4499751-D286-AD9B-30A1-AB05974A4EB6}"/>
                </a:ext>
              </a:extLst>
            </p:cNvPr>
            <p:cNvSpPr/>
            <p:nvPr/>
          </p:nvSpPr>
          <p:spPr>
            <a:xfrm rot="4171390">
              <a:off x="8116338" y="530727"/>
              <a:ext cx="527780" cy="70976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AFD666A-C38D-0EB4-71DD-E940F5ABA20B}"/>
                </a:ext>
              </a:extLst>
            </p:cNvPr>
            <p:cNvSpPr/>
            <p:nvPr/>
          </p:nvSpPr>
          <p:spPr>
            <a:xfrm rot="5171860">
              <a:off x="8823927" y="684549"/>
              <a:ext cx="527780" cy="70976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22C22FB-8368-88E0-45D7-ED33588919DA}"/>
                </a:ext>
              </a:extLst>
            </p:cNvPr>
            <p:cNvSpPr/>
            <p:nvPr/>
          </p:nvSpPr>
          <p:spPr>
            <a:xfrm rot="4733651">
              <a:off x="9658647" y="523643"/>
              <a:ext cx="527780" cy="70976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D99BE9C-E136-E376-908C-9A67190B2177}"/>
                </a:ext>
              </a:extLst>
            </p:cNvPr>
            <p:cNvSpPr/>
            <p:nvPr/>
          </p:nvSpPr>
          <p:spPr>
            <a:xfrm rot="19634883">
              <a:off x="10252027" y="874917"/>
              <a:ext cx="527780" cy="70976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5EDA598-8CAC-1D8B-E4C5-66718A4596B7}"/>
              </a:ext>
            </a:extLst>
          </p:cNvPr>
          <p:cNvGrpSpPr/>
          <p:nvPr/>
        </p:nvGrpSpPr>
        <p:grpSpPr>
          <a:xfrm>
            <a:off x="6546367" y="408635"/>
            <a:ext cx="1618635" cy="986028"/>
            <a:chOff x="7780560" y="3025369"/>
            <a:chExt cx="1618635" cy="98602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6075A14-FAF7-ABB7-C778-D8E45C671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0560" y="3295369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936EC89-7280-74F2-C88A-6D54342FF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3677" y="3205369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A5EAFEB-087B-7F85-7A8C-CEE25091B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145" y="3515929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9963374-1E7F-EF99-EEC7-38DE1B5C69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3677" y="383139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AB3CA90-6E6D-0F20-E5FF-C12606A23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9947" y="3447418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E70ED28-DA8E-4CAE-14E2-3B2E7443E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6078" y="3115369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B40B2B7-ECBA-B3CE-0A5D-07A95DD53E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9195" y="3025369"/>
              <a:ext cx="180000" cy="1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5627B9C-C28C-5B59-A90D-52118038D5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46078" y="3392260"/>
              <a:ext cx="180000" cy="1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8C81FCD-2447-5D69-CB07-B1C84599A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29195" y="3651397"/>
              <a:ext cx="180000" cy="1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3060AE2-9127-746C-6084-70CDC0AED9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19195" y="3248383"/>
              <a:ext cx="180000" cy="1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5EFE997-50F3-3C08-7C91-172156521DFB}"/>
              </a:ext>
            </a:extLst>
          </p:cNvPr>
          <p:cNvGrpSpPr/>
          <p:nvPr/>
        </p:nvGrpSpPr>
        <p:grpSpPr>
          <a:xfrm>
            <a:off x="9154936" y="419924"/>
            <a:ext cx="1601612" cy="964087"/>
            <a:chOff x="5735908" y="4305849"/>
            <a:chExt cx="1601612" cy="964087"/>
          </a:xfrm>
        </p:grpSpPr>
        <p:sp>
          <p:nvSpPr>
            <p:cNvPr id="90" name="Moon 89">
              <a:extLst>
                <a:ext uri="{FF2B5EF4-FFF2-40B4-BE49-F238E27FC236}">
                  <a16:creationId xmlns:a16="http://schemas.microsoft.com/office/drawing/2014/main" id="{6BB60926-D19C-715F-367F-7E8F3A225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5908" y="4560869"/>
              <a:ext cx="173039" cy="173039"/>
            </a:xfrm>
            <a:prstGeom prst="mo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Moon 90">
              <a:extLst>
                <a:ext uri="{FF2B5EF4-FFF2-40B4-BE49-F238E27FC236}">
                  <a16:creationId xmlns:a16="http://schemas.microsoft.com/office/drawing/2014/main" id="{C2DE6A33-F412-F8C7-D23F-4FF5FE25C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9025" y="4470869"/>
              <a:ext cx="173039" cy="173039"/>
            </a:xfrm>
            <a:prstGeom prst="mo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Moon 91">
              <a:extLst>
                <a:ext uri="{FF2B5EF4-FFF2-40B4-BE49-F238E27FC236}">
                  <a16:creationId xmlns:a16="http://schemas.microsoft.com/office/drawing/2014/main" id="{9A4FDF28-7C66-8001-E976-06CE281C0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4493" y="4792718"/>
              <a:ext cx="173039" cy="173039"/>
            </a:xfrm>
            <a:prstGeom prst="mo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Moon 92">
              <a:extLst>
                <a:ext uri="{FF2B5EF4-FFF2-40B4-BE49-F238E27FC236}">
                  <a16:creationId xmlns:a16="http://schemas.microsoft.com/office/drawing/2014/main" id="{9E41C0AA-9A00-3B4C-6725-0FFF9C1C0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9025" y="5096897"/>
              <a:ext cx="173039" cy="173039"/>
            </a:xfrm>
            <a:prstGeom prst="mo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Moon 93">
              <a:extLst>
                <a:ext uri="{FF2B5EF4-FFF2-40B4-BE49-F238E27FC236}">
                  <a16:creationId xmlns:a16="http://schemas.microsoft.com/office/drawing/2014/main" id="{E0A63FC6-EC24-5FF1-1033-682B37232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75295" y="4712918"/>
              <a:ext cx="173039" cy="173039"/>
            </a:xfrm>
            <a:prstGeom prst="mo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Moon 94">
              <a:extLst>
                <a:ext uri="{FF2B5EF4-FFF2-40B4-BE49-F238E27FC236}">
                  <a16:creationId xmlns:a16="http://schemas.microsoft.com/office/drawing/2014/main" id="{D029850B-0837-45B6-8246-3304A954D4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1426" y="4380869"/>
              <a:ext cx="173039" cy="173039"/>
            </a:xfrm>
            <a:prstGeom prst="mo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riangle 95">
              <a:extLst>
                <a:ext uri="{FF2B5EF4-FFF2-40B4-BE49-F238E27FC236}">
                  <a16:creationId xmlns:a16="http://schemas.microsoft.com/office/drawing/2014/main" id="{7D74FD7B-D83B-DEF3-F957-3B2DE1CBF3C6}"/>
                </a:ext>
              </a:extLst>
            </p:cNvPr>
            <p:cNvSpPr>
              <a:spLocks noChangeAspect="1"/>
            </p:cNvSpPr>
            <p:nvPr/>
          </p:nvSpPr>
          <p:spPr>
            <a:xfrm rot="15925416">
              <a:off x="7118801" y="4896903"/>
              <a:ext cx="173039" cy="173039"/>
            </a:xfrm>
            <a:prstGeom prst="mo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riangle 96">
              <a:extLst>
                <a:ext uri="{FF2B5EF4-FFF2-40B4-BE49-F238E27FC236}">
                  <a16:creationId xmlns:a16="http://schemas.microsoft.com/office/drawing/2014/main" id="{6C516EC7-D291-CB45-1CC7-F6986344A690}"/>
                </a:ext>
              </a:extLst>
            </p:cNvPr>
            <p:cNvSpPr>
              <a:spLocks noChangeAspect="1"/>
            </p:cNvSpPr>
            <p:nvPr/>
          </p:nvSpPr>
          <p:spPr>
            <a:xfrm rot="15925416">
              <a:off x="7164481" y="4518544"/>
              <a:ext cx="173039" cy="173039"/>
            </a:xfrm>
            <a:prstGeom prst="mo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riangle 97">
              <a:extLst>
                <a:ext uri="{FF2B5EF4-FFF2-40B4-BE49-F238E27FC236}">
                  <a16:creationId xmlns:a16="http://schemas.microsoft.com/office/drawing/2014/main" id="{D8810429-A2A8-D216-1F77-8A0676BB2CE2}"/>
                </a:ext>
              </a:extLst>
            </p:cNvPr>
            <p:cNvSpPr>
              <a:spLocks noChangeAspect="1"/>
            </p:cNvSpPr>
            <p:nvPr/>
          </p:nvSpPr>
          <p:spPr>
            <a:xfrm rot="15925416">
              <a:off x="6845000" y="4305849"/>
              <a:ext cx="173039" cy="173039"/>
            </a:xfrm>
            <a:prstGeom prst="mo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riangle 98">
              <a:extLst>
                <a:ext uri="{FF2B5EF4-FFF2-40B4-BE49-F238E27FC236}">
                  <a16:creationId xmlns:a16="http://schemas.microsoft.com/office/drawing/2014/main" id="{102FC741-1B35-38D6-0257-2BF5A40F635D}"/>
                </a:ext>
              </a:extLst>
            </p:cNvPr>
            <p:cNvSpPr>
              <a:spLocks noChangeAspect="1"/>
            </p:cNvSpPr>
            <p:nvPr/>
          </p:nvSpPr>
          <p:spPr>
            <a:xfrm rot="15925416">
              <a:off x="6817817" y="4717894"/>
              <a:ext cx="173039" cy="173039"/>
            </a:xfrm>
            <a:prstGeom prst="mo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D25FEA4-390F-6B56-D5C7-A792516B9A67}"/>
              </a:ext>
            </a:extLst>
          </p:cNvPr>
          <p:cNvGrpSpPr/>
          <p:nvPr/>
        </p:nvGrpSpPr>
        <p:grpSpPr>
          <a:xfrm>
            <a:off x="670995" y="397983"/>
            <a:ext cx="2273392" cy="986028"/>
            <a:chOff x="478150" y="455556"/>
            <a:chExt cx="2273392" cy="986028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11A3A4A0-C539-4183-3890-CFBD1C55B8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150" y="72555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FD5D1DD0-F4AF-EEC6-2976-664AACA131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267" y="63555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78621DCE-80C4-DA63-08C2-641E895F48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735" y="94611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826EE07-16A7-B129-1A0B-76A6853865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267" y="1261584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0756EF1-C701-B30D-B908-95EB6D50E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7537" y="877605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92D35392-7294-0C0D-8B7C-02CE592DE7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3668" y="54555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3A260841-27E0-1B90-61DB-21DCD8A410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1542" y="45555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C2A6E9C-850E-A3A1-9B16-781975370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8425" y="82244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4781E05-7091-6DB7-D200-0CD5B0843B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1542" y="1081584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7C68E39F-8844-05F0-1681-4319AE075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542" y="67857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82FAFF2-036A-7425-3134-BCCB1B50A27D}"/>
              </a:ext>
            </a:extLst>
          </p:cNvPr>
          <p:cNvGrpSpPr/>
          <p:nvPr/>
        </p:nvGrpSpPr>
        <p:grpSpPr>
          <a:xfrm>
            <a:off x="4666963" y="4330917"/>
            <a:ext cx="2592829" cy="1029063"/>
            <a:chOff x="4666963" y="4330917"/>
            <a:chExt cx="2592829" cy="1029063"/>
          </a:xfrm>
        </p:grpSpPr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E392F1BB-73A3-242F-791D-792388B741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3391" y="442091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95F7DF4E-8B42-000D-723C-80978A721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6508" y="433091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7364489B-A650-AE01-8EA1-3D820D607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6963" y="4831152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B0FFAF9-5A80-1A4C-2691-511DF674A3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6963" y="517998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C2EBF114-7DB7-3364-84C5-AAA6596C9A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0616" y="455393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6122CDB8-48BB-7E02-ACEF-60993A1E1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4178" y="442091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FE79D6BF-95DF-A7A9-2E13-CE27D43E80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17295" y="4330917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6362BE0-3B9D-1247-0E3C-7FBA7DB56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0094" y="450268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6C1826A-3618-089B-7E9A-CEC5F5BE7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79792" y="4774008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EB7C21DE-AEDB-3CE7-B933-399F6121A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7295" y="455393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F6FF6E7-C574-F65F-9342-51858593D313}"/>
                </a:ext>
              </a:extLst>
            </p:cNvPr>
            <p:cNvCxnSpPr>
              <a:cxnSpLocks/>
            </p:cNvCxnSpPr>
            <p:nvPr/>
          </p:nvCxnSpPr>
          <p:spPr>
            <a:xfrm rot="-420000" flipH="1" flipV="1">
              <a:off x="4787351" y="4993105"/>
              <a:ext cx="26360" cy="1951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0FFA2E7C-EFD9-2862-A7E7-2358C39366B0}"/>
                </a:ext>
              </a:extLst>
            </p:cNvPr>
            <p:cNvCxnSpPr>
              <a:cxnSpLocks/>
            </p:cNvCxnSpPr>
            <p:nvPr/>
          </p:nvCxnSpPr>
          <p:spPr>
            <a:xfrm rot="5040000" flipH="1" flipV="1">
              <a:off x="4944734" y="4362859"/>
              <a:ext cx="26360" cy="216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AEE7AF5-2997-31B7-B394-DE83843A919C}"/>
                </a:ext>
              </a:extLst>
            </p:cNvPr>
            <p:cNvCxnSpPr>
              <a:cxnSpLocks/>
            </p:cNvCxnSpPr>
            <p:nvPr/>
          </p:nvCxnSpPr>
          <p:spPr>
            <a:xfrm rot="5340000" flipH="1" flipV="1">
              <a:off x="5671907" y="4497550"/>
              <a:ext cx="26360" cy="252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C7EDFD6E-DBD1-EB1C-262E-E5A3D7662162}"/>
                </a:ext>
              </a:extLst>
            </p:cNvPr>
            <p:cNvCxnSpPr>
              <a:cxnSpLocks/>
            </p:cNvCxnSpPr>
            <p:nvPr/>
          </p:nvCxnSpPr>
          <p:spPr>
            <a:xfrm rot="4680000" flipH="1" flipV="1">
              <a:off x="6516346" y="4342057"/>
              <a:ext cx="26360" cy="252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EB29E709-36B6-47CA-F157-3AD1AB26B30F}"/>
                </a:ext>
              </a:extLst>
            </p:cNvPr>
            <p:cNvCxnSpPr>
              <a:cxnSpLocks/>
            </p:cNvCxnSpPr>
            <p:nvPr/>
          </p:nvCxnSpPr>
          <p:spPr>
            <a:xfrm rot="-2160000" flipH="1" flipV="1">
              <a:off x="7054114" y="4639693"/>
              <a:ext cx="26360" cy="252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87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FD1108-17B5-68B9-ACAF-A811C29C9843}"/>
                  </a:ext>
                </a:extLst>
              </p14:cNvPr>
              <p14:cNvContentPartPr/>
              <p14:nvPr/>
            </p14:nvContentPartPr>
            <p14:xfrm>
              <a:off x="1563002" y="1122999"/>
              <a:ext cx="2966040" cy="4759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FD1108-17B5-68B9-ACAF-A811C29C98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5002" y="1104999"/>
                <a:ext cx="3001680" cy="47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6E24AFD-43C5-F1C0-88DA-444D964D1DDB}"/>
                  </a:ext>
                </a:extLst>
              </p14:cNvPr>
              <p14:cNvContentPartPr/>
              <p14:nvPr/>
            </p14:nvContentPartPr>
            <p14:xfrm>
              <a:off x="1649762" y="1142799"/>
              <a:ext cx="2628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6E24AFD-43C5-F1C0-88DA-444D964D1D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2122" y="1124799"/>
                <a:ext cx="61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CB3679E-DC87-F2CF-B72D-00EBD668E272}"/>
                  </a:ext>
                </a:extLst>
              </p14:cNvPr>
              <p14:cNvContentPartPr/>
              <p14:nvPr/>
            </p14:nvContentPartPr>
            <p14:xfrm>
              <a:off x="6767088" y="1122999"/>
              <a:ext cx="2966040" cy="4759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CB3679E-DC87-F2CF-B72D-00EBD668E2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9088" y="1104999"/>
                <a:ext cx="3001680" cy="47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3749CC6-F381-E29F-010C-1F2582DEE84A}"/>
                  </a:ext>
                </a:extLst>
              </p14:cNvPr>
              <p14:cNvContentPartPr/>
              <p14:nvPr/>
            </p14:nvContentPartPr>
            <p14:xfrm>
              <a:off x="6853848" y="1142799"/>
              <a:ext cx="2628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3749CC6-F381-E29F-010C-1F2582DEE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6208" y="1124799"/>
                <a:ext cx="61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248298-AB82-809C-39B3-B134C5BDDB88}"/>
                  </a:ext>
                </a:extLst>
              </p14:cNvPr>
              <p14:cNvContentPartPr/>
              <p14:nvPr/>
            </p14:nvContentPartPr>
            <p14:xfrm>
              <a:off x="2474162" y="1204359"/>
              <a:ext cx="764640" cy="4600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248298-AB82-809C-39B3-B134C5BDDB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6522" y="1186719"/>
                <a:ext cx="800280" cy="46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EB807A3-A0F7-1302-0064-8F091D19D1C2}"/>
                  </a:ext>
                </a:extLst>
              </p14:cNvPr>
              <p14:cNvContentPartPr/>
              <p14:nvPr/>
            </p14:nvContentPartPr>
            <p14:xfrm>
              <a:off x="8722322" y="1167279"/>
              <a:ext cx="412560" cy="4607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EB807A3-A0F7-1302-0064-8F091D19D1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04322" y="1149639"/>
                <a:ext cx="448200" cy="46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54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FD1108-17B5-68B9-ACAF-A811C29C9843}"/>
                  </a:ext>
                </a:extLst>
              </p14:cNvPr>
              <p14:cNvContentPartPr/>
              <p14:nvPr/>
            </p14:nvContentPartPr>
            <p14:xfrm>
              <a:off x="1563002" y="1122999"/>
              <a:ext cx="2966040" cy="4759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FD1108-17B5-68B9-ACAF-A811C29C98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5002" y="1104999"/>
                <a:ext cx="3001680" cy="47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6E24AFD-43C5-F1C0-88DA-444D964D1DDB}"/>
                  </a:ext>
                </a:extLst>
              </p14:cNvPr>
              <p14:cNvContentPartPr/>
              <p14:nvPr/>
            </p14:nvContentPartPr>
            <p14:xfrm>
              <a:off x="1649762" y="1142799"/>
              <a:ext cx="2628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6E24AFD-43C5-F1C0-88DA-444D964D1D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1762" y="1124799"/>
                <a:ext cx="61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3749CC6-F381-E29F-010C-1F2582DEE84A}"/>
                  </a:ext>
                </a:extLst>
              </p14:cNvPr>
              <p14:cNvContentPartPr/>
              <p14:nvPr/>
            </p14:nvContentPartPr>
            <p14:xfrm>
              <a:off x="6853848" y="1202759"/>
              <a:ext cx="2628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3749CC6-F381-E29F-010C-1F2582DEE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5848" y="1184759"/>
                <a:ext cx="61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B47568-A48B-54F9-97B4-AEFA6526C9E3}"/>
                  </a:ext>
                </a:extLst>
              </p14:cNvPr>
              <p14:cNvContentPartPr/>
              <p14:nvPr/>
            </p14:nvContentPartPr>
            <p14:xfrm>
              <a:off x="1639322" y="4137639"/>
              <a:ext cx="2842560" cy="71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B47568-A48B-54F9-97B4-AEFA6526C9E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1682" y="4119999"/>
                <a:ext cx="287820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303B37-C756-2DCD-C73A-07F4EFA40D2A}"/>
                  </a:ext>
                </a:extLst>
              </p14:cNvPr>
              <p14:cNvContentPartPr/>
              <p14:nvPr/>
            </p14:nvContentPartPr>
            <p14:xfrm>
              <a:off x="6767088" y="1182959"/>
              <a:ext cx="2966040" cy="4759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303B37-C756-2DCD-C73A-07F4EFA40D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9088" y="1164959"/>
                <a:ext cx="3001680" cy="47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831DC9A-1BBB-D2D1-66AA-9598BF30D3AF}"/>
                  </a:ext>
                </a:extLst>
              </p14:cNvPr>
              <p14:cNvContentPartPr/>
              <p14:nvPr/>
            </p14:nvContentPartPr>
            <p14:xfrm>
              <a:off x="8611802" y="1200399"/>
              <a:ext cx="1153800" cy="3741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31DC9A-1BBB-D2D1-66AA-9598BF30D3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94162" y="1182759"/>
                <a:ext cx="1189440" cy="37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8B80C92-3928-515F-1C19-10AA4B695A6A}"/>
                  </a:ext>
                </a:extLst>
              </p14:cNvPr>
              <p14:cNvContentPartPr/>
              <p14:nvPr/>
            </p14:nvContentPartPr>
            <p14:xfrm>
              <a:off x="6864002" y="1239639"/>
              <a:ext cx="875160" cy="3789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8B80C92-3928-515F-1C19-10AA4B695A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46002" y="1221639"/>
                <a:ext cx="910800" cy="38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009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FD1108-17B5-68B9-ACAF-A811C29C9843}"/>
                  </a:ext>
                </a:extLst>
              </p14:cNvPr>
              <p14:cNvContentPartPr/>
              <p14:nvPr/>
            </p14:nvContentPartPr>
            <p14:xfrm>
              <a:off x="1563002" y="1122999"/>
              <a:ext cx="2966040" cy="4759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FD1108-17B5-68B9-ACAF-A811C29C98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5002" y="1104999"/>
                <a:ext cx="3001680" cy="47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6E24AFD-43C5-F1C0-88DA-444D964D1DDB}"/>
                  </a:ext>
                </a:extLst>
              </p14:cNvPr>
              <p14:cNvContentPartPr/>
              <p14:nvPr/>
            </p14:nvContentPartPr>
            <p14:xfrm>
              <a:off x="1649762" y="1142799"/>
              <a:ext cx="2628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6E24AFD-43C5-F1C0-88DA-444D964D1D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1762" y="1124799"/>
                <a:ext cx="61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CB3679E-DC87-F2CF-B72D-00EBD668E272}"/>
                  </a:ext>
                </a:extLst>
              </p14:cNvPr>
              <p14:cNvContentPartPr/>
              <p14:nvPr/>
            </p14:nvContentPartPr>
            <p14:xfrm>
              <a:off x="6767088" y="1122999"/>
              <a:ext cx="2966040" cy="4759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CB3679E-DC87-F2CF-B72D-00EBD668E2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9088" y="1104999"/>
                <a:ext cx="3001680" cy="47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3749CC6-F381-E29F-010C-1F2582DEE84A}"/>
                  </a:ext>
                </a:extLst>
              </p14:cNvPr>
              <p14:cNvContentPartPr/>
              <p14:nvPr/>
            </p14:nvContentPartPr>
            <p14:xfrm>
              <a:off x="6853848" y="1142799"/>
              <a:ext cx="2628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3749CC6-F381-E29F-010C-1F2582DEE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5848" y="1124799"/>
                <a:ext cx="61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ECA423-01E5-B95E-3E5B-8F106E4F32B5}"/>
                  </a:ext>
                </a:extLst>
              </p14:cNvPr>
              <p14:cNvContentPartPr/>
              <p14:nvPr/>
            </p14:nvContentPartPr>
            <p14:xfrm>
              <a:off x="1934882" y="1122999"/>
              <a:ext cx="546840" cy="4690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ECA423-01E5-B95E-3E5B-8F106E4F32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6882" y="1104999"/>
                <a:ext cx="582480" cy="47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6C1443-08B0-E28C-86CF-8910F8951104}"/>
                  </a:ext>
                </a:extLst>
              </p14:cNvPr>
              <p14:cNvContentPartPr/>
              <p14:nvPr/>
            </p14:nvContentPartPr>
            <p14:xfrm flipH="1">
              <a:off x="3231962" y="1142799"/>
              <a:ext cx="546840" cy="469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6C1443-08B0-E28C-86CF-8910F89511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3213962" y="1124799"/>
                <a:ext cx="582480" cy="47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674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Einat Rashal</dc:creator>
  <cp:lastModifiedBy>Einat Rashal</cp:lastModifiedBy>
  <cp:revision>10</cp:revision>
  <dcterms:created xsi:type="dcterms:W3CDTF">2022-08-17T13:11:45Z</dcterms:created>
  <dcterms:modified xsi:type="dcterms:W3CDTF">2022-10-26T13:41:04Z</dcterms:modified>
</cp:coreProperties>
</file>