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8"/>
  </p:notesMasterIdLst>
  <p:sldIdLst>
    <p:sldId id="256" r:id="rId2"/>
    <p:sldId id="257" r:id="rId3"/>
    <p:sldId id="258" r:id="rId4"/>
    <p:sldId id="274" r:id="rId5"/>
    <p:sldId id="281" r:id="rId6"/>
    <p:sldId id="273" r:id="rId7"/>
    <p:sldId id="272" r:id="rId8"/>
    <p:sldId id="267" r:id="rId9"/>
    <p:sldId id="264" r:id="rId10"/>
    <p:sldId id="282" r:id="rId11"/>
    <p:sldId id="283" r:id="rId12"/>
    <p:sldId id="275" r:id="rId13"/>
    <p:sldId id="276" r:id="rId14"/>
    <p:sldId id="278" r:id="rId15"/>
    <p:sldId id="280" r:id="rId16"/>
    <p:sldId id="263"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3B38E83E-74CD-4029-AFE1-F1F88979BD90}" type="datetimeFigureOut">
              <a:rPr lang="he-IL" smtClean="0"/>
              <a:t>י"ג/סיון/תשע"ו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3CE611-5575-4239-AA30-4A5BB7A6CBCC}" type="slidenum">
              <a:rPr lang="he-IL" smtClean="0"/>
              <a:t>‹#›</a:t>
            </a:fld>
            <a:endParaRPr lang="he-IL"/>
          </a:p>
        </p:txBody>
      </p:sp>
    </p:spTree>
    <p:extLst>
      <p:ext uri="{BB962C8B-B14F-4D97-AF65-F5344CB8AC3E}">
        <p14:creationId xmlns:p14="http://schemas.microsoft.com/office/powerpoint/2010/main" val="35191201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7A3CE611-5575-4239-AA30-4A5BB7A6CBCC}" type="slidenum">
              <a:rPr lang="he-IL" smtClean="0"/>
              <a:t>1</a:t>
            </a:fld>
            <a:endParaRPr lang="he-IL"/>
          </a:p>
        </p:txBody>
      </p:sp>
    </p:spTree>
    <p:extLst>
      <p:ext uri="{BB962C8B-B14F-4D97-AF65-F5344CB8AC3E}">
        <p14:creationId xmlns:p14="http://schemas.microsoft.com/office/powerpoint/2010/main" val="391759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C47CC53-85B8-4B44-9E3E-B830F2FACB3B}" type="datetimeFigureOut">
              <a:rPr lang="he-IL" smtClean="0"/>
              <a:t>י"ג/סיון/תשע"ו</a:t>
            </a:fld>
            <a:endParaRPr lang="he-IL"/>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he-IL"/>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A8465E1-5CD9-4A3F-85B2-FEF289C8C45B}"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47CC53-85B8-4B44-9E3E-B830F2FACB3B}" type="datetimeFigureOut">
              <a:rPr lang="he-IL" smtClean="0"/>
              <a:t>י"ג/סיון/תשע"ו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8465E1-5CD9-4A3F-85B2-FEF289C8C45B}"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47CC53-85B8-4B44-9E3E-B830F2FACB3B}" type="datetimeFigureOut">
              <a:rPr lang="he-IL" smtClean="0"/>
              <a:t>י"ג/סיון/תשע"ו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8465E1-5CD9-4A3F-85B2-FEF289C8C45B}"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C47CC53-85B8-4B44-9E3E-B830F2FACB3B}" type="datetimeFigureOut">
              <a:rPr lang="he-IL" smtClean="0"/>
              <a:t>י"ג/סיון/תשע"ו</a:t>
            </a:fld>
            <a:endParaRPr lang="he-IL"/>
          </a:p>
        </p:txBody>
      </p:sp>
      <p:sp>
        <p:nvSpPr>
          <p:cNvPr id="5" name="Footer Placeholder 4"/>
          <p:cNvSpPr>
            <a:spLocks noGrp="1"/>
          </p:cNvSpPr>
          <p:nvPr>
            <p:ph type="ftr" sz="quarter" idx="11"/>
          </p:nvPr>
        </p:nvSpPr>
        <p:spPr>
          <a:xfrm>
            <a:off x="457200" y="6480969"/>
            <a:ext cx="4260056" cy="300831"/>
          </a:xfrm>
        </p:spPr>
        <p:txBody>
          <a:bodyPr/>
          <a:lstStyle/>
          <a:p>
            <a:endParaRPr lang="he-IL"/>
          </a:p>
        </p:txBody>
      </p:sp>
      <p:sp>
        <p:nvSpPr>
          <p:cNvPr id="6" name="Slide Number Placeholder 5"/>
          <p:cNvSpPr>
            <a:spLocks noGrp="1"/>
          </p:cNvSpPr>
          <p:nvPr>
            <p:ph type="sldNum" sz="quarter" idx="12"/>
          </p:nvPr>
        </p:nvSpPr>
        <p:spPr/>
        <p:txBody>
          <a:bodyPr/>
          <a:lstStyle/>
          <a:p>
            <a:fld id="{7A8465E1-5CD9-4A3F-85B2-FEF289C8C45B}"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C47CC53-85B8-4B44-9E3E-B830F2FACB3B}" type="datetimeFigureOut">
              <a:rPr lang="he-IL" smtClean="0"/>
              <a:t>י"ג/סיון/תשע"ו</a:t>
            </a:fld>
            <a:endParaRPr lang="he-IL"/>
          </a:p>
        </p:txBody>
      </p:sp>
      <p:sp>
        <p:nvSpPr>
          <p:cNvPr id="5" name="Footer Placeholder 4"/>
          <p:cNvSpPr>
            <a:spLocks noGrp="1"/>
          </p:cNvSpPr>
          <p:nvPr>
            <p:ph type="ftr" sz="quarter" idx="11"/>
          </p:nvPr>
        </p:nvSpPr>
        <p:spPr>
          <a:xfrm>
            <a:off x="2619376" y="6480969"/>
            <a:ext cx="4260056" cy="300831"/>
          </a:xfrm>
        </p:spPr>
        <p:txBody>
          <a:bodyPr/>
          <a:lstStyle/>
          <a:p>
            <a:endParaRPr lang="he-IL"/>
          </a:p>
        </p:txBody>
      </p:sp>
      <p:sp>
        <p:nvSpPr>
          <p:cNvPr id="6" name="Slide Number Placeholder 5"/>
          <p:cNvSpPr>
            <a:spLocks noGrp="1"/>
          </p:cNvSpPr>
          <p:nvPr>
            <p:ph type="sldNum" sz="quarter" idx="12"/>
          </p:nvPr>
        </p:nvSpPr>
        <p:spPr>
          <a:xfrm>
            <a:off x="8451056" y="809624"/>
            <a:ext cx="502920" cy="300831"/>
          </a:xfrm>
        </p:spPr>
        <p:txBody>
          <a:bodyPr/>
          <a:lstStyle/>
          <a:p>
            <a:fld id="{7A8465E1-5CD9-4A3F-85B2-FEF289C8C45B}" type="slidenum">
              <a:rPr lang="he-IL" smtClean="0"/>
              <a:t>‹#›</a:t>
            </a:fld>
            <a:endParaRPr lang="he-IL"/>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C47CC53-85B8-4B44-9E3E-B830F2FACB3B}" type="datetimeFigureOut">
              <a:rPr lang="he-IL" smtClean="0"/>
              <a:t>י"ג/סיון/תשע"ו</a:t>
            </a:fld>
            <a:endParaRPr lang="he-IL"/>
          </a:p>
        </p:txBody>
      </p:sp>
      <p:sp>
        <p:nvSpPr>
          <p:cNvPr id="6" name="Footer Placeholder 5"/>
          <p:cNvSpPr>
            <a:spLocks noGrp="1"/>
          </p:cNvSpPr>
          <p:nvPr>
            <p:ph type="ftr" sz="quarter" idx="11"/>
          </p:nvPr>
        </p:nvSpPr>
        <p:spPr>
          <a:xfrm>
            <a:off x="457200" y="6480969"/>
            <a:ext cx="4260056" cy="301752"/>
          </a:xfrm>
        </p:spPr>
        <p:txBody>
          <a:bodyPr/>
          <a:lstStyle/>
          <a:p>
            <a:endParaRPr lang="he-IL"/>
          </a:p>
        </p:txBody>
      </p:sp>
      <p:sp>
        <p:nvSpPr>
          <p:cNvPr id="7" name="Slide Number Placeholder 6"/>
          <p:cNvSpPr>
            <a:spLocks noGrp="1"/>
          </p:cNvSpPr>
          <p:nvPr>
            <p:ph type="sldNum" sz="quarter" idx="12"/>
          </p:nvPr>
        </p:nvSpPr>
        <p:spPr>
          <a:xfrm>
            <a:off x="7589520" y="6480969"/>
            <a:ext cx="502920" cy="301752"/>
          </a:xfrm>
        </p:spPr>
        <p:txBody>
          <a:bodyPr/>
          <a:lstStyle/>
          <a:p>
            <a:fld id="{7A8465E1-5CD9-4A3F-85B2-FEF289C8C45B}"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C47CC53-85B8-4B44-9E3E-B830F2FACB3B}" type="datetimeFigureOut">
              <a:rPr lang="he-IL" smtClean="0"/>
              <a:t>י"ג/סיון/תשע"ו</a:t>
            </a:fld>
            <a:endParaRPr lang="he-IL"/>
          </a:p>
        </p:txBody>
      </p:sp>
      <p:sp>
        <p:nvSpPr>
          <p:cNvPr id="8" name="Footer Placeholder 7"/>
          <p:cNvSpPr>
            <a:spLocks noGrp="1"/>
          </p:cNvSpPr>
          <p:nvPr>
            <p:ph type="ftr" sz="quarter" idx="11"/>
          </p:nvPr>
        </p:nvSpPr>
        <p:spPr>
          <a:xfrm>
            <a:off x="457200" y="6480969"/>
            <a:ext cx="4261104" cy="301752"/>
          </a:xfrm>
        </p:spPr>
        <p:txBody>
          <a:bodyPr/>
          <a:lstStyle/>
          <a:p>
            <a:endParaRPr lang="he-IL"/>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A8465E1-5CD9-4A3F-85B2-FEF289C8C45B}"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47CC53-85B8-4B44-9E3E-B830F2FACB3B}" type="datetimeFigureOut">
              <a:rPr lang="he-IL" smtClean="0"/>
              <a:t>י"ג/סיון/תשע"ו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A8465E1-5CD9-4A3F-85B2-FEF289C8C45B}"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C47CC53-85B8-4B44-9E3E-B830F2FACB3B}" type="datetimeFigureOut">
              <a:rPr lang="he-IL" smtClean="0"/>
              <a:t>י"ג/סיון/תשע"ו</a:t>
            </a:fld>
            <a:endParaRPr lang="he-IL"/>
          </a:p>
        </p:txBody>
      </p:sp>
      <p:sp>
        <p:nvSpPr>
          <p:cNvPr id="3" name="Footer Placeholder 2"/>
          <p:cNvSpPr>
            <a:spLocks noGrp="1"/>
          </p:cNvSpPr>
          <p:nvPr>
            <p:ph type="ftr" sz="quarter" idx="11"/>
          </p:nvPr>
        </p:nvSpPr>
        <p:spPr>
          <a:xfrm>
            <a:off x="457200" y="6481890"/>
            <a:ext cx="4260056" cy="300831"/>
          </a:xfrm>
        </p:spPr>
        <p:txBody>
          <a:bodyPr/>
          <a:lstStyle/>
          <a:p>
            <a:endParaRPr lang="he-IL"/>
          </a:p>
        </p:txBody>
      </p:sp>
      <p:sp>
        <p:nvSpPr>
          <p:cNvPr id="4" name="Slide Number Placeholder 3"/>
          <p:cNvSpPr>
            <a:spLocks noGrp="1"/>
          </p:cNvSpPr>
          <p:nvPr>
            <p:ph type="sldNum" sz="quarter" idx="12"/>
          </p:nvPr>
        </p:nvSpPr>
        <p:spPr>
          <a:xfrm>
            <a:off x="7589520" y="6480969"/>
            <a:ext cx="502920" cy="301752"/>
          </a:xfrm>
        </p:spPr>
        <p:txBody>
          <a:bodyPr/>
          <a:lstStyle/>
          <a:p>
            <a:fld id="{7A8465E1-5CD9-4A3F-85B2-FEF289C8C45B}"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C47CC53-85B8-4B44-9E3E-B830F2FACB3B}" type="datetimeFigureOut">
              <a:rPr lang="he-IL" smtClean="0"/>
              <a:t>י"ג/סיון/תשע"ו</a:t>
            </a:fld>
            <a:endParaRPr lang="he-IL"/>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he-IL"/>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A8465E1-5CD9-4A3F-85B2-FEF289C8C45B}"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C47CC53-85B8-4B44-9E3E-B830F2FACB3B}" type="datetimeFigureOut">
              <a:rPr lang="he-IL" smtClean="0"/>
              <a:t>י"ג/סיון/תשע"ו</a:t>
            </a:fld>
            <a:endParaRPr lang="he-IL"/>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he-IL"/>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A8465E1-5CD9-4A3F-85B2-FEF289C8C45B}"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C47CC53-85B8-4B44-9E3E-B830F2FACB3B}" type="datetimeFigureOut">
              <a:rPr lang="he-IL" smtClean="0"/>
              <a:t>י"ג/סיון/תשע"ו</a:t>
            </a:fld>
            <a:endParaRPr lang="he-IL"/>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he-IL"/>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A8465E1-5CD9-4A3F-85B2-FEF289C8C45B}" type="slidenum">
              <a:rPr lang="he-IL" smtClean="0"/>
              <a:t>‹#›</a:t>
            </a:fld>
            <a:endParaRPr lang="he-IL"/>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1"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r" rtl="1"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r" rtl="1"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r" rtl="1"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r" rtl="1"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r" rtl="1"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r" rtl="1"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r" rtl="1"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r" rtl="1"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סיכום פרוייקט "נאות למידה"</a:t>
            </a:r>
            <a:endParaRPr lang="he-IL" dirty="0"/>
          </a:p>
        </p:txBody>
      </p:sp>
      <p:sp>
        <p:nvSpPr>
          <p:cNvPr id="3" name="Subtitle 2"/>
          <p:cNvSpPr>
            <a:spLocks noGrp="1"/>
          </p:cNvSpPr>
          <p:nvPr>
            <p:ph type="subTitle" idx="1"/>
          </p:nvPr>
        </p:nvSpPr>
        <p:spPr>
          <a:xfrm>
            <a:off x="540544" y="2250280"/>
            <a:ext cx="8062912" cy="2474864"/>
          </a:xfrm>
        </p:spPr>
        <p:txBody>
          <a:bodyPr>
            <a:normAutofit fontScale="85000" lnSpcReduction="20000"/>
          </a:bodyPr>
          <a:lstStyle/>
          <a:p>
            <a:pPr algn="just"/>
            <a:endParaRPr lang="he-IL" dirty="0" smtClean="0"/>
          </a:p>
          <a:p>
            <a:pPr algn="just"/>
            <a:endParaRPr lang="he-IL" dirty="0"/>
          </a:p>
          <a:p>
            <a:pPr algn="just"/>
            <a:endParaRPr lang="he-IL" dirty="0" smtClean="0"/>
          </a:p>
          <a:p>
            <a:pPr algn="just"/>
            <a:r>
              <a:rPr lang="he-IL" dirty="0" smtClean="0"/>
              <a:t>מאת :טניה לוקוביצקי</a:t>
            </a:r>
            <a:endParaRPr lang="he-IL" dirty="0"/>
          </a:p>
          <a:p>
            <a:pPr algn="just"/>
            <a:r>
              <a:rPr lang="he-IL" dirty="0" smtClean="0"/>
              <a:t>שני לבן </a:t>
            </a:r>
          </a:p>
          <a:p>
            <a:pPr algn="just"/>
            <a:r>
              <a:rPr lang="he-IL" dirty="0" smtClean="0"/>
              <a:t>עינב שאזו </a:t>
            </a:r>
          </a:p>
          <a:p>
            <a:pPr algn="just"/>
            <a:r>
              <a:rPr lang="he-IL" dirty="0" smtClean="0"/>
              <a:t>שני ג'ופי</a:t>
            </a:r>
            <a:endParaRPr lang="he-IL"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3573016"/>
            <a:ext cx="4972342" cy="2952328"/>
          </a:xfrm>
          <a:prstGeom prst="rect">
            <a:avLst/>
          </a:prstGeom>
          <a:ln>
            <a:noFill/>
          </a:ln>
          <a:effectLst>
            <a:softEdge rad="112500"/>
          </a:effectLst>
        </p:spPr>
      </p:pic>
    </p:spTree>
    <p:extLst>
      <p:ext uri="{BB962C8B-B14F-4D97-AF65-F5344CB8AC3E}">
        <p14:creationId xmlns:p14="http://schemas.microsoft.com/office/powerpoint/2010/main" val="98060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sz="3200" dirty="0" smtClean="0"/>
              <a:t>אפשרות שיבוץ שיעור בין תלמיד למורה   </a:t>
            </a:r>
            <a:endParaRPr lang="he-IL"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88640"/>
            <a:ext cx="1870712" cy="1472029"/>
          </a:xfrm>
          <a:prstGeom prst="rect">
            <a:avLst/>
          </a:prstGeom>
          <a:ln>
            <a:noFill/>
          </a:ln>
          <a:effectLst>
            <a:softEdge rad="112500"/>
          </a:effectLst>
        </p:spPr>
      </p:pic>
    </p:spTree>
    <p:extLst>
      <p:ext uri="{BB962C8B-B14F-4D97-AF65-F5344CB8AC3E}">
        <p14:creationId xmlns:p14="http://schemas.microsoft.com/office/powerpoint/2010/main" val="3153781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אבטחת מידע                   </a:t>
            </a:r>
            <a:endParaRPr lang="he-IL" dirty="0"/>
          </a:p>
        </p:txBody>
      </p:sp>
      <p:sp>
        <p:nvSpPr>
          <p:cNvPr id="3" name="Content Placeholder 2"/>
          <p:cNvSpPr>
            <a:spLocks noGrp="1"/>
          </p:cNvSpPr>
          <p:nvPr>
            <p:ph idx="1"/>
          </p:nvPr>
        </p:nvSpPr>
        <p:spPr/>
        <p:txBody>
          <a:bodyPr/>
          <a:lstStyle/>
          <a:p>
            <a:r>
              <a:rPr lang="he-IL" dirty="0" smtClean="0"/>
              <a:t>רצוי-אבטחה מינימאלית-המערכת איננה מחזיקה בנתונים חשובים .אלא רק ת'ז ומספר טלפון וכו' של תלמידים</a:t>
            </a:r>
          </a:p>
          <a:p>
            <a:r>
              <a:rPr lang="he-IL" dirty="0" smtClean="0"/>
              <a:t>מצוי-המערכת</a:t>
            </a:r>
            <a:r>
              <a:rPr lang="en-US" dirty="0" smtClean="0"/>
              <a:t>  </a:t>
            </a:r>
            <a:r>
              <a:rPr lang="he-IL" dirty="0" smtClean="0"/>
              <a:t> מאובטחת  ע"י הצפנה באמצעות אלגוריתם </a:t>
            </a:r>
            <a:r>
              <a:rPr lang="en-US" dirty="0" smtClean="0"/>
              <a:t>.RSA</a:t>
            </a:r>
            <a:r>
              <a:rPr lang="he-IL" dirty="0" smtClean="0"/>
              <a:t>המגיע באופן אוטומטי עם סביבת עבודה של </a:t>
            </a:r>
            <a:r>
              <a:rPr lang="en-US" dirty="0" smtClean="0"/>
              <a:t>MVC5</a:t>
            </a:r>
          </a:p>
          <a:p>
            <a:endParaRPr lang="he-IL"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60648"/>
            <a:ext cx="1870712" cy="1472029"/>
          </a:xfrm>
          <a:prstGeom prst="rect">
            <a:avLst/>
          </a:prstGeom>
          <a:ln>
            <a:noFill/>
          </a:ln>
          <a:effectLst>
            <a:softEdge rad="112500"/>
          </a:effectLst>
        </p:spPr>
      </p:pic>
    </p:spTree>
    <p:extLst>
      <p:ext uri="{BB962C8B-B14F-4D97-AF65-F5344CB8AC3E}">
        <p14:creationId xmlns:p14="http://schemas.microsoft.com/office/powerpoint/2010/main" val="206138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he-IL" sz="4000" dirty="0" smtClean="0"/>
              <a:t>לקחים עקריים-רטרוספקטיבה  </a:t>
            </a:r>
            <a:endParaRPr lang="he-IL" sz="4000" dirty="0"/>
          </a:p>
        </p:txBody>
      </p:sp>
      <p:sp>
        <p:nvSpPr>
          <p:cNvPr id="3" name="Content Placeholder 2"/>
          <p:cNvSpPr>
            <a:spLocks noGrp="1"/>
          </p:cNvSpPr>
          <p:nvPr>
            <p:ph idx="1"/>
          </p:nvPr>
        </p:nvSpPr>
        <p:spPr/>
        <p:txBody>
          <a:bodyPr/>
          <a:lstStyle/>
          <a:p>
            <a:r>
              <a:rPr lang="he-IL" dirty="0" smtClean="0"/>
              <a:t>רוב ההשקעה היתה על תכנון הפרוייקט ונוצר מצב של זמן קצר למימוש.</a:t>
            </a:r>
          </a:p>
          <a:p>
            <a:r>
              <a:rPr lang="he-IL" dirty="0" smtClean="0"/>
              <a:t>חוסר ניסיון וידע קודם  בסביבת עבודה ב</a:t>
            </a:r>
            <a:r>
              <a:rPr lang="en-US" dirty="0" smtClean="0"/>
              <a:t>GIT</a:t>
            </a:r>
            <a:r>
              <a:rPr lang="he-IL" dirty="0" smtClean="0"/>
              <a:t> </a:t>
            </a:r>
            <a:r>
              <a:rPr lang="en-US" dirty="0" smtClean="0"/>
              <a:t>GITHUB.</a:t>
            </a:r>
            <a:r>
              <a:rPr lang="en-US" dirty="0"/>
              <a:t> </a:t>
            </a:r>
            <a:r>
              <a:rPr lang="he-IL" dirty="0" smtClean="0"/>
              <a:t>וסוגי השרתים הקיימים.</a:t>
            </a:r>
          </a:p>
          <a:p>
            <a:r>
              <a:rPr lang="he-IL" dirty="0" smtClean="0"/>
              <a:t>פיצול ל2 קבוצות עם חוסר תיאום מספק עבור המערכת .</a:t>
            </a:r>
          </a:p>
          <a:p>
            <a:endParaRPr lang="he-IL" dirty="0" smtClean="0"/>
          </a:p>
          <a:p>
            <a:endParaRPr lang="he-I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60648"/>
            <a:ext cx="1870712" cy="1472029"/>
          </a:xfrm>
          <a:prstGeom prst="rect">
            <a:avLst/>
          </a:prstGeom>
          <a:ln>
            <a:noFill/>
          </a:ln>
          <a:effectLst>
            <a:softEdge rad="112500"/>
          </a:effectLst>
        </p:spPr>
      </p:pic>
    </p:spTree>
    <p:extLst>
      <p:ext uri="{BB962C8B-B14F-4D97-AF65-F5344CB8AC3E}">
        <p14:creationId xmlns:p14="http://schemas.microsoft.com/office/powerpoint/2010/main" val="44180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sz="3200" dirty="0" smtClean="0"/>
              <a:t>התייחסות לתהליכים ושיטות עבודה   </a:t>
            </a:r>
            <a:endParaRPr lang="he-IL" sz="3200" dirty="0"/>
          </a:p>
        </p:txBody>
      </p:sp>
      <p:sp>
        <p:nvSpPr>
          <p:cNvPr id="3" name="Content Placeholder 2"/>
          <p:cNvSpPr>
            <a:spLocks noGrp="1"/>
          </p:cNvSpPr>
          <p:nvPr>
            <p:ph idx="1"/>
          </p:nvPr>
        </p:nvSpPr>
        <p:spPr/>
        <p:txBody>
          <a:bodyPr/>
          <a:lstStyle/>
          <a:p>
            <a:r>
              <a:rPr lang="he-IL" dirty="0" smtClean="0"/>
              <a:t>צד לקוח-סביבת עבודה עם </a:t>
            </a:r>
            <a:r>
              <a:rPr lang="en-US" dirty="0" smtClean="0"/>
              <a:t>BRAKATS .</a:t>
            </a:r>
          </a:p>
          <a:p>
            <a:r>
              <a:rPr lang="he-IL" dirty="0" smtClean="0"/>
              <a:t>צד לקוח –פלטפורמת אנגולר  </a:t>
            </a:r>
          </a:p>
          <a:p>
            <a:r>
              <a:rPr lang="he-IL" dirty="0" smtClean="0"/>
              <a:t>שפות : </a:t>
            </a:r>
            <a:r>
              <a:rPr lang="en-US" dirty="0" smtClean="0"/>
              <a:t>JAVASCRIPT ,HTML,CSS</a:t>
            </a:r>
            <a:endParaRPr lang="he-IL" dirty="0" smtClean="0"/>
          </a:p>
          <a:p>
            <a:r>
              <a:rPr lang="he-IL" dirty="0" smtClean="0"/>
              <a:t>צד שרת-</a:t>
            </a:r>
            <a:r>
              <a:rPr lang="en-US" dirty="0" smtClean="0"/>
              <a:t>VISUAL STUDIO </a:t>
            </a:r>
          </a:p>
          <a:p>
            <a:r>
              <a:rPr lang="he-IL" dirty="0" smtClean="0"/>
              <a:t>שפות : </a:t>
            </a:r>
            <a:r>
              <a:rPr lang="en-US" dirty="0" smtClean="0"/>
              <a:t>C#</a:t>
            </a:r>
          </a:p>
          <a:p>
            <a:r>
              <a:rPr lang="he-IL" dirty="0" smtClean="0"/>
              <a:t>טכנולוגיה-</a:t>
            </a:r>
            <a:r>
              <a:rPr lang="en-US" dirty="0" smtClean="0"/>
              <a:t>ASP.NET MVC5</a:t>
            </a:r>
            <a:endParaRPr lang="he-I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0648"/>
            <a:ext cx="1870712" cy="1472029"/>
          </a:xfrm>
          <a:prstGeom prst="rect">
            <a:avLst/>
          </a:prstGeom>
          <a:ln>
            <a:noFill/>
          </a:ln>
          <a:effectLst>
            <a:softEdge rad="112500"/>
          </a:effectLst>
        </p:spPr>
      </p:pic>
    </p:spTree>
    <p:extLst>
      <p:ext uri="{BB962C8B-B14F-4D97-AF65-F5344CB8AC3E}">
        <p14:creationId xmlns:p14="http://schemas.microsoft.com/office/powerpoint/2010/main" val="289530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דיונים עקריים :   </a:t>
            </a:r>
            <a:endParaRPr lang="he-IL" dirty="0"/>
          </a:p>
        </p:txBody>
      </p:sp>
      <p:sp>
        <p:nvSpPr>
          <p:cNvPr id="3" name="Content Placeholder 2"/>
          <p:cNvSpPr>
            <a:spLocks noGrp="1"/>
          </p:cNvSpPr>
          <p:nvPr>
            <p:ph idx="1"/>
          </p:nvPr>
        </p:nvSpPr>
        <p:spPr/>
        <p:txBody>
          <a:bodyPr/>
          <a:lstStyle/>
          <a:p>
            <a:r>
              <a:rPr lang="he-IL" dirty="0" smtClean="0"/>
              <a:t>בחירת שרת מתאים ואידיאלי </a:t>
            </a:r>
          </a:p>
          <a:p>
            <a:r>
              <a:rPr lang="he-IL" dirty="0" smtClean="0"/>
              <a:t>מיזוג צד לקוח שנבנה ע"י צוות לקוח או להמשיך עם צד לקוח שנבנה באופן מהיר ופשוט יותר ע"י צד שרת בטכנולוגיות </a:t>
            </a:r>
            <a:r>
              <a:rPr lang="en-US" dirty="0" smtClean="0"/>
              <a:t>MVC5</a:t>
            </a:r>
          </a:p>
          <a:p>
            <a:endParaRPr lang="en-US" dirty="0"/>
          </a:p>
          <a:p>
            <a:endParaRPr lang="en-US" dirty="0" smtClean="0"/>
          </a:p>
          <a:p>
            <a:pPr marL="64008" indent="0">
              <a:buNone/>
            </a:pPr>
            <a:endParaRPr lang="he-IL"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83906"/>
            <a:ext cx="1870712" cy="1472029"/>
          </a:xfrm>
          <a:prstGeom prst="rect">
            <a:avLst/>
          </a:prstGeom>
          <a:ln>
            <a:noFill/>
          </a:ln>
          <a:effectLst>
            <a:softEdge rad="112500"/>
          </a:effectLst>
        </p:spPr>
      </p:pic>
    </p:spTree>
    <p:extLst>
      <p:ext uri="{BB962C8B-B14F-4D97-AF65-F5344CB8AC3E}">
        <p14:creationId xmlns:p14="http://schemas.microsoft.com/office/powerpoint/2010/main" val="61609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רוח הצוות    </a:t>
            </a:r>
            <a:endParaRPr lang="he-IL" dirty="0"/>
          </a:p>
        </p:txBody>
      </p:sp>
      <p:sp>
        <p:nvSpPr>
          <p:cNvPr id="3" name="Content Placeholder 2"/>
          <p:cNvSpPr>
            <a:spLocks noGrp="1"/>
          </p:cNvSpPr>
          <p:nvPr>
            <p:ph idx="1"/>
          </p:nvPr>
        </p:nvSpPr>
        <p:spPr/>
        <p:txBody>
          <a:bodyPr/>
          <a:lstStyle/>
          <a:p>
            <a:r>
              <a:rPr lang="he-IL" dirty="0" smtClean="0"/>
              <a:t>עבודה של 4 אנשי צוות במקביל על פרוייקט תכנותי בפעם הראשונה </a:t>
            </a:r>
          </a:p>
          <a:p>
            <a:r>
              <a:rPr lang="he-IL" dirty="0" smtClean="0"/>
              <a:t>למדנו לעבוד ביחד להתשפר כשצריך .לקבל החלטות ולקחת סיכונים (בחירה בטכנולוגית </a:t>
            </a:r>
            <a:r>
              <a:rPr lang="en-US" dirty="0" smtClean="0"/>
              <a:t>MVC5 </a:t>
            </a:r>
            <a:r>
              <a:rPr lang="he-IL" dirty="0" smtClean="0"/>
              <a:t> )</a:t>
            </a:r>
          </a:p>
          <a:p>
            <a:r>
              <a:rPr lang="he-IL" dirty="0" smtClean="0"/>
              <a:t>למידה עצמית של שפת </a:t>
            </a:r>
            <a:r>
              <a:rPr lang="en-US" dirty="0" smtClean="0"/>
              <a:t>C# </a:t>
            </a:r>
            <a:r>
              <a:rPr lang="he-IL" dirty="0" smtClean="0"/>
              <a:t>והכרות עם עולם טכנולוגית </a:t>
            </a:r>
            <a:r>
              <a:rPr lang="en-US" dirty="0" smtClean="0"/>
              <a:t>ASP.NET </a:t>
            </a:r>
            <a:endParaRPr lang="he-IL"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60648"/>
            <a:ext cx="2160240" cy="1699853"/>
          </a:xfrm>
          <a:prstGeom prst="rect">
            <a:avLst/>
          </a:prstGeom>
          <a:ln>
            <a:noFill/>
          </a:ln>
          <a:effectLst>
            <a:softEdge rad="112500"/>
          </a:effectLst>
        </p:spPr>
      </p:pic>
    </p:spTree>
    <p:extLst>
      <p:ext uri="{BB962C8B-B14F-4D97-AF65-F5344CB8AC3E}">
        <p14:creationId xmlns:p14="http://schemas.microsoft.com/office/powerpoint/2010/main" val="112135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4" name="Rectangle 3"/>
          <p:cNvSpPr/>
          <p:nvPr/>
        </p:nvSpPr>
        <p:spPr>
          <a:xfrm>
            <a:off x="3275856" y="5157192"/>
            <a:ext cx="30243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מקווים שנהנתם </a:t>
            </a:r>
            <a:r>
              <a:rPr lang="he-IL" dirty="0" smtClean="0">
                <a:sym typeface="Wingdings" pitchFamily="2" charset="2"/>
              </a:rPr>
              <a:t></a:t>
            </a:r>
            <a:r>
              <a:rPr lang="en-US" dirty="0" smtClean="0">
                <a:sym typeface="Wingdings" pitchFamily="2" charset="2"/>
              </a:rPr>
              <a:t> </a:t>
            </a:r>
            <a:endParaRPr lang="he-IL"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260648"/>
            <a:ext cx="5904656" cy="4562133"/>
          </a:xfrm>
          <a:prstGeom prst="rect">
            <a:avLst/>
          </a:prstGeom>
          <a:ln>
            <a:noFill/>
          </a:ln>
          <a:effectLst>
            <a:softEdge rad="112500"/>
          </a:effectLst>
        </p:spPr>
      </p:pic>
    </p:spTree>
    <p:extLst>
      <p:ext uri="{BB962C8B-B14F-4D97-AF65-F5344CB8AC3E}">
        <p14:creationId xmlns:p14="http://schemas.microsoft.com/office/powerpoint/2010/main" val="914067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קצת על הארגון "נאות למידה "</a:t>
            </a:r>
            <a:endParaRPr lang="he-IL" dirty="0"/>
          </a:p>
        </p:txBody>
      </p:sp>
      <p:sp>
        <p:nvSpPr>
          <p:cNvPr id="3" name="Content Placeholder 2"/>
          <p:cNvSpPr>
            <a:spLocks noGrp="1"/>
          </p:cNvSpPr>
          <p:nvPr>
            <p:ph idx="1"/>
          </p:nvPr>
        </p:nvSpPr>
        <p:spPr/>
        <p:txBody>
          <a:bodyPr>
            <a:normAutofit fontScale="92500"/>
          </a:bodyPr>
          <a:lstStyle/>
          <a:p>
            <a:endParaRPr lang="he-IL" dirty="0" smtClean="0"/>
          </a:p>
          <a:p>
            <a:r>
              <a:rPr lang="he-IL" sz="2600" dirty="0" smtClean="0"/>
              <a:t>    תכנית "נאות למידה" ע"ש נאות ויצמן ז"ל היא מודל חינוכי שנועד לסייע לתלמידים בכתות ז-יב, כדי לשפר את ההישגים הלימודיים של התלמידים ולחזק את חוסנם בהתמודדות עם קשיי למידה. בכל תיכון ופנימייה הוקם מרכז "נאות למידה" שבראשו רכז העוקב אחר צרכי התלמידים והתקדמותם ובונה תכנית תמיכה למידה עבורם. כ 900 תלמידי מוסדות האגודה לקידום החינוך מקבלים מידי שבוע סיוע לימודי ורגשי במסגרת התכנית. נמצא כי מעל 50% מהתלמידים שיפרו את ציוניהם במקצועות הליבה.</a:t>
            </a:r>
          </a:p>
          <a:p>
            <a:r>
              <a:rPr lang="he-IL" sz="2600" dirty="0" smtClean="0"/>
              <a:t> </a:t>
            </a:r>
            <a:endParaRPr lang="he-IL" sz="2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404663"/>
            <a:ext cx="1870712" cy="1472029"/>
          </a:xfrm>
          <a:prstGeom prst="rect">
            <a:avLst/>
          </a:prstGeom>
          <a:ln>
            <a:noFill/>
          </a:ln>
          <a:effectLst>
            <a:softEdge rad="112500"/>
          </a:effectLst>
        </p:spPr>
      </p:pic>
    </p:spTree>
    <p:extLst>
      <p:ext uri="{BB962C8B-B14F-4D97-AF65-F5344CB8AC3E}">
        <p14:creationId xmlns:p14="http://schemas.microsoft.com/office/powerpoint/2010/main" val="1287502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הדרישות :</a:t>
            </a:r>
            <a:endParaRPr lang="he-IL" dirty="0"/>
          </a:p>
        </p:txBody>
      </p:sp>
      <p:sp>
        <p:nvSpPr>
          <p:cNvPr id="3" name="Content Placeholder 2"/>
          <p:cNvSpPr>
            <a:spLocks noGrp="1"/>
          </p:cNvSpPr>
          <p:nvPr>
            <p:ph idx="1"/>
          </p:nvPr>
        </p:nvSpPr>
        <p:spPr/>
        <p:txBody>
          <a:bodyPr>
            <a:normAutofit/>
          </a:bodyPr>
          <a:lstStyle/>
          <a:p>
            <a:r>
              <a:rPr lang="he-IL" dirty="0" smtClean="0"/>
              <a:t>הארגון שומר את נתוניו באמצעות קבצי </a:t>
            </a:r>
            <a:r>
              <a:rPr lang="en-US" dirty="0" smtClean="0"/>
              <a:t>EXCEL </a:t>
            </a:r>
          </a:p>
          <a:p>
            <a:r>
              <a:rPr lang="he-IL" dirty="0" smtClean="0"/>
              <a:t>הצורך העקרי של הארגון הוא לבנות אתר </a:t>
            </a:r>
            <a:r>
              <a:rPr lang="en-US" dirty="0" smtClean="0"/>
              <a:t>WEB </a:t>
            </a:r>
            <a:r>
              <a:rPr lang="he-IL" dirty="0" smtClean="0"/>
              <a:t> אשר יבצע הוספת תלמידים ומורים למערכת וכמו כן</a:t>
            </a:r>
            <a:r>
              <a:rPr lang="en-US" dirty="0" smtClean="0"/>
              <a:t>,</a:t>
            </a:r>
            <a:r>
              <a:rPr lang="he-IL" dirty="0" smtClean="0"/>
              <a:t>יבצע שיבוץ שיעורים בין המורים ותלמידים </a:t>
            </a:r>
          </a:p>
          <a:p>
            <a:r>
              <a:rPr lang="he-IL" dirty="0" smtClean="0"/>
              <a:t>על המערכת להיות צד לקוח וצד שרת אשר יאפשר כניסה לתלמידים </a:t>
            </a:r>
            <a:r>
              <a:rPr lang="en-US" dirty="0" smtClean="0"/>
              <a:t>,</a:t>
            </a:r>
            <a:r>
              <a:rPr lang="he-IL" dirty="0" smtClean="0"/>
              <a:t>מורים</a:t>
            </a:r>
            <a:r>
              <a:rPr lang="en-US" dirty="0" smtClean="0"/>
              <a:t>,</a:t>
            </a:r>
            <a:r>
              <a:rPr lang="he-IL" dirty="0" smtClean="0"/>
              <a:t>רכזים ומנהל על פי הרשאות בהתאם. </a:t>
            </a:r>
          </a:p>
          <a:p>
            <a:pPr marL="0" indent="0">
              <a:buNone/>
            </a:pPr>
            <a:r>
              <a:rPr lang="he-IL" dirty="0" smtClean="0"/>
              <a:t> </a:t>
            </a:r>
            <a:endParaRPr lang="he-I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26142"/>
            <a:ext cx="1870712" cy="1472029"/>
          </a:xfrm>
          <a:prstGeom prst="rect">
            <a:avLst/>
          </a:prstGeom>
          <a:ln>
            <a:noFill/>
          </a:ln>
          <a:effectLst>
            <a:softEdge rad="112500"/>
          </a:effectLst>
        </p:spPr>
      </p:pic>
    </p:spTree>
    <p:extLst>
      <p:ext uri="{BB962C8B-B14F-4D97-AF65-F5344CB8AC3E}">
        <p14:creationId xmlns:p14="http://schemas.microsoft.com/office/powerpoint/2010/main" val="1933819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מה עשינו עד כה ...          </a:t>
            </a:r>
            <a:endParaRPr lang="he-IL" dirty="0"/>
          </a:p>
        </p:txBody>
      </p:sp>
      <p:sp>
        <p:nvSpPr>
          <p:cNvPr id="5" name="Content Placeholder 4"/>
          <p:cNvSpPr>
            <a:spLocks noGrp="1"/>
          </p:cNvSpPr>
          <p:nvPr>
            <p:ph idx="1"/>
          </p:nvPr>
        </p:nvSpPr>
        <p:spPr/>
        <p:txBody>
          <a:bodyPr/>
          <a:lstStyle/>
          <a:p>
            <a:endParaRPr lang="he-IL"/>
          </a:p>
        </p:txBody>
      </p:sp>
      <p:pic>
        <p:nvPicPr>
          <p:cNvPr id="7"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260648"/>
            <a:ext cx="2667413" cy="2088232"/>
          </a:xfrm>
          <a:prstGeom prst="rect">
            <a:avLst/>
          </a:prstGeom>
          <a:ln>
            <a:noFill/>
          </a:ln>
          <a:effectLst>
            <a:softEdge rad="112500"/>
          </a:effectLst>
        </p:spPr>
      </p:pic>
    </p:spTree>
    <p:extLst>
      <p:ext uri="{BB962C8B-B14F-4D97-AF65-F5344CB8AC3E}">
        <p14:creationId xmlns:p14="http://schemas.microsoft.com/office/powerpoint/2010/main" val="191535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דך כניסה למערכת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53" y="1772816"/>
            <a:ext cx="8136293" cy="4572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16632"/>
            <a:ext cx="1870712" cy="1472029"/>
          </a:xfrm>
          <a:prstGeom prst="rect">
            <a:avLst/>
          </a:prstGeom>
          <a:ln>
            <a:noFill/>
          </a:ln>
          <a:effectLst>
            <a:softEdge rad="112500"/>
          </a:effectLst>
        </p:spPr>
      </p:pic>
    </p:spTree>
    <p:extLst>
      <p:ext uri="{BB962C8B-B14F-4D97-AF65-F5344CB8AC3E}">
        <p14:creationId xmlns:p14="http://schemas.microsoft.com/office/powerpoint/2010/main" val="321646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he-IL" sz="4000" dirty="0" smtClean="0"/>
              <a:t>צפייה ברשימת המשתמשים-                </a:t>
            </a:r>
            <a:endParaRPr lang="he-IL" sz="4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88640"/>
            <a:ext cx="2016224" cy="1586530"/>
          </a:xfrm>
          <a:prstGeom prst="rect">
            <a:avLst/>
          </a:prstGeom>
          <a:ln>
            <a:noFill/>
          </a:ln>
          <a:effectLst>
            <a:softEdge rad="112500"/>
          </a:effectLst>
        </p:spPr>
      </p:pic>
    </p:spTree>
    <p:extLst>
      <p:ext uri="{BB962C8B-B14F-4D97-AF65-F5344CB8AC3E}">
        <p14:creationId xmlns:p14="http://schemas.microsoft.com/office/powerpoint/2010/main" val="186389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הכנסה משתמש חדש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6632"/>
            <a:ext cx="2088232" cy="1643192"/>
          </a:xfrm>
          <a:prstGeom prst="rect">
            <a:avLst/>
          </a:prstGeom>
          <a:ln>
            <a:noFill/>
          </a:ln>
          <a:effectLst>
            <a:softEdge rad="112500"/>
          </a:effectLst>
        </p:spPr>
      </p:pic>
    </p:spTree>
    <p:extLst>
      <p:ext uri="{BB962C8B-B14F-4D97-AF65-F5344CB8AC3E}">
        <p14:creationId xmlns:p14="http://schemas.microsoft.com/office/powerpoint/2010/main" val="1126604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הכנסת שם עיר    </a:t>
            </a:r>
            <a:endParaRPr lang="he-IL"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88640"/>
            <a:ext cx="1870712" cy="1472029"/>
          </a:xfrm>
          <a:prstGeom prst="rect">
            <a:avLst/>
          </a:prstGeom>
          <a:ln>
            <a:noFill/>
          </a:ln>
          <a:effectLst>
            <a:softEdge rad="112500"/>
          </a:effectLst>
        </p:spPr>
      </p:pic>
    </p:spTree>
    <p:extLst>
      <p:ext uri="{BB962C8B-B14F-4D97-AF65-F5344CB8AC3E}">
        <p14:creationId xmlns:p14="http://schemas.microsoft.com/office/powerpoint/2010/main" val="4178609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הכנסת מוסדות חינוך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88640"/>
            <a:ext cx="1870712" cy="1472029"/>
          </a:xfrm>
          <a:prstGeom prst="rect">
            <a:avLst/>
          </a:prstGeom>
          <a:ln>
            <a:noFill/>
          </a:ln>
          <a:effectLst>
            <a:softEdge rad="112500"/>
          </a:effectLst>
        </p:spPr>
      </p:pic>
    </p:spTree>
    <p:extLst>
      <p:ext uri="{BB962C8B-B14F-4D97-AF65-F5344CB8AC3E}">
        <p14:creationId xmlns:p14="http://schemas.microsoft.com/office/powerpoint/2010/main" val="3289251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125</TotalTime>
  <Words>364</Words>
  <Application>Microsoft Office PowerPoint</Application>
  <PresentationFormat>On-screen Show (4:3)</PresentationFormat>
  <Paragraphs>48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סיכום פרוייקט "נאות למידה"</vt:lpstr>
      <vt:lpstr>קצת על הארגון "נאות למידה "</vt:lpstr>
      <vt:lpstr>הדרישות :</vt:lpstr>
      <vt:lpstr>מה עשינו עד כה ...          </vt:lpstr>
      <vt:lpstr>דך כניסה למערכת   </vt:lpstr>
      <vt:lpstr>צפייה ברשימת המשתמשים-                </vt:lpstr>
      <vt:lpstr>הכנסה משתמש חדש   </vt:lpstr>
      <vt:lpstr>הכנסת שם עיר    </vt:lpstr>
      <vt:lpstr>הכנסת מוסדות חינוך    </vt:lpstr>
      <vt:lpstr>אפשרות שיבוץ שיעור בין תלמיד למורה   </vt:lpstr>
      <vt:lpstr>אבטחת מידע                   </vt:lpstr>
      <vt:lpstr>לקחים עקריים-רטרוספקטיבה  </vt:lpstr>
      <vt:lpstr>התייחסות לתהליכים ושיטות עבודה   </vt:lpstr>
      <vt:lpstr>דיונים עקריים :   </vt:lpstr>
      <vt:lpstr>רוח הצוות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סיכום פרוייקט "נאות למידה"</dc:title>
  <dc:creator>ShaniJ</dc:creator>
  <cp:lastModifiedBy>ShaniJ</cp:lastModifiedBy>
  <cp:revision>9</cp:revision>
  <dcterms:created xsi:type="dcterms:W3CDTF">2016-06-19T15:16:13Z</dcterms:created>
  <dcterms:modified xsi:type="dcterms:W3CDTF">2016-06-19T17:22:05Z</dcterms:modified>
</cp:coreProperties>
</file>