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8" r:id="rId4"/>
    <p:sldId id="256" r:id="rId5"/>
    <p:sldId id="257" r:id="rId6"/>
    <p:sldId id="262" r:id="rId7"/>
    <p:sldId id="258" r:id="rId8"/>
    <p:sldId id="259" r:id="rId9"/>
    <p:sldId id="260" r:id="rId10"/>
    <p:sldId id="266" r:id="rId11"/>
    <p:sldId id="261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3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5A26-D430-4427-BC2E-2DCABB5AB00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7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accent2">
                    <a:lumMod val="75000"/>
                  </a:schemeClr>
                </a:solidFill>
              </a:rPr>
              <a:t>Bignum</a:t>
            </a:r>
            <a:r>
              <a:rPr lang="en-US" sz="7200" b="1" smtClean="0">
                <a:solidFill>
                  <a:schemeClr val="accent2">
                    <a:lumMod val="75000"/>
                  </a:schemeClr>
                </a:solidFill>
              </a:rPr>
              <a:t> Calculator</a:t>
            </a:r>
            <a:endParaRPr lang="en-US" sz="7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6908" y="3816248"/>
            <a:ext cx="10128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Joseph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Pollack</a:t>
            </a:r>
          </a:p>
        </p:txBody>
      </p:sp>
    </p:spTree>
    <p:extLst>
      <p:ext uri="{BB962C8B-B14F-4D97-AF65-F5344CB8AC3E}">
        <p14:creationId xmlns:p14="http://schemas.microsoft.com/office/powerpoint/2010/main" val="31478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976" y="221635"/>
            <a:ext cx="1086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Float Constructor</a:t>
            </a:r>
            <a:endParaRPr lang="en-US" sz="32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31" y="5366084"/>
            <a:ext cx="5271494" cy="1385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29" y="2161309"/>
            <a:ext cx="9819543" cy="23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8" y="716191"/>
            <a:ext cx="11440634" cy="5684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976" y="221635"/>
            <a:ext cx="1086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Float Constructor</a:t>
            </a:r>
            <a:endParaRPr lang="en-US" sz="3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31" y="5366084"/>
            <a:ext cx="5271494" cy="13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1896" y="1551482"/>
            <a:ext cx="113134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repo: 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calculator repo: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JEPbignum_calculator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docs: 		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github.com/eindacor/JEPbignum/blob/master/README.md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976" y="221635"/>
            <a:ext cx="1086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Source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3436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accent2">
                    <a:lumMod val="75000"/>
                  </a:schemeClr>
                </a:solidFill>
              </a:rPr>
              <a:t>Bignum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 Calculator</a:t>
            </a:r>
            <a:endParaRPr lang="en-US" sz="7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6908" y="3816248"/>
            <a:ext cx="10128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Joseph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Pollack</a:t>
            </a:r>
          </a:p>
        </p:txBody>
      </p:sp>
    </p:spTree>
    <p:extLst>
      <p:ext uri="{BB962C8B-B14F-4D97-AF65-F5344CB8AC3E}">
        <p14:creationId xmlns:p14="http://schemas.microsoft.com/office/powerpoint/2010/main" val="38175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accent2">
                    <a:lumMod val="75000"/>
                    <a:alpha val="13000"/>
                  </a:schemeClr>
                </a:solidFill>
              </a:rPr>
              <a:t>Bignum</a:t>
            </a:r>
            <a:r>
              <a:rPr lang="en-US" sz="7200" b="1" dirty="0" smtClean="0">
                <a:solidFill>
                  <a:schemeClr val="accent2">
                    <a:lumMod val="75000"/>
                    <a:alpha val="13000"/>
                  </a:schemeClr>
                </a:solidFill>
              </a:rPr>
              <a:t> Calculator</a:t>
            </a:r>
          </a:p>
        </p:txBody>
      </p:sp>
    </p:spTree>
    <p:extLst>
      <p:ext uri="{BB962C8B-B14F-4D97-AF65-F5344CB8AC3E}">
        <p14:creationId xmlns:p14="http://schemas.microsoft.com/office/powerpoint/2010/main" val="8157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1896" y="1551482"/>
            <a:ext cx="113134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repo: 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calculator repo: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JEPbignum_calculator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docs: 		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github.com/eindacor/JEPbignum/blob/master/README.md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976" y="221635"/>
            <a:ext cx="1086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Source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493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1976" y="221635"/>
            <a:ext cx="1086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Documentation</a:t>
            </a:r>
            <a:endParaRPr lang="en-US" sz="32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6" y="806410"/>
            <a:ext cx="7808768" cy="56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68" y="806410"/>
            <a:ext cx="10070432" cy="5838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976" y="221635"/>
            <a:ext cx="1086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Methods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5842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1" y="1146257"/>
            <a:ext cx="11929083" cy="44845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976" y="221635"/>
            <a:ext cx="1086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Constructors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316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6" y="911643"/>
            <a:ext cx="10270428" cy="27000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976" y="3716922"/>
            <a:ext cx="108676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In code: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1.25 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In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binary:	</a:t>
            </a:r>
            <a:r>
              <a:rPr lang="en-US" sz="2800" dirty="0" smtClean="0"/>
              <a:t>(1.01 * (10 ^ 0))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In memory: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0 </a:t>
            </a:r>
            <a:r>
              <a:rPr lang="en-US" sz="2800" dirty="0" smtClean="0"/>
              <a:t>01111111 01000000000000000000000</a:t>
            </a:r>
          </a:p>
          <a:p>
            <a:r>
              <a:rPr lang="en-US" sz="2400" dirty="0" smtClean="0"/>
              <a:t>  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Sign: </a:t>
            </a:r>
            <a:r>
              <a:rPr lang="en-US" sz="2400" dirty="0" smtClean="0"/>
              <a:t>0</a:t>
            </a:r>
          </a:p>
          <a:p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Exponent: </a:t>
            </a:r>
            <a:r>
              <a:rPr lang="en-US" sz="2400" dirty="0" smtClean="0"/>
              <a:t>01111111 </a:t>
            </a:r>
            <a:r>
              <a:rPr lang="en-US" sz="2400" smtClean="0"/>
              <a:t>(127)</a:t>
            </a:r>
            <a:endParaRPr lang="en-US" sz="2400" dirty="0" smtClean="0"/>
          </a:p>
          <a:p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Mantissa: </a:t>
            </a:r>
            <a:r>
              <a:rPr lang="en-US" sz="2400" dirty="0" smtClean="0"/>
              <a:t>01000000000000000000000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1976" y="221635"/>
            <a:ext cx="1086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Floating Point Representation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082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1976" y="221635"/>
            <a:ext cx="1086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Float Constructor</a:t>
            </a: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00" y="1098406"/>
            <a:ext cx="10079299" cy="4741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31" y="5366084"/>
            <a:ext cx="5271494" cy="13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9" y="1068931"/>
            <a:ext cx="11593431" cy="4706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976" y="221635"/>
            <a:ext cx="1086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Float Constructor</a:t>
            </a:r>
            <a:endParaRPr lang="en-US" sz="32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31" y="5366084"/>
            <a:ext cx="5271494" cy="13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976" y="221635"/>
            <a:ext cx="1086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Float Constructor</a:t>
            </a:r>
            <a:endParaRPr lang="en-US" sz="32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83" y="1413743"/>
            <a:ext cx="10456933" cy="4180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31" y="5366084"/>
            <a:ext cx="5271494" cy="13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Pollack</dc:creator>
  <cp:lastModifiedBy>Joseph Pollack</cp:lastModifiedBy>
  <cp:revision>20</cp:revision>
  <dcterms:created xsi:type="dcterms:W3CDTF">2015-07-17T16:08:33Z</dcterms:created>
  <dcterms:modified xsi:type="dcterms:W3CDTF">2015-07-17T20:54:38Z</dcterms:modified>
</cp:coreProperties>
</file>