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8" r:id="rId4"/>
    <p:sldId id="279" r:id="rId5"/>
    <p:sldId id="257" r:id="rId6"/>
    <p:sldId id="262" r:id="rId7"/>
    <p:sldId id="274" r:id="rId8"/>
    <p:sldId id="275" r:id="rId9"/>
    <p:sldId id="276" r:id="rId10"/>
    <p:sldId id="277" r:id="rId11"/>
    <p:sldId id="258" r:id="rId12"/>
    <p:sldId id="259" r:id="rId13"/>
    <p:sldId id="260" r:id="rId14"/>
    <p:sldId id="266" r:id="rId15"/>
    <p:sldId id="261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D80A1"/>
    <a:srgbClr val="E65800"/>
    <a:srgbClr val="7795B1"/>
    <a:srgbClr val="FFFFFF"/>
    <a:srgbClr val="E65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5A26-D430-4427-BC2E-2DCABB5AB00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F58-79D2-4BC4-818A-E9F8A0D1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Calculator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 </a:t>
            </a:r>
          </a:p>
        </p:txBody>
      </p:sp>
    </p:spTree>
    <p:extLst>
      <p:ext uri="{BB962C8B-B14F-4D97-AF65-F5344CB8AC3E}">
        <p14:creationId xmlns:p14="http://schemas.microsoft.com/office/powerpoint/2010/main" val="31478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9" y="565305"/>
            <a:ext cx="11254487" cy="22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0" y="1098406"/>
            <a:ext cx="10079299" cy="474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28948"/>
              </p:ext>
            </p:extLst>
          </p:nvPr>
        </p:nvGraphicFramePr>
        <p:xfrm>
          <a:off x="1195388" y="1312863"/>
          <a:ext cx="98012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4" imgW="13066560" imgH="5637960" progId="">
                  <p:embed/>
                </p:oleObj>
              </mc:Choice>
              <mc:Fallback>
                <p:oleObj r:id="rId4" imgW="13066560" imgH="5637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5388" y="1312863"/>
                        <a:ext cx="980122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05136"/>
              </p:ext>
            </p:extLst>
          </p:nvPr>
        </p:nvGraphicFramePr>
        <p:xfrm>
          <a:off x="579438" y="1001713"/>
          <a:ext cx="11034712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4" imgW="11034720" imgH="4850640" progId="">
                  <p:embed/>
                </p:oleObj>
              </mc:Choice>
              <mc:Fallback>
                <p:oleObj r:id="rId4" imgW="11034720" imgH="4850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001713"/>
                        <a:ext cx="11034712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4" y="2621768"/>
            <a:ext cx="9819543" cy="239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41453"/>
              </p:ext>
            </p:extLst>
          </p:nvPr>
        </p:nvGraphicFramePr>
        <p:xfrm>
          <a:off x="3636690" y="1099904"/>
          <a:ext cx="4362077" cy="66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6" imgW="7288560" imgH="1104480" progId="">
                  <p:embed/>
                </p:oleObj>
              </mc:Choice>
              <mc:Fallback>
                <p:oleObj r:id="rId6" imgW="7288560" imgH="110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6690" y="1099904"/>
                        <a:ext cx="4362077" cy="66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09990" y="1761199"/>
            <a:ext cx="55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2E75B6"/>
                </a:solidFill>
              </a:rPr>
              <a:t>mantissa_multiplier</a:t>
            </a:r>
            <a:endParaRPr lang="en-US" sz="20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39"/>
          <a:stretch/>
        </p:blipFill>
        <p:spPr>
          <a:xfrm>
            <a:off x="1318735" y="2572871"/>
            <a:ext cx="10699676" cy="2778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29" y="5421745"/>
            <a:ext cx="6263435" cy="125832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80737"/>
              </p:ext>
            </p:extLst>
          </p:nvPr>
        </p:nvGraphicFramePr>
        <p:xfrm>
          <a:off x="3473275" y="1119919"/>
          <a:ext cx="4688907" cy="64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6" imgW="7263360" imgH="1002960" progId="">
                  <p:embed/>
                </p:oleObj>
              </mc:Choice>
              <mc:Fallback>
                <p:oleObj r:id="rId6" imgW="7263360" imgH="100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275" y="1119919"/>
                        <a:ext cx="4688907" cy="647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5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E65800"/>
                </a:solidFill>
              </a:rPr>
              <a:t>Bignum</a:t>
            </a:r>
            <a:r>
              <a:rPr lang="en-US" sz="7200" b="1" dirty="0" smtClean="0">
                <a:solidFill>
                  <a:srgbClr val="E65800"/>
                </a:solidFill>
              </a:rPr>
              <a:t> Calculator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908" y="3816248"/>
            <a:ext cx="10128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Joseph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Pollack</a:t>
            </a:r>
          </a:p>
        </p:txBody>
      </p:sp>
    </p:spTree>
    <p:extLst>
      <p:ext uri="{BB962C8B-B14F-4D97-AF65-F5344CB8AC3E}">
        <p14:creationId xmlns:p14="http://schemas.microsoft.com/office/powerpoint/2010/main" val="3817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72" y="1097279"/>
            <a:ext cx="4079957" cy="458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787" y="2615919"/>
            <a:ext cx="109825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Bignum</a:t>
            </a:r>
            <a:r>
              <a:rPr lang="en-US" sz="7200" b="1" dirty="0" smtClean="0">
                <a:solidFill>
                  <a:schemeClr val="accent2">
                    <a:lumMod val="75000"/>
                    <a:alpha val="13000"/>
                  </a:schemeClr>
                </a:solidFill>
              </a:rPr>
              <a:t> Calculator</a:t>
            </a:r>
          </a:p>
        </p:txBody>
      </p:sp>
    </p:spTree>
    <p:extLst>
      <p:ext uri="{BB962C8B-B14F-4D97-AF65-F5344CB8AC3E}">
        <p14:creationId xmlns:p14="http://schemas.microsoft.com/office/powerpoint/2010/main" val="8157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1896" y="1551482"/>
            <a:ext cx="113134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repo: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calculator repo: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eindacor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JEPbignum_calculator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library docs: 		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github.com/eindacor/JEPbignum/blob/master/README.md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20493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36" y="750991"/>
            <a:ext cx="7808768" cy="5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114851"/>
            <a:ext cx="10058400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2114851"/>
            <a:ext cx="10058398" cy="2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77" y="2602883"/>
            <a:ext cx="8421317" cy="23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8" y="3284678"/>
            <a:ext cx="7259409" cy="32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69" y="3284678"/>
            <a:ext cx="7259407" cy="32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18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Pollack</dc:creator>
  <cp:lastModifiedBy>Joseph Pollack</cp:lastModifiedBy>
  <cp:revision>43</cp:revision>
  <dcterms:created xsi:type="dcterms:W3CDTF">2015-07-17T16:08:33Z</dcterms:created>
  <dcterms:modified xsi:type="dcterms:W3CDTF">2015-07-22T19:46:43Z</dcterms:modified>
</cp:coreProperties>
</file>