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8" r:id="rId4"/>
    <p:sldId id="256" r:id="rId5"/>
    <p:sldId id="279" r:id="rId6"/>
    <p:sldId id="257" r:id="rId7"/>
    <p:sldId id="281" r:id="rId8"/>
    <p:sldId id="262" r:id="rId9"/>
    <p:sldId id="274" r:id="rId10"/>
    <p:sldId id="275" r:id="rId11"/>
    <p:sldId id="276" r:id="rId12"/>
    <p:sldId id="277" r:id="rId13"/>
    <p:sldId id="273" r:id="rId14"/>
    <p:sldId id="258" r:id="rId15"/>
    <p:sldId id="259" r:id="rId16"/>
    <p:sldId id="260" r:id="rId17"/>
    <p:sldId id="266" r:id="rId18"/>
    <p:sldId id="261" r:id="rId19"/>
    <p:sldId id="280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0A1"/>
    <a:srgbClr val="E65800"/>
    <a:srgbClr val="7795B1"/>
    <a:srgbClr val="FFFFFF"/>
    <a:srgbClr val="E65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3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3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4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8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5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5A26-D430-4427-BC2E-2DCABB5AB00F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7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jp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jp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72" y="1097279"/>
            <a:ext cx="4079957" cy="45835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79787" y="2615919"/>
            <a:ext cx="1098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rgbClr val="E65800"/>
                </a:solidFill>
              </a:rPr>
              <a:t>Bignum</a:t>
            </a:r>
            <a:r>
              <a:rPr lang="en-US" sz="7200" b="1" dirty="0" smtClean="0">
                <a:solidFill>
                  <a:srgbClr val="E65800"/>
                </a:solidFill>
              </a:rPr>
              <a:t> </a:t>
            </a:r>
            <a:r>
              <a:rPr lang="en-US" sz="7200" b="1" dirty="0" smtClean="0">
                <a:solidFill>
                  <a:srgbClr val="E65800"/>
                </a:solidFill>
              </a:rPr>
              <a:t>Calculator</a:t>
            </a:r>
            <a:endParaRPr lang="en-US" sz="7200" b="1" dirty="0" smtClean="0">
              <a:solidFill>
                <a:srgbClr val="E658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6908" y="3816248"/>
            <a:ext cx="10128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Joseph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Pollack 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68" y="3284678"/>
            <a:ext cx="7259409" cy="325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69" y="3284678"/>
            <a:ext cx="7259407" cy="32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69" y="3284678"/>
            <a:ext cx="7259407" cy="3254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9" y="565305"/>
            <a:ext cx="11254487" cy="226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9" y="565305"/>
            <a:ext cx="11254487" cy="2261021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310270"/>
              </p:ext>
            </p:extLst>
          </p:nvPr>
        </p:nvGraphicFramePr>
        <p:xfrm>
          <a:off x="1900173" y="3108585"/>
          <a:ext cx="8128000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5" imgW="19910880" imgH="8330040" progId="">
                  <p:embed/>
                </p:oleObj>
              </mc:Choice>
              <mc:Fallback>
                <p:oleObj r:id="rId5" imgW="19910880" imgH="8330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0173" y="3108585"/>
                        <a:ext cx="8128000" cy="340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75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00" y="1098406"/>
            <a:ext cx="10079299" cy="4741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29" y="5421745"/>
            <a:ext cx="6263435" cy="12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728948"/>
              </p:ext>
            </p:extLst>
          </p:nvPr>
        </p:nvGraphicFramePr>
        <p:xfrm>
          <a:off x="1195388" y="1312863"/>
          <a:ext cx="9801225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4" imgW="13066560" imgH="5637960" progId="">
                  <p:embed/>
                </p:oleObj>
              </mc:Choice>
              <mc:Fallback>
                <p:oleObj r:id="rId4" imgW="13066560" imgH="5637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5388" y="1312863"/>
                        <a:ext cx="9801225" cy="422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29" y="5421745"/>
            <a:ext cx="6263435" cy="12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705136"/>
              </p:ext>
            </p:extLst>
          </p:nvPr>
        </p:nvGraphicFramePr>
        <p:xfrm>
          <a:off x="579438" y="1001713"/>
          <a:ext cx="11034712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4" imgW="11034720" imgH="4850640" progId="">
                  <p:embed/>
                </p:oleObj>
              </mc:Choice>
              <mc:Fallback>
                <p:oleObj r:id="rId4" imgW="11034720" imgH="4850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438" y="1001713"/>
                        <a:ext cx="11034712" cy="485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29" y="5421745"/>
            <a:ext cx="6263435" cy="12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029" y="2161309"/>
            <a:ext cx="9819543" cy="239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29" y="5421745"/>
            <a:ext cx="6263435" cy="12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8" y="716191"/>
            <a:ext cx="10699676" cy="5316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29" y="5421745"/>
            <a:ext cx="6263435" cy="12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1896" y="1551482"/>
            <a:ext cx="113134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library repo: 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eindacor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JEPbignum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calculator repo: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eindacor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JEPbignum_calculator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library docs: 		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github.com/eindacor/JEPbignum/blob/master/README.md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25696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1896" y="1551482"/>
            <a:ext cx="113134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library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repo: 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eindacor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JEPbignum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calculator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repo: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eindacor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JEPbignum_calculator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library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docs: 		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github.com/eindacor/JEPbignum/blob/master/README.md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20493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72" y="1097279"/>
            <a:ext cx="4079957" cy="45835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79787" y="2615919"/>
            <a:ext cx="1098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rgbClr val="E65800"/>
                </a:solidFill>
              </a:rPr>
              <a:t>Bignum</a:t>
            </a:r>
            <a:r>
              <a:rPr lang="en-US" sz="7200" b="1" dirty="0" smtClean="0">
                <a:solidFill>
                  <a:srgbClr val="E65800"/>
                </a:solidFill>
              </a:rPr>
              <a:t> Calculator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6908" y="3816248"/>
            <a:ext cx="10128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Joseph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Pollack</a:t>
            </a:r>
          </a:p>
        </p:txBody>
      </p:sp>
    </p:spTree>
    <p:extLst>
      <p:ext uri="{BB962C8B-B14F-4D97-AF65-F5344CB8AC3E}">
        <p14:creationId xmlns:p14="http://schemas.microsoft.com/office/powerpoint/2010/main" val="38175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72" y="1097279"/>
            <a:ext cx="4079957" cy="45835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79787" y="2615919"/>
            <a:ext cx="1098256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chemeClr val="accent2">
                    <a:lumMod val="75000"/>
                    <a:alpha val="13000"/>
                  </a:schemeClr>
                </a:solidFill>
              </a:rPr>
              <a:t>Bignum</a:t>
            </a:r>
            <a:r>
              <a:rPr lang="en-US" sz="7200" b="1" dirty="0" smtClean="0">
                <a:solidFill>
                  <a:schemeClr val="accent2">
                    <a:lumMod val="75000"/>
                    <a:alpha val="13000"/>
                  </a:schemeClr>
                </a:solidFill>
              </a:rPr>
              <a:t> Calculator</a:t>
            </a:r>
          </a:p>
        </p:txBody>
      </p:sp>
    </p:spTree>
    <p:extLst>
      <p:ext uri="{BB962C8B-B14F-4D97-AF65-F5344CB8AC3E}">
        <p14:creationId xmlns:p14="http://schemas.microsoft.com/office/powerpoint/2010/main" val="8157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636" y="750991"/>
            <a:ext cx="7808768" cy="56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68" y="806410"/>
            <a:ext cx="10070432" cy="58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7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2114851"/>
            <a:ext cx="10058400" cy="26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3" y="2114851"/>
            <a:ext cx="10058398" cy="26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77" y="2602884"/>
            <a:ext cx="8421317" cy="234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77" y="2602883"/>
            <a:ext cx="8421317" cy="234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68" y="3284678"/>
            <a:ext cx="7259409" cy="325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8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20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Pollack</dc:creator>
  <cp:lastModifiedBy>Eindacor_DS</cp:lastModifiedBy>
  <cp:revision>33</cp:revision>
  <dcterms:created xsi:type="dcterms:W3CDTF">2015-07-17T16:08:33Z</dcterms:created>
  <dcterms:modified xsi:type="dcterms:W3CDTF">2015-07-22T02:22:38Z</dcterms:modified>
</cp:coreProperties>
</file>